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ctiveX/activeX1.xml" ContentType="application/vnd.ms-office.activeX+xml"/>
  <Override PartName="/ppt/notesSlides/notesSlide3.xml" ContentType="application/vnd.openxmlformats-officedocument.presentationml.notesSlide+xml"/>
  <Override PartName="/ppt/activeX/activeX2.xml" ContentType="application/vnd.ms-office.activeX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activeX/activeX3.xml" ContentType="application/vnd.ms-office.activeX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24" r:id="rId1"/>
    <p:sldMasterId id="2147484036" r:id="rId2"/>
    <p:sldMasterId id="2147484059" r:id="rId3"/>
  </p:sldMasterIdLst>
  <p:notesMasterIdLst>
    <p:notesMasterId r:id="rId33"/>
  </p:notesMasterIdLst>
  <p:handoutMasterIdLst>
    <p:handoutMasterId r:id="rId34"/>
  </p:handoutMasterIdLst>
  <p:sldIdLst>
    <p:sldId id="331" r:id="rId4"/>
    <p:sldId id="398" r:id="rId5"/>
    <p:sldId id="402" r:id="rId6"/>
    <p:sldId id="403" r:id="rId7"/>
    <p:sldId id="404" r:id="rId8"/>
    <p:sldId id="409" r:id="rId9"/>
    <p:sldId id="411" r:id="rId10"/>
    <p:sldId id="429" r:id="rId11"/>
    <p:sldId id="432" r:id="rId12"/>
    <p:sldId id="433" r:id="rId13"/>
    <p:sldId id="434" r:id="rId14"/>
    <p:sldId id="410" r:id="rId15"/>
    <p:sldId id="413" r:id="rId16"/>
    <p:sldId id="414" r:id="rId17"/>
    <p:sldId id="415" r:id="rId18"/>
    <p:sldId id="416" r:id="rId19"/>
    <p:sldId id="422" r:id="rId20"/>
    <p:sldId id="418" r:id="rId21"/>
    <p:sldId id="419" r:id="rId22"/>
    <p:sldId id="420" r:id="rId23"/>
    <p:sldId id="421" r:id="rId24"/>
    <p:sldId id="427" r:id="rId25"/>
    <p:sldId id="423" r:id="rId26"/>
    <p:sldId id="424" r:id="rId27"/>
    <p:sldId id="430" r:id="rId28"/>
    <p:sldId id="431" r:id="rId29"/>
    <p:sldId id="425" r:id="rId30"/>
    <p:sldId id="426" r:id="rId31"/>
    <p:sldId id="428" r:id="rId32"/>
  </p:sldIdLst>
  <p:sldSz cx="9144000" cy="6858000" type="screen4x3"/>
  <p:notesSz cx="7045325" cy="9345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615" autoAdjust="0"/>
    <p:restoredTop sz="86447" autoAdjust="0"/>
  </p:normalViewPr>
  <p:slideViewPr>
    <p:cSldViewPr>
      <p:cViewPr varScale="1">
        <p:scale>
          <a:sx n="79" d="100"/>
          <a:sy n="79" d="100"/>
        </p:scale>
        <p:origin x="-84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022" y="-108"/>
      </p:cViewPr>
      <p:guideLst>
        <p:guide orient="horz" pos="2944"/>
        <p:guide pos="221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activeX/activeX1.xml><?xml version="1.0" encoding="utf-8"?>
<ax:ocx xmlns:ax="http://schemas.microsoft.com/office/2006/activeX" xmlns:r="http://schemas.openxmlformats.org/officeDocument/2006/relationships" ax:classid="{CE9E88DD-FC6F-11D4-87EC-00B0D025628B}" ax:persistence="persistPropertyBag">
  <ax:ocxPr ax:name="_Version" ax:value="15"/>
  <ax:ocxPr ax:name="InputEncoding" ax:value="UTF-16"/>
  <ax:ocxPr ax:name="PersistCP" ax:value="1252"/>
  <ax:ocxPr ax:name="Environ_MissingValue" ax:value="2.2250738585072E-308"/>
  <ax:ocxPr ax:name="SizeX" ax:value="205.36"/>
  <ax:ocxPr ax:name="SizeY" ax:value="143.93"/>
  <ax:ocxPr ax:name="MissingLabel" ax:value="_MISSING_"/>
  <ax:ocxPr ax:name="ASb64nByte" ax:value="4096"/>
  <ax:ocxPr ax:name="ASb640" ax:value="//7/BkMAdQBzAHQAbwBtAP/+/wdEAGUAZgBhAHUAbAB0AAYADAAGAAYABgAAAIA/AACAPwAAgD/q6Wk/v74+P7++Pj/W1VU/goEBP4KBAT/Avz8/gYCAPoGAgD6Pjg4/vbw8Pr28PD7BwMA+gYAAPoGAAD4AAIA/AACAPwAAgD/q6Wk/v74+P7++Pj/W1VU/goEBP4KBAT/Avz8/gYCAPoGAgD6Pjg4/vbw8Pr28PD7BwMA+gYAAPoGAAD4GAAcACQADAAQAGAAAAAAAgD8AAIA/AACAPwAAgD8AAIA/AACAP//+/wAAAAIAAgACAAAAAAAAAAAAAAAAAAAAAAAAAAAAAACamRk/mpkZP5qZGT+amRk/mpkZP5qZGT///v8AAAACAAIAAgAAAAAAAAAAAAAAAAAAAAAAAAAAACUAAACAPwAAgD8AAIA/AACAPwAAgD8AAIA///7/AAAAAgACAAIAAAAAAAAAAAAAAAAAAAAAAAAAAAAlAAAAgD8AAIA/AACAPwAAgD8AAIA/AACAP//+/wAAAAIAAgACAAAAAAAAAAAAAAAAAAAAAAAAAAAAJQAAAIA/AACAPwAAgD8AAIA/AACAPwAAgD///v8AAAACAAIAAgAAAAAAAAAAAAAAAAAAAAAAAAAAACUA5eRkP+XkZD/l5GQ/5eRkP+XkZD/l5GQ///7/AAAAAgACAAIAAAAAAAAAAAAAAAAAAAAAAAAAAAAAAAAAgD8AAIA/AACAPwAAAAAAAAAA8D8DAJ+enj6TkpI+7exsPgIAAgAAAAAAAADwPwMA8O9vP+7tbT/e3V0/AgACAAAAAAAAAPA/AwCmpSU/pqUlP6alJT8CAAIAAAAAAAAA8D8DAAAAAAAAAAAAAAAAAAIAAgAAAAAAAADwPwMAn56ePpOSkj7t7Gw+AgACAAAAAAAAAPA/BACamRk/mpkZP5qZGT8AAAAAAAAAAAAAJEAANAjt7Gw/7exsP+3sbD8AAAAAAAAAAAAAAAANAP/+/wVBAHIAaQBhAGwAAgAAAAAAAAAmQAEAAQAHACQI7exsP+3sbD/t7Gw/AAAAAAAAAAAAACRAAAEABwAUAO3sbD/t7Gw/7exsPwAAAAAAAAAAAAAAAA0A//7/BUEAcgBpAGEAbAACAAAAAAAAACRAAQAUAO3sbD/t7Gw/7exsPwAAAAAAAAAAAAAAAA0A//7/BUEAcgBpAGEAbAACAAAAAAAAACJAAAAUAO3sbD/t7Gw/7exsPwAAAAAAAAAAAAAAAA0A//7/BUEAcgBpAGEAbAACAAAAAAAAABxAAAAAAAAAAAAAYMqaAkAAAIA/AACAPwAAgD8gAAAAgD8AAIA/AACAPwAAgD8AAIA/AACAP//+/wAAAAIAAgACAAAAAAAAAAAAAAAAAAAAAAAAAAAAAgAAAIA/AACAPwAAgD8CAAAAAAAAAAAA8D8CAAAAAAAAYMqaAkAGAAAAAAAAAAAAAAAAACRAAerpaT+/vj4/v74+PyAA6ulpP7++Pj+/vj4/6ulpP7++Pj+/vj4///7/AAAAAgACAAIAAAAAAAAAAAAAAAAAAAAAAAAAAAACAOrpaT+/vj4/v74+PwUAAAAAAAAAAADwPwIAAAAAAABgypoCQAcAAAAAAAAAAAAAAAAAJEAB1tVVP4KBAT+CgQE/IADW1VU/goEBP4KBAT/W1VU/goEBP4KBAT///v8AAAACAAIAAgAAAAAAAAAAAAAAAAAAAAAAAAAAAAIA1tVVP4KBAT+CgQE/CQAAAAAAAAAAAPA/AgAAAAAAAGDKmgJACQAAAAAAAAAAAAAAAAAkQAHAvz8/gYCAPoGAgD4gAMC/Pz+BgIA+gYCAPsC/Pz+BgIA+gYCAPv/+/wAAAAIAAgACAAAAAAAAAAAAAAAAAAAAAAAAAAAAAgDAvz8/gYCAPoGAgD4GAAAAAAAAAAAA8D8CAAAAAAAAYMqaAkADAAAAAAAAAAAAAAAAACRAAY+ODj+9vDw+vbw8PiAAj44OP728PD69vDw+j44OP728PD69vDw+//7/AAAAAgACAAIAAAAAAAAAAAAAAAAAAAAAAAAAAAACAI+ODj+9vDw+vbw8Pg8AAAAAAAAAAADwPwIAAAAAAABgypoCQAQAAAAAAAAAAAAAAAAAJEABwcDAPoGAAD6BgAA+IADBwMA+gYAAPoGAAD7BwMA+gYAAPoGAAD7//v8AAAACAAIAAgAAAAAAAAAAAAAAAAAAAAAAAAAAAAIAwcDAPoGAAD6BgAA+GwAAAAAAAAAAAPA/AgAAAAAAAGDKmgJAGAAAAAAAAAAAAAAAAAAkQAEAAIA/AACAPwAAgD8AAAAAgD8AAIA/AACAPwAAgD8AAIA/AACAP//+/wAAAAIAAgACAAAAAAAAAAAAAAAAAAAAAAAAAAAA6ulpP7++Pj+/vj4/AADq6Wk/v74+P7++Pj/q6Wk/v74+P7++Pj///v8AAAACAAIAAgAAAAAAAAAAAAAAAAAAAAAAAAAAANbVVT+CgQE/goEBPwAA1tVVP4KBAT+CgQE/1tVVP4KBAT+CgQE///7/AAAAAgACAAIAAAAAAAAAAAAAAAAAAAAAAAAAAADAvz8/gYCAPoGAgD4AAMC/Pz+BgIA+gYCAPsC/Pz+BgIA+gYCAPv/+/wAAAAIAAgACAAAAAAAAAAAAAAAAAAAAAAAAAAAAj44OP728PD69vDw+AACPjg4/vbw8Pr28PD6Pjg4/vbw8Pr28PD7//v8AAAACAAIAAgAAAAAAAAAAAAAAAAAAAAAAAAAAAMHAwD6BgAA+gYAAPgAAwcDAPoGAAD6BgAA+wcDAPoGAAD6BgAA+//7/AAAAAgACAAIAAAAAAAAAAAAAAAAAAAAAAAAAAADNzEw/zcxMP83MTD8AAM3MTD/NzEw/zcxMP83MTD/NzEw/zcxMP//+/wAAAAIAAgACAAAAAAAAAAAAAAAAAAAAAAAAAAAA1NNTP/38/D79/Pw+AADU01M//fz8Pv38/D7U01M//fz8Pv38/D7//v8AAAACAAIAAgAAAAAAAAAAAAAAAAAAAAAAAAAAAMTDQz+bmpo+m5qaPgAAxMNDP5uamj6bmpo+xMNDP5uamj6bmpo+//7/AAAAAgACAAIAAAAAAAAAAAAAAAAAAAAAAAAAAACZmBg/zcxMPs3MTD4AAJmYGD/NzEw+zcxMPpmYGD/NzEw+zcxMPv/+/wAAAAIAAgACAAAAAAAAAAAAAAAAAAAAAAAAAAAA4+LiPpWUFD6VlBQ+AADj4uI+lZQUPpWUFD7j4uI+lZQUPpWUFD7//v8AAAACAAIAAgAAAAAAAAAAAAAAAAAAAAAAAAAAAJmYmD7JyMg9ycjIPQAAmZiYPsnIyD3JyMg9mZiYPsnIyD3JyMg9//7/AAAAAgACAAIAAAAAAAAAAAAAAAAAAAAAAAAAAAABAAAAAAAAAAAAAAAAAAAAAAAAAAAAAAAAAQAAAAAAAOA/AAAAAAAA4D8AAAAAAAAUQAAAAAAAABRAtbQ0P7W0ND+1tDQ/AQAAAAAAABRAAQDt7Gw/7exsP+3sbD8AAAAAAAAAAAAAAAAABgD+/X0//Pt7P/Tzcz/d3Nw+oqEhP93c3D4BAAwAAACAPwAAgD/V1FQ/0tFRP4GAAD8AAAAAAf79fT/8+3s/9PNzP7W0ND/My0s/q6oqP93c3D6ioSE/3dzcPtLRUT+BgAA/AAAAAMnISD/CwUE/r64uP/X0dD7z8vI+9fR0PpqZGT///v4+8fDwPg=="/>
  <ax:ocxPr ax:name="ASb64nProp" ax:value="1"/>
  <ax:ocxPr ax:name="ChartType" ax:value="5"/>
  <ax:ocxPr ax:name="Projection" ax:value="2"/>
  <ax:ocxPr ax:name="BackImage" ax:value=""/>
  <ax:ocxPr ax:name="DrawImage" ax:value=""/>
  <ax:ocxPr ax:name="ImagePosX" ax:value="0"/>
  <ax:ocxPr ax:name="ImagePosY" ax:value="0"/>
  <ax:ocxPr ax:name="ImageURL" ax:value=""/>
  <ax:ocxPr ax:name="GradientBackground" ax:value=""/>
  <ax:ocxPr ax:name="GradientStartColor" ax:value=""/>
  <ax:ocxPr ax:name="GradientEndColor" ax:value=""/>
  <ax:ocxPr ax:name="ColorScheme" ax:value=""/>
  <ax:ocxPr ax:name="PieGroupLabelPosition" ax:value="North"/>
  <ax:ocxPr ax:name="PieSubgroupLabelPosition" ax:value="East"/>
  <ax:ocxPr ax:name="GRAPHTYPE" ax:value=""/>
  <ax:ocxPr ax:name="ChartAreaExists" ax:value="1"/>
  <ax:ocxPr ax:name="ChartDepth" ax:value="0.02"/>
  <ax:ocxPr ax:name="2DWallColorRed" ax:value="1"/>
  <ax:ocxPr ax:name="2DWallColorGreen" ax:value="1"/>
  <ax:ocxPr ax:name="2DWallColorBlue" ax:value="1"/>
  <ax:ocxPr ax:name="3DWallColorRed" ax:value="1"/>
  <ax:ocxPr ax:name="3DWallColorGreen" ax:value="1"/>
  <ax:ocxPr ax:name="3DWallColorBlue" ax:value="1"/>
  <ax:ocxPr ax:name="3DSideColorRed" ax:value="1"/>
  <ax:ocxPr ax:name="3DSideColorGreen" ax:value="1"/>
  <ax:ocxPr ax:name="3DSideColorBlue" ax:value="1"/>
  <ax:ocxPr ax:name="3DFloorColorRed" ax:value="1"/>
  <ax:ocxPr ax:name="3DFloorColorGreen" ax:value="1"/>
  <ax:ocxPr ax:name="3DFloorColorBlue" ax:value="1"/>
  <ax:ocxPr ax:name="2DWallColorSet" ax:value="0"/>
  <ax:ocxPr ax:name="3DWallColorSet" ax:value="0"/>
  <ax:ocxPr ax:name="3DSideColorSet" ax:value="0"/>
  <ax:ocxPr ax:name="3DFloorColorSet" ax:value="0"/>
  <ax:ocxPr ax:name="NumberOfCharts" ax:value="1"/>
  <ax:ocxPr ax:name="ChartBorderLine_IsSet" ax:value="8"/>
  <ax:ocxPr ax:name="ChartBorderLine_ColorR" ax:value="0.3098039"/>
  <ax:ocxPr ax:name="ChartBorderLine_ColorG" ax:value="0.2862745"/>
  <ax:ocxPr ax:name="ChartBorderLine_ColorB" ax:value="0.2313726"/>
  <ax:ocxPr ax:name="ChartBorderLine_ThicknessIsSet" ax:value="0"/>
  <ax:ocxPr ax:name="ChartBorderLine_ThicknessValue" ax:value="1"/>
  <ax:ocxPr ax:name="ChartBorderLine_ThicknessActualValue" ax:value="1"/>
  <ax:ocxPr ax:name="ChartBorderLine_Visible" ax:value="0"/>
  <ax:ocxPr ax:name="Chart0_ChartType" ax:value="5"/>
  <ax:ocxPr ax:name="Chart0_iApp" ax:value="0"/>
  <ax:ocxPr ax:name="Chart0_iCrd" ax:value="0"/>
  <ax:ocxPr ax:name="Chart0_XIsSet" ax:value="0"/>
  <ax:ocxPr ax:name="Chart0_XValue" ax:value="10.879976272583"/>
  <ax:ocxPr ax:name="Chart0_XActualValue" ax:value="10.879976272583"/>
  <ax:ocxPr ax:name="Chart0_YIsSet" ax:value="0"/>
  <ax:ocxPr ax:name="Chart0_YValue" ax:value="53.5461502075195"/>
  <ax:ocxPr ax:name="Chart0_YActualValue" ax:value="53.5461502075195"/>
  <ax:ocxPr ax:name="Chart0_ZIsSet" ax:value="0"/>
  <ax:ocxPr ax:name="Chart0_ZValue" ax:value="0"/>
  <ax:ocxPr ax:name="Chart0_ZActualValue" ax:value="0"/>
  <ax:ocxPr ax:name="Chart0_HeightIsSet" ax:value="0"/>
  <ax:ocxPr ax:name="Chart0_HeightValue" ax:value="470.797294616699"/>
  <ax:ocxPr ax:name="Chart0_HeightActualValue" ax:value="470.797294616699"/>
  <ax:ocxPr ax:name="Chart0_WidthIsSet" ax:value="0"/>
  <ax:ocxPr ax:name="Chart0_WidthValue" ax:value="754.240018844604"/>
  <ax:ocxPr ax:name="Chart0_WidthActualValue" ax:value="754.240018844604"/>
  <ax:ocxPr ax:name="Chart0_ID" ax:value="1"/>
  <ax:ocxPr ax:name="Chart0_Outline_IsSet" ax:value="0"/>
  <ax:ocxPr ax:name="Chart0_Outline_ColorR" ax:value="0"/>
  <ax:ocxPr ax:name="Chart0_Outline_ColorG" ax:value="0"/>
  <ax:ocxPr ax:name="Chart0_Outline_ColorB" ax:value="0"/>
  <ax:ocxPr ax:name="Chart0_Outline_ThicknessIsSet" ax:value="3"/>
  <ax:ocxPr ax:name="Chart0_Outline_ThicknessUnitType" ax:value="5"/>
  <ax:ocxPr ax:name="Chart0_Outline_ThicknessActualUnitType" ax:value="5"/>
  <ax:ocxPr ax:name="Chart0_Outline_ThicknessValue" ax:value="1"/>
  <ax:ocxPr ax:name="Chart0_Outline_ThicknessActualValue" ax:value="1"/>
  <ax:ocxPr ax:name="Chart0_CtlWndSelectionsVisible" ax:value="3"/>
  <ax:ocxPr ax:name="Chart0_EmptyOutline_IsSet" ax:value="0"/>
  <ax:ocxPr ax:name="Chart0_EmptyOutline_ColorR" ax:value="0"/>
  <ax:ocxPr ax:name="Chart0_EmptyOutline_ColorG" ax:value="0"/>
  <ax:ocxPr ax:name="Chart0_EmptyOutline_ColorB" ax:value="0"/>
  <ax:ocxPr ax:name="Chart0_EmptyOutline_ThicknessIsSet" ax:value="3"/>
  <ax:ocxPr ax:name="Chart0_EmptyOutline_ThicknessUnitType" ax:value="5"/>
  <ax:ocxPr ax:name="Chart0_EmptyOutline_ThicknessActualUnitType" ax:value="5"/>
  <ax:ocxPr ax:name="Chart0_EmptyOutline_ThicknessValue" ax:value="1"/>
  <ax:ocxPr ax:name="Chart0_EmptyOutline_ThicknessActualValue" ax:value="1"/>
  <ax:ocxPr ax:name="Chart0_BarOutline_IsSet" ax:value="0"/>
  <ax:ocxPr ax:name="Chart0_BarOutline_ColorR" ax:value="0"/>
  <ax:ocxPr ax:name="Chart0_BarOutline_ColorG" ax:value="0"/>
  <ax:ocxPr ax:name="Chart0_BarOutline_ColorB" ax:value="0"/>
  <ax:ocxPr ax:name="Chart0_BarOutline_ThicknessIsSet" ax:value="3"/>
  <ax:ocxPr ax:name="Chart0_BarOutline_ThicknessUnitType" ax:value="5"/>
  <ax:ocxPr ax:name="Chart0_BarOutline_ThicknessActualUnitType" ax:value="5"/>
  <ax:ocxPr ax:name="Chart0_BarOutline_ThicknessValue" ax:value="1"/>
  <ax:ocxPr ax:name="Chart0_BarOutline_ThicknessActualValue" ax:value="1"/>
  <ax:ocxPr ax:name="Chart0_Fill_IsSet" ax:value="0"/>
  <ax:ocxPr ax:name="Chart0_Fill_BackColorR" ax:value="1"/>
  <ax:ocxPr ax:name="Chart0_Fill_BackColorG" ax:value="1"/>
  <ax:ocxPr ax:name="Chart0_Fill_BackColorB" ax:value="1"/>
  <ax:ocxPr ax:name="Chart0_Fill_ForeColorR" ax:value="1"/>
  <ax:ocxPr ax:name="Chart0_Fill_ForeColorG" ax:value="1"/>
  <ax:ocxPr ax:name="Chart0_Fill_ForeColorB" ax:value="1"/>
  <ax:ocxPr ax:name="Chart0_Fill_File" ax:value=""/>
  <ax:ocxPr ax:name="Chart0_Fill_GradientIsSet" ax:value="0"/>
  <ax:ocxPr ax:name="Chart0_Fill_ImageFitStyle" ax:value="2"/>
  <ax:ocxPr ax:name="Chart0_Fill_Pattern" ax:value="2"/>
  <ax:ocxPr ax:name="Chart0_Fill_Type" ax:value="2"/>
  <ax:ocxPr ax:name="Chart0_Fill_XIsSet" ax:value="0"/>
  <ax:ocxPr ax:name="Chart0_Fill_XValue" ax:value="0"/>
  <ax:ocxPr ax:name="Chart0_Fill_XActualValue" ax:value="0"/>
  <ax:ocxPr ax:name="Chart0_Fill_YIsSet" ax:value="0"/>
  <ax:ocxPr ax:name="Chart0_Fill_YValue" ax:value="0"/>
  <ax:ocxPr ax:name="Chart0_Fill_YActualValue" ax:value="0"/>
  <ax:ocxPr ax:name="Chart0_Labels_IsSet" ax:value="0"/>
  <ax:ocxPr ax:name="Chart0_Labels_FontIsSet" ax:value="0"/>
  <ax:ocxPr ax:name="Chart0_Labels_FontHtIsSet" ax:value="0"/>
  <ax:ocxPr ax:name="Chart0_Labels_FontHtValue" ax:value="7"/>
  <ax:ocxPr ax:name="Chart0_Labels_FontHtActualValue" ax:value="7"/>
  <ax:ocxPr ax:name="Chart0_Labels_FontBold" ax:value="0"/>
  <ax:ocxPr ax:name="Chart0_ValueLabels_IsSet" ax:value="0"/>
  <ax:ocxPr ax:name="Chart0_ValueLabels_FontIsSet" ax:value="0"/>
  <ax:ocxPr ax:name="Chart0_ValueLabels_FontHtIsSet" ax:value="0"/>
  <ax:ocxPr ax:name="Chart0_ValueLabels_FontHtValue" ax:value="7"/>
  <ax:ocxPr ax:name="Chart0_ValueLabels_FontHtActualValue" ax:value="7"/>
  <ax:ocxPr ax:name="Chart0_ValueLabels_FontBold" ax:value="0"/>
  <ax:ocxPr ax:name="Chart0_BarWidth_IsSet" ax:value="3"/>
  <ax:ocxPr ax:name="Chart0_BarWidth_UnitType" ax:value="4"/>
  <ax:ocxPr ax:name="Chart0_BarWidth_ActualUnitType" ax:value="4"/>
  <ax:ocxPr ax:name="Chart0_BarWidth_Value" ax:value="2"/>
  <ax:ocxPr ax:name="Chart0_BarWidth_ActualValue" ax:value="2"/>
  <ax:ocxPr ax:name="Chart0_HasRegionFill" ax:value="1"/>
  <ax:ocxPr ax:name="Chart0_RegionFill_IsSet" ax:value="5"/>
  <ax:ocxPr ax:name="Chart0_RegionFill_BackColorR" ax:value="1"/>
  <ax:ocxPr ax:name="Chart0_RegionFill_BackColorG" ax:value="1"/>
  <ax:ocxPr ax:name="Chart0_RegionFill_BackColorB" ax:value="1"/>
  <ax:ocxPr ax:name="Chart0_RegionFill_ForeColorR" ax:value="1"/>
  <ax:ocxPr ax:name="Chart0_RegionFill_ForeColorG" ax:value="1"/>
  <ax:ocxPr ax:name="Chart0_RegionFill_ForeColorB" ax:value="1"/>
  <ax:ocxPr ax:name="Chart0_RegionFill_File" ax:value=""/>
  <ax:ocxPr ax:name="Chart0_RegionFill_GradientIsSet" ax:value="0"/>
  <ax:ocxPr ax:name="Chart0_RegionFill_ImageFitStyle" ax:value="2"/>
  <ax:ocxPr ax:name="Chart0_RegionFill_Pattern" ax:value="2"/>
  <ax:ocxPr ax:name="Chart0_RegionFill_Type" ax:value="2"/>
  <ax:ocxPr ax:name="Chart0_RegionFill_XIsSet" ax:value="0"/>
  <ax:ocxPr ax:name="Chart0_RegionFill_XValue" ax:value="0"/>
  <ax:ocxPr ax:name="Chart0_RegionFill_XActualValue" ax:value="0"/>
  <ax:ocxPr ax:name="Chart0_RegionFill_YIsSet" ax:value="0"/>
  <ax:ocxPr ax:name="Chart0_RegionFill_YValue" ax:value="0"/>
  <ax:ocxPr ax:name="Chart0_RegionFill_YActualValue" ax:value="0"/>
  <ax:ocxPr ax:name="Chart0_HasNoDataFill" ax:value="1"/>
  <ax:ocxPr ax:name="Chart0_NoDataFill_IsSet" ax:value="5"/>
  <ax:ocxPr ax:name="Chart0_NoDataFill_BackColorR" ax:value="1"/>
  <ax:ocxPr ax:name="Chart0_NoDataFill_BackColorG" ax:value="1"/>
  <ax:ocxPr ax:name="Chart0_NoDataFill_BackColorB" ax:value="1"/>
  <ax:ocxPr ax:name="Chart0_NoDataFill_ForeColorR" ax:value="1"/>
  <ax:ocxPr ax:name="Chart0_NoDataFill_ForeColorG" ax:value="1"/>
  <ax:ocxPr ax:name="Chart0_NoDataFill_ForeColorB" ax:value="1"/>
  <ax:ocxPr ax:name="Chart0_NoDataFill_File" ax:value=""/>
  <ax:ocxPr ax:name="Chart0_NoDataFill_GradientIsSet" ax:value="0"/>
  <ax:ocxPr ax:name="Chart0_NoDataFill_ImageFitStyle" ax:value="2"/>
  <ax:ocxPr ax:name="Chart0_NoDataFill_Pattern" ax:value="2"/>
  <ax:ocxPr ax:name="Chart0_NoDataFill_Type" ax:value="2"/>
  <ax:ocxPr ax:name="Chart0_NoDataFill_XIsSet" ax:value="0"/>
  <ax:ocxPr ax:name="Chart0_NoDataFill_XValue" ax:value="0"/>
  <ax:ocxPr ax:name="Chart0_NoDataFill_XActualValue" ax:value="0"/>
  <ax:ocxPr ax:name="Chart0_NoDataFill_YIsSet" ax:value="0"/>
  <ax:ocxPr ax:name="Chart0_NoDataFill_YValue" ax:value="0"/>
  <ax:ocxPr ax:name="Chart0_NoDataFill_YActualValue" ax:value="0"/>
  <ax:ocxPr ax:name="Crdb64nByte" ax:value="4096"/>
  <ax:ocxPr ax:name="Crdb640" ax:value="AQEAAQD//v8AAAAAAAAAAAADAAUA//7/EF8ATQBBAFAAXwBHAEUATwBNAEUAVABSAFkAXwAxADAA//7/EFMAcABhAHQAaQBhAGwAIABGAGUAYQB0AHUAcgBlAHMA//7/AAAAAAAAAAAAEAAAAAAAAAAQAAAAAAAAABAAMwAAAAAAAAAAAAAAAAAAAAUAAAD//v+AMAAwADAAMAAwADAAMAA2ADAAMAAwADAAMAAwADAAMQAwADAAMAAwADAAMAAwADMAMAAwADAAMAAwADAAMAAxADAAMAAwADAAMAAwADEAMQAwADAAMAAwADAAMAAwADAAMwBGAEMANAA0ADMANQAyADIANAAwADAAMAAwADAAMABCAEYAQgA0AEIAOAA3ADIAQQA1ADAAMAAwADAAMAAwADMARgBDADQAQgBDADgAMgAyADcAMAAwADAAMAAwADAAQgBGAEIAOAA2ADQARgBGADcANAAwADAAMAAwADAAMAAzAEYAQgBGADkANQBFADAANQBFADAAMAAwADAAMAAwAP/+/4BCAEYAQgA5ADYANgAzADYAMQA5ADAAMAAwADAAMAAwADMARgBDADAAMwA5AEMAOABCAEMAMAAwADAAMAAwADAAQgBGAEIAQgBCADQAMAA0ADkAOQAwADAAMAAwADAAMAAzAEYAQwAwADMANQAyAEEANABGADAAMAAwADAAMAAwAEIARgBCAEMANwA0ADIAOQA2ADQAMAAwADAAMAAwADAAMwBGAEIARQAzAEEAMAA4ADYAQQAwADAAMAAwADAAMABCAEYAQgBDAEYARABDADEANwA3ADAAMAAwADAAMAAwADMARgBCAEYANAA2ADgANwAyAEIAMAAwADAAMAAwADAA//7/gEIARgBCAEMAOQBGAEMAMgA4AEMAMAAwADAAMAAwADAAMwBGAEIARQAyADEARABEADAANgAwADAAMAAwADAAMABCAEYAQgBBAEYAMgA5AEIAQwBBADAAMAAwADAAMAAwADMARgBCAEQAQwAzADYAQgA3ADYAMAAwADAAMAAwADAAQgBGAEIAQwA5AEUANAA0AEQAQQAwADAAMAAwADAAMAAzAEYAQgBDAEMANgBDADQAMABFADAAMAAwADAAMAAwAEIARgBCAEMAOAA5ADkAOQBDADYAMAAwADAAMAAwADAAMwBGAEIAQgBGADAAQgBGADcARQAwADAAMAAwADAAMAD//v+AQgBGAEIANQBBAEMANQAxADMAQwAwADAAMAAwADAAMAAzAEYAQgBDADQANQAwADUAMQBEADAAMAAwADAAMAAwAEIARgBBADAANQAxADkAMABCAEYAMAAwADAAMAAwADAAMwBGAEIAQgBEAEMAMgAxADMAOQAwADAAMAAwADAAMABCAEYAOQBFAEUAOQAxAEQAQwA5ADAAMAAwADAAMAAwADMARgBDADIAQQAyAEUAOQA2AEQAMAAwADAAMAAwADAAQgBGADkAQgA5ADQAMABDADAANAAwADAAMAAwADAAMAAzAEYAQwAzAEUARAAxADcARAA0ADAAMAAwADAAMAAwAP/+/1BCAEYAQgAwADIARQA2ADMANgA5ADAAMAAwADAAMAAwADMARgBDADQAQQAxADQAQQAxAEIAMAAwADAAMAAwADAAQgBGAEIAMgBCAEQARgA2AEYARQAwADAAMAAwADAAMAAzAEYAQwA0ADQAMwA1ADIAMgA0ADAAMAAwADAAMAAwAEIARgBCADQAQgA4ADcAMgBBADUAMAAwADAAMAAwADAAGgAAAP/+/4AwADAAMAAwADAAMAAwADYAMAAwADAAMAAwADAAMAAxADAAMAAwADAAMAAwADAAMwAwADAAMAAwADAAMAAwADEAMAAwADAAMAAwADAANgA0ADAAMAAwADAAMAAwADAAMABCAEYARAA3ADIANgA4AEEAMAAyADAAMAAwADAAMAAwAEIARgBDADEANAA4AEYANgAwADEAMAAwADAAMAAwADAAQgBGAEQANwBEADcANwAxAEQAQQAwADAAMAAwADAAMABCAEYAQwAyADkANgAwAEYANQBCADAAMAAwADAAMAAwAEIARgBEADcAOQA5AEMARAAwAEEAMAAwADAAMAAwADAA//7/gEIARgBDADIAOAA2ADQAOQBCADEAMAAwADAAMAAwADAAQgBGAEQANwBDADcAOQAyAEMANAAwADAAMAAwADAAMABCAEYAQwAyAEIAQQBCADkAQwA5ADAAMAAwADAAMAAwAEIARgBEADcAQQA4AEMARABBADMAMAAwADAAMAAwADAAQgBGAEMAMwAzADIARQA3ADAAMAAwADAAMAAwADAAMABCAEYARAA3ADUAMgAzADIARgAwADAAMAAwADAAMAAwAEIARgBDADMANwA4ADYARAA4ADgAMAAwADAAMAAwADAAQgBGAEQANwA4AEUAQQBGADYARQAwADAAMAAwADAAMAD//v+AQgBGAEMANAAwADEAQwAxADgAQQAwADAAMAAwADAAMABCAEYARAA3ADYARgBGAEYANwAyADAAMAAwADAAMAAwAEIARgBDADQAOQBDAEIANgBEAEUAMAAwADAAMAAwADAAQgBGAEQANwA0ADAANAAxAEMARQAwADAAMAAwADAAMABCAEYAQwA0AEIARQA5AEYAMQA0ADAAMAAwADAAMAAwAEIARgBEADcAMABFADEARQA2ADQAMAAwADAAMAAwADAAQgBGAEMANAAyADEAMgBCAEQANQAwADAAMAAwADAAMABCAEYARAA2AEUARQBEADQARQBEADAAMAAwADAAMAAwAP/+/4BCAEYAQwA1ADYAQgBCADIARAA3ADAAMAAwADAAMAAwAEIARgBEADcAMQA5ADYANQA4ADgAMAAwADAAMAAwADAAQgBGAEMANQBEAEIAMwAwAEYANwAwADAAMAAwADAAMABCAEYARAA2ADkAQQBDAEMANAAwADAAMAAwADAAMAAwAEIARgBDADUANABGADEANQA1AEEAMAAwADAAMAAwADAAQgBGAEQANgA1ADMAMgAyADkANgAwADAAMAAwADAAMABCAEYAQwA2ADQAOAAxADIAOAA1ADAAMAAwADAAMAAwAEIARgBEADYAMgBGAEUAMABFAEMAMAAwADAAMAAwADAA//7/gEIARgBDADUAQQBGAEYANQBFADgAMAAwADAAMAAwADAAQgBGAEQANgAxADUAQQA3AEIARgAwADAAMAAwADAAMABCAEYAQwA2ADEAMgA2ADQANwA0ADAAMAAwADAAMAAwAEIARgBEADUAQgBDAEUAMwBFADYAMAAwADAAMAAwADAAQgBGAEMANQBBAEIANQAxADcARQAwADAAMAAwADAAMABCAEYARAA2ADIAMAAzAEUAMgA0ADAAMAAwADAAMAAwAEIARgBDADcANgBFADAAMwAxADYAMAAwADAAMAAwADAAQgBGAEQANgBCAEMANQBGAEEAOQAwADAAMAAwADAAMAD//v+AQgBGAEMAOAA0AEUAQQA2ADEARQAwADAAMAAwADAAMABCAEYARAA2AEMAOAAxAEIARQBDADAAMAAwADAAMAAwAEIARgBDADgARABCAEQAQwAzADAAMAAwADAAMAAwADAAQgBGAEQANwAyADgARgBFADYANgAwADAAMAAwADAAMABCAEYAQwA4AEEANQBBAEUAMABBADAAMAAwADAAMAAwAEIARgBEADcAQQBFADUAMQA1ADYAMAAwADAAMAAwADAAQgBGAEMAOQA5ADUAOQBFAEIANAAwADAAMAAwADAAMABCAEYARAA3ADIANQA0AEUANQA1ADAAMAAwADAAMAAwAP/+/4BCAEYAQwA4AEYANQBGAEMANwA2ADAAMAAwADAAMAAwAEIARgBEADYAQQAxAEMAMgBBAEUAMAAwADAAMAAwADAAQgBGAEMAOQAyADYANQAwAEUAMwAwADAAMAAwADAAMABCAEYARAA2ADUANQBDADAAOABDADAAMAAwADAAMAAwAEIARgBDADgAQgA0AEQAMQBCADYAMAAwADAAMAAwADAAQgBGAEQANgA3ADEAOQBEADcARQAwADAAMAAwADAAMABCAEYAQwA4ADMAQQBCADcANQAwADAAMAAwADAAMAAwAEIARgBEADYAMQBFADEAMQA4AEIAMAAwADAAMAAwADAA//7/gEIARgBDADgANABDADUANgBBADIAMAAwADAAMAAwADAAQgBGAEQANQAxADkAOAA0AEYARAAwADAAMAAwADAAMABCAEYAQwA2AEEAMgBEAEYANwAxADAAMAAwADAAMAAwAEIARgBEADQARQA4ADUAMwBEADgAMAAwADAAMAAwADAAQgBGAEMANQBGAEQANABDADgANAAwADAAMAAwADAAMABCAEYARAA1ADEANQA2ADUAQgAwADAAMAAwADAAMAAwAEIARgBDADUANgA3AEUAQQA3ADEAMAAwADAAMAAwADAAQgBGAEQANAA0AEEARQBBAEIAQwAwADAAMAAwADAAMAD//v+AQgBGAEMAMwA2AEEARABGADIANwAwADAAMAAwADAAMABCAEYARAA0ADMAMgA2AEUARABCADAAMAAwADAAMAAwAEIARgBDADIANgAxADgANwBBADYAMAAwADAAMAAwADAAQgBGAEQANAA0ADIANgBCADIAOAAwADAAMAAwADAAMABCAEYAQwAzADYAOABDADAAQgAyADAAMAAwADAAMAAwAEIARgBEADMARgA4AEIARgBCADgAMAAwADAAMAAwADAAQgBGAEMAMwAyADUARgBCADgANQAwADAAMAAwADAAMABCAEYARAA0ADEARgBEADcANgBCADAAMAAwADAAMAAwAP/+/4BCAEYAQwAzADkAOAA0ADQANAAxADAAMAAwADAAMAAwAEIARgBEADMARQAyAEQAOAAzADkAMAAwADAAMAAwADAAQgBGAEMAMwBDADkAQwA1ADEARQAwADAAMAAwADAAMABCAEYARAA0ADYAQgAwAEQAMQA5ADAAMAAwADAAMAAwAEIARgBDADMARgBCADEAMwA4ADMAMAAwADAAMAAwADAAQgBGAEQANAA3AEUAOAAxADcARgAwADAAMAAwADAAMABCAEYAQwA1ADkARAA5ADMARABBADAAMAAwADAAMAAwAEIARgBEADMAQgBEAEUAMwBEADMAMAAwADAAMAAwADAA//7/gEIARgBDADQAQQBEADUAMAA3AEMAMAAwADAAMAAwADAAQgBGAEQAMwA5AEQAQwBGAEQARQAwADAAMAAwADAAMABCAEYAQwAzADUAQgA5ADUARgA3ADAAMAAwADAAMAAwAEIARgBEADMAQQAxAEQARAA3AEQAMAAwADAAMAAwADAAQgBGAEMAMwBDADEAMg=="/>
  <ax:ocxPr ax:name="Crdb641" ax:value="AEEAMAA5ADAAMAAwADAAMAAwAEIARgBEADMANAA0ADkAMAA5ADcAMAAwADAAMAAwADAAQgBGAEMAMwA2AEIAQQAzADMARQAwADAAMAAwADAAMABCAEYARAAzADUANwAxADMARABCADAAMAAwADAAMAAwAP/+/4BCAEYAQwAzAEQARABDADkANQBFADAAMAAwADAAMAAwAEIARgBEADIAQQA0ADkAOQAwADMAMAAwADAAMAAwADAAQgBGAEMANAA3ADEAOQBDADcANAAwADAAMAAwADAAMABCAEYARAAxAEIARAAxAEMANAA1ADAAMAAwADAAMAAwAEIARgBDADQANgA2ADEAQwBCAEYAMAAwADAAMAAwADAAQgBGAEQAMQA5ADgANgA3AEIAQQAwADAAMAAwADAAMABCAEYAQwAzAEYANgAwAEYAQgBBADAAMAAwADAAMAAwAEIARgBEADEANwA0ADgANABEADgAMAAwADAAMAAwADAA//7/gEIARgBDADQAMgAxADcAMwA2AEMAMAAwADAAMAAwADAAQgBGAEQAMQA5AEEAMgBEAEYARAAwADAAMAAwADAAMABCAEYAQwA0ADgARQBDADMANABCADAAMAAwADAAMAAwAEIARgBEADEANAA3AEQAOQAwADUAMAAwADAAMAAwADAAQgBGAEMANABEADAANgBEADEARgAwADAAMAAwADAAMABCAEYARAAxADMAMgBBADIAQQA4ADAAMAAwADAAMAAwAEIARgBDADQAMwBEAEQAQwBFADAAMAAwADAAMAAwADAAQgBGAEQAMQAyADgARgBBAEIANgAwADAAMAAwADAAMAD//v+AQgBGAEMANABFADMAMwAwAEYANwAwADAAMAAwADAAMABCAEYARAAwAEIAMQBBAEEAMQAyADAAMAAwADAAMAAwAEIARgBDADUANwAzADUANgA0ADIAMAAwADAAMAAwADAAQgBGAEQAMAA5ADcARgAxADgARgAwADAAMAAwADAAMABCAEYAQwA1ADEARAA5ADIAMgA3ADAAMAAwADAAMAAwAEIARgBEADAARAA5AEQAOABGADEAMAAwADAAMAAwADAAQgBGAEMANABCADgANgA4AEQANwAwADAAMAAwADAAMABCAEYARAAwADUANAA0AEEAQgA1ADAAMAAwADAAMAAwAP/+/4BCAEYAQwA1ADMAQQAyADEARABEADAAMAAwADAAMAAwAEIARgBEADAAOABBAEUARQA0AEUAMAAwADAAMAAwADAAQgBGAEMANAAyADIAMQBEAEEAOQAwADAAMAAwADAAMABCAEYARAAwADQAMAA2ADkAQQBGADAAMAAwADAAMAAwAEIARgBDADUAMAA2ADEAMQAyADgAMAAwADAAMAAwADAAQgBGAEMARgA3AEYAMwAxADQAQQAwADAAMAAwADAAMABCAEYAQwA2ADAAMwBEADMARQBFADAAMAAwADAAMAAwAEIARgBDAEUAMwBEAEQAOAA2ADcAMAAwADAAMAAwADAA//7/gEIARgBDADYAOQBEADgAQQBBADUAMAAwADAAMAAwADAAQgBGAEMARQA2ADIARQA3AEQAQwAwADAAMAAwADAAMABCAEYAQwA3ADUAMAA3AEQAOQBFADAAMAAwADAAMAAwAEIARgBDAEQARgA4ADQAOAAyAEMAMAAwADAAMAAwADAAQgBGAEMANgBBADIAOQBCADEAMwAwADAAMAAwADAAMABCAEYAQwBEADYARgA3ADMANAAyADAAMAAwADAAMAAwAEIARgBDADcARQA0ADIAQwA2AEQAMAAwADAAMAAwADAAQgBGAEMARAAxADcAQQA1ADIAMwAwADAAMAAwADAAMAD//v+AQgBGAEMANwA3ADkAMgBCAEIAQgAwADAAMAAwADAAMABCAEYAQwBEADUANQAwADMAMwBGADAAMAAwADAAMAAwAEIARgBDADYAOQA1ADgARgAxADgAMAAwADAAMAAwADAAQgBGAEMARQA4AEIAQQA1AEEAQwAwADAAMAAwADAAMABCAEYAQwA2ADUAMgA3ADEAQwBDADAAMAAwADAAMAAwAEIARgBEADAAOQAzAEUANwBCADYAMAAwADAAMAAwADAAQgBGAEMAMwBDADIANAAyADQAQwAwADAAMAAwADAAMABCAEYARAAwAEYAOAA4ADkAOABEADAAMAAwADAAMAAwAP/+/4BCAEYAQwA0AEUANAA3AEYAMgBDADAAMAAwADAAMAAwAEIARgBEADEAMgAwADYARAA4ADIAMAAwADAAMAAwADAAQgBGAEMANAAxAEUAOQA3ADIAMgAwADAAMAAwADAAMABCAEYARAAxADUAMwA1ADMANAA1ADAAMAAwADAAMAAwAEIARgBDADQAMwBEAEEARQA5AEYAMAAwADAAMAAwADAAQgBGAEQAMQA4ADMANQA2ADYAQQAwADAAMAAwADAAMABCAEYAQwAzAEEARQA2ADQARAA5ADAAMAAwADAAMAAwAEIARgBEADEARgAxADIAOQA5ADQAMAAwADAAMAAwADAA//7/gEIARgBDADMARQAxAEYARQBFAEYAMAAwADAAMAAwADAAQgBGAEQAMgBDAEYANABCADcARQAwADAAMAAwADAAMABCAEYAQgA0ADkAOAAxADAANABCADAAMAAwADAAMAAwAEIARgBEADQAOQBDADQARQBEADkAMAAwADAAMAAwADAAQgBGAEIAMwBGADMANgA4ADIANwAwADAAMAAwADAAMABCAEYARAA1ADIANgA5ADQAQgAwADAAMAAwADAAMAAwAEIARgBCADIAOQBDAEQAQwA4ADAAMAAwADAAMAAwADAAQgBGAEQANQAzADcANgA0ADQANgAwADAAMAAwADAAMAD//v+AQgBGAEIAMwA2ADEAOABBAEUAOAAwADAAMAAwADAAMABCAEYARAA1ADYANwBBAEEARABFADAAMAAwADAAMAAwAEIARgBCADIAMQBBADAANABCAEYAMAAwADAAMAAwADAAQgBGAEQANQBFAEUARAAxAEEARQAwADAAMAAwADAAMABCAEYAQgAzADIANQBFADYAQQA0ADAAMAAwADAAMAAwAEIARgBEADUARgA4AEEAMwA4AEQAMAAwADAAMAAwADAAQgBGAEIANAAyADYAMAA3ADkAQgAwADAAMAAwADAAMABCAEYARAA1AEYARgA3ADUANQBFADAAMAAwADAAMAAwAP/+/4BCAEYAQgAzADcAMgBBADcAQwA0ADAAMAAwADAAMAAwAEIARgBEADYANABDAEYARQAwADQAMAAwADAAMAAwADAAQgBGAEIAMwBFADYAMwAyADMAMQAwADAAMAAwADAAMABCAEYARAA2ADQANgBDADcANwBEADAAMAAwADAAMAAwAEIARgBCADQAQgBEADQANQA4ADMAMAAwADAAMAAwADAAQgBGAEQANgA2ADQARAAzADUANwAwADAAMAAwADAAMABCAEYAQgA0ADYAMAA1ADcANQA3ADAAMAAwADAAMAAwAEIARgBEADYAQgBCAEYAOAAwADcAMAAwADAAMAAwADAA//7/gEIARgBCADYANABGADIARQBBADgAMAAwADAAMAAwADAAQgBGAEQANwAyADEAOQAwADcAQgAwADAAMAAwADAAMABCAEYAQgA2ADMANgBFADQARABEADAAMAAwADAAMAAwAEIARgBEADcANABBADIAMwAwADgAMAAwADAAMAAwADAAQgBGAEIANwAyAEQANwA1ADAANgAwADAAMAAwADAAMABCAEYARAA2AEQAMQBBAEMANQA2ADAAMAAwADAAMAAwAEIARgBCAEEAMgBGADcANQBCADEAMAAwADAAMAAwADAAQgBGAEQANgAxADAAQQA1ADcAMQAwADAAMAAwADAAMAD//v+AQgBGAEIAQgBCADgANQBDAEQAMQAwADAAMAAwADAAMABCAEYARAA2ADgAQwA1ADYAMQA2ADAAMAAwADAAMAAwAEIARgBCAEIANAAxAEIAMABGAEQAMAAwADAAMAAwADAAQgBGAEQANgA1AEEAQgAwADUARAAwADAAMAAwADAAMABCAEYAQgBDADMAMQA2ADQANwAyADAAMAAwADAAMAAwAEIARgBEADYAOABCADYARQBDADYAMAAwADAAMAAwADAAQgBGAEIAQwBCAEQARQBCADIAMAAwADAAMAAwADAAMABCAEYARAA3ADAARABBADMAQwBDADAAMAAwADAAMAAwAP/+/4BCAEYAQgBCADEAOAA2AEYAMwBCADAAMAAwADAAMAAwAEIARgBEADcAQwBDADgAMABEAEIAMAAwADAAMAAwADAAQgBGAEIAQwA1ADgAOAAzAEYAQgAwADAAMAAwADAAMABCAEYARAA3ADcANQA1ADAANwBDADAAMAAwADAAMAAwAEIARgBCAEQANwBGADgARgBEADAAMAAwADAAMAAwADAAQgBGAEQANwA5AEMANAA4ADkAQQAwADAAMAAwADAAMABCAEYAQgBEADkANAA0ADIAOQBGADAAMAAwADAAMAAwAEIARgBEADcAOAA1AEQARABEAEYAMAAwADAAMAAwADAA//7/gEIARgBCAEUARgBBADkAMwA3ADAAMAAwADAAMAAwADAAQgBGAEQANgBFADUANABGADgAMQAwADAAMAAwADAAMABCAEYAQgBGADUAMQA1AEUANgA1ADAAMAAwADAAMAAwAEIARgBEADYARAA1ADcAQgA0ADkAMAAwADAAMAAwADAAQgBGAEMAMAAwAEEAOAAyADMAQwAwADAAMAAwADAAMABCAEYARAA2ADYANgAwADgANwAyADAAMAAwADAAMAAwAEIARgBCAEYANABEAEQAMQA5AEUAMAAwADAAMAAwADAAQgBGAEQANgA4ADkAOABBADAAQgAwADAAMAAwADAAMAD//v8wQgBGAEMAMABFADcANAAyADYANAAwADAAMAAwADAAMABCAEYARAA3ADIANgA4AEEAMAAyADAAMAAwADAAMAAwAEIARgBDADEANAA4AEYANgAwADEAMAAwADAAMAAwADAABQAAAP/+/4AwADAAMAAwADAAMAAwADYAMAAwADAAMAAwADAAMAAxADAAMAAwADAAMAAwADAAMwAwADAAMAAwADAAMAAwADEAMAAwADAAMAAwADAAMQAwADAAMAAwADAAMAAwADAAMABCAEYAQwA3ADUAMAAzAEEAMQAzADAAMAAwADAAMAAwADMARgA4AEEARgBDAEIANAAzAEMAMAAwADAAMAAwADAAQgBGAEQAMAAwADkAMAA0ADUARgAwADAAMAAwADAAMAAzAEYAOQA5ADEANQA3ADMANgBBADAAMAAwADAAMAAwAEIARgBEADAANQ=="/>
  <ax:ocxPr ax:name="Crdb642" ax:value="ADQARgA1AEUANwAwADAAMAAwADAAMAD//v+AMwBGADgAMAA0AEEARABGADgAMwAwADAAMAAwADAAMABCAEYARAAwADgAOABCADQAOQAzADAAMAAwADAAMAAwADMARgA4ADUARgBGAEUANQA0ADIAMAAwADAAMAAwADAAQgBGAEQAMABEADkANQA3AEMAOQAwADAAMAAwADAAMAAzAEYAOAA1AEUANABGADgANgBBADAAMAAwADAAMAAwAEIARgBEADAARgBBAEIANABDADAAMAAwADAAMAAwADAAQgBGADgAMQAyADAANAAyADIARgAwADAAMAAwADAAMABCAEYARAAwAEIAMAAxADQARABFADAAMAAwADAAMAAwAP/+/4BCAEYAOQA3ADAANQBFAEIAMAAxADAAMAAwADAAMAAwAEIARgBEADEAMQBGADUAQQBDADQAMAAwADAAMAAwADAAQgBGADkAQgA5ADYAMgBFADAAMQAwADAAMAAwADAAMABCAEYARAAxADMAMgA4ADYAMwA3ADAAMAAwADAAMAAwAEIARgBBADEAMgBFADQARgAzADgAMAAwADAAMAAwADAAQgBGAEQAMQA3ADAANwAwADEAOAAwADAAMAAwADAAMABCAEYAQQAzADEANABFAEIARABDADAAMAAwADAAMAAwAEIARgBEADEANABDAEYARQBFADgAMAAwADAAMAAwADAA//7/gEIARgBBADcAOAAwADUANAA5AEUAMAAwADAAMAAwADAAQgBGAEQAMQA4AEUAOQA5AEQAMQAwADAAMAAwADAAMABCAEYAQQA4ADMARgA0AEEAQwBGADAAMAAwADAAMAAwAEIARgBEADEAQgAxADUAQwAyAEIAMAAwADAAMAAwADAAQgBGAEEAQQAwAEYAQwBGADMAMAAwADAAMAAwADAAMABCAEYAQwBDAEUAMABGADgAQQA0ADAAMAAwADAAMAAwAEIARgBCADQAQQBDADEAMwA4AEEAMAAwADAAMAAwADAAQgBGAEMAOQAxADAAQQBGAEQARAAwADAAMAAwADAAMAD//v8wQgBGAEIANQBDAEUARAA1AEEAMAAwADAAMAAwADAAMABCAEYAQwA3ADUAMAAzAEEAMQAzADAAMAAwADAAMAAwADMARgA4AEEARgBDAEIANAAzAEMAMAAwADAAMAAwADAACAAAAP/+/4AwADAAMAAwADAAMAAwADYAMAAwADAAMAAwADAAMAAxADAAMAAwADAAMAAwADAAMwAwADAAMAAwADAAMAAwADEAMAAwADAAMAAwADAAMQBFADAAMAAwADAAMAAwADAAMAAzAEYAQgA2ADAAMQAzADMAMgA5ADAAMAAwADAAMAAwAEIARgA4AEMARgA2AEYANABCAEYAMAAwADAAMAAwADAAMwBGAEIAMwBCADIAMAA0AEIANQAwADAAMAAwADAAMABCAEYAOABFADQAMAAwADQANAAzADAAMAAwADAAMAAwADMARgBCADQAQgBDADEAMQBBAEEAMAAwADAAMAAwADAA//7/gEIARgA4ADIAQgA4AEIAMwA4ADkAMAAwADAAMAAwADAAMwBGAEIANAA1AEYAMQA5ADEAOAAwADAAMAAwADAAMABCAEYANwA3AEMAMgA5AEUAMgAyADAAMAAwADAAMAAwADMARgBCADIAMQA4ADYAQQA1ADAAMAAwADAAMAAwADAAQgBGADcAOQBCAEEAMgBBAEIAMgAwADAAMAAwADAAMAAzAEYAQgAyADAAQwA2ADQARAA2ADAAMAAwADAAMAAwAEIARgA3ADkAQwA0ADUANgAxAEYAMAAwADAAMAAwADAAMwBGADkAMQBCAEMARQAxAEEAOAAwADAAMAAwADAAMAD//v+AQgBGADgAMAA3ADEANAA1ADMANAAwADAAMAAwADAAMAAzAEYAOQA0AEEARQBGADUARgAzADAAMAAwADAAMAAwAEIARgA5AEIARgA2AEQAMAAyADQAMAAwADAAMAAwADAAMwBGADkANAA1AEIANQBFADQANgAwADAAMAAwADAAMABCAEYAQQBEAEMAQwBGADEAMAA0ADAAMAAwADAAMAAwADMARgA5AEEARgAwAEIARgAyADIAMAAwADAAMAAwADAAQgBGAEEARQA4ADQANABBAEIAMQAwADAAMAAwADAAMAAzAEYAOQBCADIAMQAyADQAMgBDADAAMAAwADAAMAAwAP/+/4BCAEYAQgAxAEEANQAxADcAOQA2ADAAMAAwADAAMAAwADMARgBCADEAOAA1ADUANgAxAEYAMAAwADAAMAAwADAAQgBGAEIAMQA1ADgAQwBDAEEANQAwADAAMAAwADAAMAAzAEYAQgAxAEUAQQBEADQANgBGADAAMAAwADAAMAAwAEIARgBCADAAMQBDAEYANABEADAAMAAwADAAMAAwADAAMwBGAEIAMQBEADEAOABEADQARgAwADAAMAAwADAAMABCAEYAQQBFAEEAQQBCADMAOAA2ADAAMAAwADAAMAAwADMARgBCADEAMgBFAEYAQwAxAEYAMAAwADAAMAAwADAA//7/gEIARgBBAEUARAA2ADYANwBFADUAMAAwADAAMAAwADAAMwBGAEIAMQAyADkAQQAzADcARAAwADAAMAAwADAAMABCAEYAQQBDADkAMAA5ADMARABEADAAMAAwADAAMAAwADMARgBCADEARAA5ADYANwBFADMAMAAwADAAMAAwADAAQgBGAEEAQwA5ADUAQQA1AEQARAAwADAAMAAwADAAMAAzAEYAQgAxADkANgA4AEMANwBDADAAMAAwADAAMAAwAEIARgBBAEEAMAA5ADYAMQA5ADcAMAAwADAAMAAwADAAMwBGAEIAMgA5ADQANQBDADcAMAAwADAAMAAwADAAMAD//v+AQgBGAEEAOAAzADcAMAA1AEYAOAAwADAAMAAwADAAMAAzAEYAQgAyADEAQQAyADAAMwA5ADAAMAAwADAAMAAwAEIARgBBADcAOABDADcARAA2ADEAMAAwADAAMAAwADAAMwBGAEIAMwA2ADIAMABDADMAQgAwADAAMAAwADAAMABCAEYAQQA1AEMAQwBDADQARABEADAAMAAwADAAMAAwADMARgBCADMANgAyAEQAOQA3ADUAMAAwADAAMAAwADAAQgBGAEEAMgA3AEYAMgA3AEMANQAwADAAMAAwADAAMAAzAEYAQgA0ADMARgBCAEMAMQBBADAAMAAwADAAMAAwAP/+/4BCAEYAQQAxAEQANABGADAARQAyADAAMAAwADAAMAAwADMARgBCADQAMwAzADUAMwA0AEQAMAAwADAAMAAwADAAQgBGAEEAMAA4ADQAOAA4ADYAMQAwADAAMAAwADAAMAAzAEYAQgA1ADAAQgA1ADMAQwAwADAAMAAwADAAMAAwAEIARgA5AEUAMwBBADAAMAAxAEUAMAAwADAAMAAwADAAMwBGAEIANAA5ADgANQAzAEMAQgAwADAAMAAwADAAMABCAEYAOQA5ADQAMgA5AEUAMgA1ADAAMAAwADAAMAAwADMARgBCADUAOAAyAEQANgAwADgAMAAwADAAMAAwADAA//7/cEIARgA5ADcAMwA2ADMAMQAzAEMAMAAwADAAMAAwADAAMwBGAEIANQA0ADYAQgBCADQAMgAwADAAMAAwADAAMABCAEYAOQAzADkAMABGADEAMAA4ADAAMAAwADAAMAAwADMARgBCADYANQBDADcANAAzAEUAMAAwADAAMAAwADAAQgBGADkAMAA1ADkARQBEADkARgAwADAAMAAwADAAMAAzAEYAQgA2ADAAMQAzADMAMgA5ADAAMAAwADAAMAAwAEIARgA4AEMARgA2AEYANABCAEYAMAAwADAAMAAwADAACwAAAP/+/4AwADAAMAAwADAAMAAwADYAMAAwADAAMAAwADAAMAAxADAAMAAwADAAMAAwADAAMwAwADAAMAAwADAAMAAwADEAMAAwADAAMAAwADAAMgA3ADAAMAAwADAAMAAwADAAMABCAEYARAAwAEYAQQBCADQAQwAwADAAMAAwADAAMAAwAEIARgA4ADEAMgAwADQAMgAyAEYAMAAwADAAMAAwADAAQgBGAEQANAA5AEYAQgA2ADQANgAwADAAMAAwADAAMAAzAEYAQgAzADkAOAA5AEQANAA3ADAAMAAwADAAMAAwAEIARgBEADMAQwA5ADAAOABBADEAMAAwADAAMAAwADAA//7/gDMARgBDADAANABEAEUANwBCAEEAMAAwADAAMAAwADAAQgBGAEQANwAyADUAQgBEADIARQAwADAAMAAwADAAMAAzAEYAQwAyADMAMwA3AEQAMQBEADAAMAAwADAAMAAwAEIARgBEADcANgAxADcAQQBFADgAMAAwADAAMAAwADAAMwBGAEMAMAAxADAARQBBAEIANAAwADAAMAAwADAAMABCAEYARAA3AEQAMQA4ADYAQwAyADAAMAAwADAAMAAwADMARgBCAEQARgAxAEQANgAxAEQAMAAwADAAMAAwADAAQgBGAEQANwA4AEUANwA0AEIARAAwADAAMAAwADAAMAD//v+AMwBGAEIAQQBCAEIANABEADMARgAwADAAMAAwADAAMABCAEYARAA3AEIARgBGADAANwA2ADAAMAAwADAAMAAwADMARgBCADYAQgAxAEQAQQBCADMAMAAwADAAMAAwADAAQgBGAEQANwA1ADUAMgA5ADIAQQAwADAAMAAwADAAMAAzAEYAQgAzADIAMQAyAEEANgAyADAAMAAwADAAMAAwAEIARgBEADcANwAzAEIAMQA3ADAAMAAwADAAMAAwADAAMwBGAEIAMgAwADMANgBBADkANwAwADAAMAAwADAAMABCAEYARAA3ADEAOABEADAANwBCADAAMAAwADAAMAAwAP/+/4AzAEYAQgAwAEMAMwAyADgARAAyADAAMAAwADAAMAAwAEIARgBEADYARgA4ADcAOQA1ADQAMAAwADAAMAAwADAAMwBGAEIAMQBGAEQARQAyADYARAAwADAAMAAwADAAMABCAEYARAA2AEMAMwAxAEEARAA4ADAAMAAwADAAMAAwADMARgBCADEAOAA4ADcAQQA4AEIAMAAwADAAMAAwADAAQgBGAEQANgBGADYAOQAyAEUARQAwADAAMAAwADAAMAAzAEYAQgAxADQARQA1ADAAMABEADAAMAAwADAAMAAwAEIARgBEADYAQwA2ADgAQgA5ADgAMAAwADAAMAAwADAA//7/gDMARgBBAEQAOAA5AEMANAA1AEYAMAAwADAAMAAwADAAQgBGAEQANwAwADgAOAA3AEQAQgAwADAAMAAwADAAMAAzAEYAQQBGADYARQAzADUARgA0ADAAMAAwADAAMA=="/>
  <ax:ocxPr ax:name="Crdb643" ax:value="ADAAQgBGAEQANwAwAEQAQgA3AEEARQAwADAAMAAwADAAMAAzAEYAQgAwAEIARAA1AEIANQBFADAAMAAwADAAMAAwAEIARgBEADcAMgBFADYANABDADMAMAAwADAAMAAwADAAMwBGAEEAQgBGADUAQgBDADAAQQAwADAAMAAwADAAMABCAEYARAA2AEMAQwBBADkANQBDADAAMAAwADAAMAAwAP/+/4AzAEYAQQA4AEEAMQAzADAANQBBADAAMAAwADAAMAAwAEIARgBEADcAMAA1AEIAQQAwADIAMAAwADAAMAAwADAAMwBGAEEAMwA0ADUAQgBEADgAMgAwADAAMAAwADAAMABCAEYARAA2ADYANQBDAEQAOAA3ADAAMAAwADAAMAAwADMARgA5ADMAOAAxAEUAMQAxADUAMAAwADAAMAAwADAAQgBGAEQANgA3ADMANAA1ADIAQQAwADAAMAAwADAAMAAzAEYAOABGADgARQBEAEYAMAAwADAAMAAwADAAMAAwAEIARgBEADYANAA1ADkAQQBCADAAMAAwADAAMAAwADAA//7/gDMARgA4AEIANABCADAANwA5ADEAMAAwADAAMAAwADAAQgBGAEQANgA2AEUARABBADgAQQAwADAAMAAwADAAMAAzAEYANgBDADUAOQBBADEAMgAxADAAMAAwADAAMAAwAEIARgBEADYANABEAEIANwA3ADkAMAAwADAAMAAwADAAMwBGADQAOQAxAEYAMAA5ADgAQwAwADAAMAAwADAAMABCAEYARAA1ADgANAAxADYANgA3ADAAMAAwADAAMAAwAEIARgA2ADgANAAxAEYAMAAzAEQAMAAwADAAMAAwADAAQgBGAEQANQAzADcAMgA4ADQAMAAwADAAMAAwADAAMAD//v+AQgBGADgANAAxAEMAOAAwADYAQgAwADAAMAAwADAAMABCAEYARAA0AEEARgBFAEYAMgBDADAAMAAwADAAMAAwAEIARgA4AEIAMAAzAEEAQQBDADkAMAAwADAAMAAwADAAQgBGAEQANABBAEIAQgBCADMAMQAwADAAMAAwADAAMABCAEYAOQAyAEQAMwBBAEQANQA1ADAAMAAwADAAMAAwAEIARgBEADQANgAxAEMAMgBGADQAMAAwADAAMAAwADAAQgBGADkANAAxADgAOAAzADYAMQAwADAAMAAwADAAMABCAEYARAAzAEYANAAxADYAMgBFADAAMAAwADAAMAAwAP/+/4BCAEYAOQBEADAAQwBBADUANABGADAAMAAwADAAMAAwAEIARgBEADMAQwBFAEEAMgA2ADkAMAAwADAAMAAwADAAQgBGAEEANgAxAEUANwA2AEIAOAAwADAAMAAwADAAMABCAEYARAAxADgARQA5ADkARAAxADAAMAAwADAAMAAwAEIARgBBADgAMwBGADQAQQBDAEYAMAAwADAAMAAwADAAQgBGAEQAMQA0AEMARgBFAEUAOAAwADAAMAAwADAAMABCAEYAQQA3ADgAMAA1ADQAOQBFADAAMAAwADAAMAAwAEIARgBEADEANwAwADcAMAAxADgAMAAwADAAMAAwADAA//7/gEIARgBBADMAMQA0AEUAQgBEAEMAMAAwADAAMAAwADAAQgBGAEQAMQAzADIAOAA2ADMANwAwADAAMAAwADAAMABCAEYAQQAxADIARQA0AEYAMwA4ADAAMAAwADAAMAAwAEIARgBEADEAMQBGADUAQQBDADQAMAAwADAAMAAwADAAQgBGADkAQgA5ADYAMgBFADAAMQAwADAAMAAwADAAMABCAEYARAAwAEIAMAAxADQARABFADAAMAAwADAAMAAwAEIARgA5ADcAMAA1AEUAQgAwADEAMAAwADAAMAAwADAAQgBGAEQAMABGAEEAQgA0AEMAMAAwADAAMAAwADAAMAD//v8QQgBGADgAMQAyADAANAAyADIARgAwADAAMAAwADAAMAADAAAA//7/gDAAMAAwADAAMAAwADAANgAwADAAMAAwADAAMAAwADEAMAAwADAAMAAwADAAMAAzADAAMAAwADAAMAAwADAAMQAwADAAMAAwADAAMAAwADgAMAAwADAAMAAwADAAMAAwAEIARgBCADUAMQA0ADkANAAyAEEAMAAwADAAMAAwADAAMwBGAEEAQwBBAEQANwBBADkAMwAwADAAMAAwADAAMABCAEYAQgA0AEMAOQBGADgANQA4ADAAMAAwADAAMAAwADMARgBCADIARAAwADAAMQA0AEQAMAAwADAAMAAwADAAQgBGAEIAQgA3AEYAMABEAEEAQgAwADAAMAAwADAAMAD//v+AMwBGAEIAMwA1ADAANgBGADkAOAAwADAAMAAwADAAMABCAEYAQwA2ADEANgBCAEQAQwAyADAAMAAwADAAMAAwADMARgBCADUAMgBEADcAMAA0AEQAMAAwADAAMAAwADAAQgBGAEMANwA1ADAAMwBBADEAMwAwADAAMAAwADAAMAAzAEYAOABBAEYAQwBCADQAMwBDADAAMAAwADAAMAAwAEIARgBCADkANQAwADIAMgBFADMAMAAwADAAMAAwADAAMwBGADcAMQBDADIAQgA4AEYANgAwADAAMAAwADAAMABCAEYAQgA1AEUAQgAzADAAOAAwADAAMAAwADAAMAAwAP/+/zAzAEYANgBBAEYAOAA4ADAAMgA4ADAAMAAwADAAMAAwAEIARgBCADUAMQA0ADkANAAyAEEAMAAwADAAMAAwADAAMwBGAEEAQwBBAEQANwBBADkAMwAwADAAMAAwADAAMAADAAAA//7/gDAAMAAwADAAMAAwADAANgAwADAAMAAwADAAMAAwADEAMAAwADAAMAAwADAAMAAzADAAMAAwADAAMAAwADAAMQAwADAAMAAwADAAMAAwAEEAMAAwADAAMAAwADAAMAAwADMARgBEADMAQgA3AEMAOABGAEYAMAAwADAAMAAwADAAMwBGAEMAMAA0AEMANwBGADUAMgAwADAAMAAwADAAMAAzAEYARAAyADUAOQA5ADQANgAxADAAMAAwADAAMAAwADMARgBCAEYANwAwADQARABCAEUAMAAwADAAMAAwADAAMwBGAEQAMgA5ADIANAA5AEYAMAAwADAAMAAwADAAMAD//v+AMwBGAEIAQgBDAEIANgA1AEIANAAwADAAMAAwADAAMAAzAEYARAAyADYANgAzADcAOAAwADAAMAAwADAAMAAwADMARgBCAEIAMQBEAEYANwA3ADMAMAAwADAAMAAwADAAMwBGAEQAMgA3AEIARgA1ADIAOQAwADAAMAAwADAAMAAzAEYAQgBBAEIAMABCADMANABFADAAMAAwADAAMAAwADMARgBEADMAMAA0ADYAMAAwAEUAMAAwADAAMAAwADAAMwBGAEIAQwA5AEUAMgAzAEIAOQAwADAAMAAwADAAMAAzAEYARAAzADcAOQBBADIAMgAxADAAMAAwADAAMAAwAP/+/3AzAEYAQgBDAEYANgBGAEYAOQBGADAAMAAwADAAMAAwADMARgBEADMANwBFAEUAMABBADIAMAAwADAAMAAwADAAMwBGAEIARAAwADAANQAzADAANgAwADAAMAAwADAAMAAzAEYARAAzAEUAMQBDADAAOQBBADAAMAAwADAAMAAwADMARgBCAEUAMQAwADIANgAyADMAMAAwADAAMAAwADAAMwBGAEQAMwBCADcAQwA4AEYARgAwADAAMAAwADAAMAAzAEYAQwAwADQAQwA3AEYANQAyADAAMAAwADAAMAAwAAQAAAD//v+AMAAwADAAMAAwADAAMAA2ADAAMAAwADAAMAAwADAAMQAwADAAMAAwADAAMAAwADMAMAAwADAAMAAwADAAMAAxADAAMAAwADAAMAAwADAAQwAwADAAMAAwADAAMAAwADAAMwBGAEQAMQBFADkARgBEADUAMAAwADAAMAAwADAAMAAzAEYAQQBFADUAQgBCADAARQBFADAAMAAwADAAMAAwADMARgBEADEARQA5ADIANgA1AEQAMAAwADAAMAAwADAAMwBGAEEARQA2ADcAQQA5ADUAMQAwADAAMAAwADAAMAAzAEYARAAxAEQANwBGADIAMAAxADAAMAAwADAAMAAwAP/+/4AzAEYAQQBGAEYARQBBADAARQBDADAAMAAwADAAMAAwADMARgBEADEAMwBGADcAMwBCADAAMAAwADAAMAAwADAAMwBGAEIAMgA5ADIANABEADQARgAwADAAMAAwADAAMAAzAEYARAAxADUAMQA0ADcANAA2ADAAMAAwADAAMAAwADMARgBCADQAMQA3ADkANQBCAEEAMAAwADAAMAAwADAAMwBGAEQAMQA1ADMARABBADYAQgAwADAAMAAwADAAMAAzAEYAQgA0ADIAQwBBAEMAQQAwADAAMAAwADAAMAAwADMARgBEADEAMAA4AEMAOABGADcAMAAwADAAMAAwADAA//7/gDMARgBCADMAOABEAEYANQAxADgAMAAwADAAMAAwADAAMwBGAEQAMQA2ADgARQA0AEEANQAwADAAMAAwADAAMAAzAEYAQQBDADIAOQAwADUAQQBBADAAMAAwADAAMAAwADMARgBEADEARQBDADEANQAzAEYAMAAwADAAMAAwADAAMwBGAEEAQwBGADgANQAyADAANQAwADAAMAAwADAAMAAzAEYARAAxAEYAMwBBAEQAMQAwADAAMAAwADAAMAAwADMARgBBAEQAMAA1AEIAMwBCADEAMAAwADAAMAAwADAAMwBGAEQAMQBGADUAOABEAEEAQgAwADAAMAAwADAAMAD//v8wMwBGAEEARAAwADkAMAAzADkAQQAwADAAMAAwADAAMAAzAEYARAAxAEUAOQBGAEQANQAwADAAMAAwADAAMAAwADMARgBBAEUANQBCAEIAMABFAEUAMAAwADAAMAAwADAAAgAAAP/+/4AwADAAMAAwADAAMAAwADYAMAAwADAAMAAwADAAMAAxADAAMAAwADAAMAAwADAAMwAwADAAMAAwADAAMAAwADEAMAAwADAAMAAwADAAMAA1ADAAMAAwADAAMAAwADAAMAAzAEYARAAwADMAMwBCADMAMQA0ADAAMAAwADAAMAAwADMARgBBAEQANQAzADgAOQA0ADEAMAAwADAAMAAwADAAMwBGAEQAMAAxAEMAQQBDADkARQAwADAAMAAwADAAMAAzAEYAQQBFADIAOABEADEAOQA2ADAAMAAwADAAMAAwADMARgBEADAAMQA3ADYAQgA5AEQAMAAwADAAMAAwADAA//7/UDMARgBBAEUANQA2ADMARAAyAEUAMAAwADAAMAAwADAAMwBGAEQAMAA0ADcANQBFAEQAOQAwADAAMAAwADAAMAAzAEYAQQ=="/>
  <ax:ocxPr ax:name="Crdb644" ax:value="AEUANAAxAEUAMwBBADEAMAAwADAAMAAwADAAMwBGAEQAMAAzADMAQgAzADEANAAwADAAMAAwADAAMAAzAEYAQQBEADUAMwA4ADkANAAxADAAMAAwADAAMAAwABAAAAD//v+AMAAwADAAMAAwADAAMAA2ADAAMAAwADAAMAAwADAAMQAwADAAMAAwADAAMAAwADMAMAAwADAAMAAwADAAMAAxADAAMAAwADAAMAAwADMARQAwADAAMAAwADAAMAAwADAAMwBGAEMARgBCADIAMgBDAEQANAAwADAAMAAwADAAMABCAEYAQwA0ADEAQQBGAEUAMgA5ADAAMAAwADAAMAAwADMARgBDAEUAMwAxADcAMQA4ADUAMAAwADAAMAAwADAAQgBGAEMAMQA3ADgAOAAyADcANwAwADAAMAAwADAAMAAzAEYAQwBEAEYAQwAyAEUANAAzADAAMAAwADAAMAAwAP/+/4BCAEYAQwAwADUAQwBDAEMAOABFADAAMAAwADAAMAAwADMARgBDAEMANgAwADkANwAyADcAMAAwADAAMAAwADAAQgBGAEIAQwA1ADcANABCADMAMQAwADAAMAAwADAAMAAzAEYAQwBCADcAQgBGAEYARAAyADAAMAAwADAAMAAwAEIARgBCADcARAA3AEQAMQBCADUAMAAwADAAMAAwADAAMwBGAEMAQQA3ADgAQwBGADYANgAwADAAMAAwADAAMABCAEYAQgA3AEQAOQBDADcAMwAzADAAMAAwADAAMAAwADMARgBDAEEAOQAxADEAMABFADIAMAAwADAAMAAwADAA//7/gEIARgBCADkAQgA0AEIAMAA1ADAAMAAwADAAMAAwADAAMwBGAEMAQQA1ADUARQA1ADEANQAwADAAMAAwADAAMABCAEYAQgA5AEQAOAA1ADkANAA2ADAAMAAwADAAMAAwADMARgBDAEEAMgBBADQAOQAwADEAMAAwADAAMAAwADAAQgBGAEIAOABGADIAQQA5AEMANQAwADAAMAAwADAAMAAzAEYAQwA1ADEAMgBBAEMANQBEADAAMAAwADAAMAAwAEIARgBCADkAOQBFADcANQBEADAAMAAwADAAMAAwADAAMwBGAEMANABCAEMAOAAyADIANwAwADAAMAAwADAAMAD//v+AQgBGAEIAOAA2ADQARgBGADcANAAwADAAMAAwADAAMAAzAEYAQgBGADkANQBFADAANQBFADAAMAAwADAAMAAwAEIARgBCADkANgA2ADMANgAxADkAMAAwADAAMAAwADAAMwBGAEMAMAAzADkAQwA4AEIAQwAwADAAMAAwADAAMABCAEYAQgBCAEIANAAwADQAOQA5ADAAMAAwADAAMAAwADMARgBDADAAMwA1ADIAQQA0AEYAMAAwADAAMAAwADAAQgBGAEIAQwA3ADQAMgA5ADYANAAwADAAMAAwADAAMAAzAEYAQwAwADgAOABEADAANAA3ADAAMAAwADAAMAAwAP/+/4BCAEYAQgBDADIAOQA3ADMAQQAwADAAMAAwADAAMAAwADMARgBDADAAQQBEADgAMgBGAEUAMAAwADAAMAAwADAAQgBGAEIAQgAxAEQAMQA1AEIAMgAwADAAMAAwADAAMAAzAEYAQwAwAEQAQQBEADgANABDADAAMAAwADAAMAAwAEIARgBCAEIAQgA3AEUAQgAxAEUAMAAwADAAMAAwADAAMwBGAEMAMABGAEEARQBEADgANgAwADAAMAAwADAAMABCAEYAQgBBAEYAMwA0ADEAMwA0ADAAMAAwADAAMAAwADMARgBDADEANAA4ADkAQQAwAEEAMAAwADAAMAAwADAA//7/gEIARgBCAEIAQQAyAEUAMwA4ADUAMAAwADAAMAAwADAAMwBGAEMAMABCADcANAAwADAAQQAwADAAMAAwADAAMABCAEYAQgBDADIAQwA0ADMAMAA3ADAAMAAwADAAMAAwADMARgBDADIAOQAwAEIAMQAwADYAMAAwADAAMAAwADAAQgBGAEIAQgAxADUAMwBGADYAQwAwADAAMAAwADAAMAAzAEYAQwAyAEMAMgBEAEIAMwAzADAAMAAwADAAMAAwAEIARgBCAEIAQQA0ADcAMgAyAEMAMAAwADAAMAAwADAAMwBGAEMAMQBGAEQANAA3ADQAMgAwADAAMAAwADAAMAD//v+AQgBGAEIAQgBBADkAQgA3ADIAMwAwADAAMAAwADAAMAAzAEYAQwAzADgAQwAyADgAMABFADAAMAAwADAAMAAwAEIARgBCAEMAOQA4AEYAMABGADIAMAAwADAAMAAwADAAMwBGAEMAMwAzAEMAQgBFAEMAOQAwADAAMAAwADAAMABCAEYAQgBCAEMARAAxADkAOQAxADAAMAAwADAAMAAwADMARgBDADMARAAyAEMAQwA1ADAAMAAwADAAMAAwADAAQgBGAEIAQgBBADIAQgA3AEUARgAwADAAMAAwADAAMAAzAEYAQwAzADgANwA4ADQARgBFADAAMAAwADAAMAAwAP/+/4BCAEYAQgBDADQAQwAzAEIANAA3ADAAMAAwADAAMAAwADMARgBDADQAMwA5ADkAOQAzADcAMAAwADAAMAAwADAAQgBGAEIAQwBCAEIANABEADgAMQAwADAAMAAwADAAMAAzAEYAQwAzAEEANQBGADMAMwBDADAAMAAwADAAMAAwAEIARgBCAEMAOQAwADIAOQA4ADQAMAAwADAAMAAwADAAMwBGAEMANAA2AEQAOQAyADgAQQAwADAAMAAwADAAMABCAEYAQgBEAEIAMwA0ADEAMwA1ADAAMAAwADAAMAAwADMARgBDADQANgAxADIAMQA2AEUAMAAwADAAMAAwADAA//7/gEIARgBCAEUANwA2AEMAQwAyAEEAMAAwADAAMAAwADAAMwBGAEMANABEADgAQQBDADMANgAwADAAMAAwADAAMABCAEYAQgBFADgAOAA0AEIAMABCADAAMAAwADAAMAAwADMARgBDADYANAA4ADUARgBEAEMAMAAwADAAMAAwADAAQgBGAEIAQwBGAEMANgAyADgARgAwADAAMAAwADAAMAAzAEYAQwA2ADIAMgA5ADgARABGADAAMAAwADAAMAAwAEIARgBCAEMANgA5ADMARQA1AEYAMAAwADAAMAAwADAAMwBGAEMANgA3AEIAMgA5ADAAQwAwADAAMAAwADAAMAD//v+AQgBGAEIAQgBFADMAQgA0AEEARAAwADAAMAAwADAAMAAzAEYAQwA3AEEANQAxAEUAQQA5ADAAMAAwADAAMAAwAEIARgBCAEMAQgA0ADEAMwAxADAAMAAwADAAMAAwADAAMwBGAEMAOABFAEQANwAyADUAMgAwADAAMAAwADAAMABCAEYAQgBGAEMARQBFAEUARQA0ADAAMAAwADAAMAAwADMARgBDADkANwA2ADMAQgA1AEIAMAAwADAAMAAwADAAQgBGAEIARgA4AEEARABEAEYAOQAwADAAMAAwADAAMAAzAEYAQwA5AEYAMQBFADkAOQA3ADAAMAAwADAAMAAwAP/+/4BCAEYAQwAxADEAMQA1AEMANQBEADAAMAAwADAAMAAwADMARgBDADkAQwA0AEIAMwA5ADAAMAAwADAAMAAwADAAQgBGAEMAMgA5AEYAMgAwAEEAQQAwADAAMAAwADAAMAAzAEYAQwBBADIAQQBFADgAMQBCADAAMAAwADAAMAAwAEIARgBDADIARQBFADYARAAyAEIAMAAwADAAMAAwADAAMwBGAEMAQQA0AEUAQwA0ADMAQwAwADAAMAAwADAAMABCAEYAQwAyADcARAA5AEIAQwA5ADAAMAAwADAAMAAwADMARgBDAEEAMAA2ADAANgA4ADEAMAAwADAAMAAwADAA//7/gEIARgBDADIAMgBFADMARQA1ADkAMAAwADAAMAAwADAAMwBGAEMAQQA2AEEANwBGADYAMAAwADAAMAAwADAAMABCAEYAQwAyADkANwA1ADIARQA4ADAAMAAwADAAMAAwADMARgBDAEEAQQAyAEIARQA1ADQAMAAwADAAMAAwADAAQgBGAEMAMgA0AEUAOQBFADMAMQAwADAAMAAwADAAMAAzAEYAQwBBADQARQAwADUANQA4ADAAMAAwADAAMAAwAEIARgBDADMANAA3AEQARgA2ADAAMAAwADAAMAAwADAAMwBGAEMAQQBCADQARQBDADEAMQAwADAAMAAwADAAMAD//v+AQgBGAEMAMwA0ADAAMAA4AEMAOQAwADAAMAAwADAAMAAzAEYAQwBBADMAQgBEADQAOAAwADAAMAAwADAAMAAwAEIARgBDADMANgBBAEUAQQA4ADMAMAAwADAAMAAwADAAMwBGAEMAQgAyADgAMgBFADYANQAwADAAMAAwADAAMABCAEYAQwA0AEIAMQA5ADAAMgA5ADAAMAAwADAAMAAwADMARgBDAEIANwBEAEEANAA0ADMAMAAwADAAMAAwADAAQgBGAEMANABDADMARAA4AEIAMAAwADAAMAAwADAAMAAzAEYAQwBCADMARgAwAEEAOQA0ADAAMAAwADAAMAAwAP/+/4BCAEYAQwA0ADUANQA1AEIAQgAxADAAMAAwADAAMAAwADMARgBDAEIAQgBEAEMARAAxADUAMAAwADAAMAAwADAAQgBGAEMANAA0AEYAOAA4AEQAMgAwADAAMAAwADAAMAAzAEYAQwBCAEMAQwA0ADAAMQBFADAAMAAwADAAMAAwAEIARgBDADUANQAwAEIANQAxAEMAMAAwADAAMAAwADAAMwBGAEMAQwAzAEIAQwA1ADcAQwAwADAAMAAwADAAMABCAEYAQwA0AEQARQBFAEEAMAA4ADAAMAAwADAAMAAwADMARgBDAEIARABBADYAQwBBAEEAMAAwADAAMAAwADAA//7/gEIARgBDADUANgA4ADMAOQA4AEEAMAAwADAAMAAwADAAMwBGAEMAQwAyAEYANwBFAEQANQAwADAAMAAwADAAMABCAEYAQwA1ADcAMgBCAEMAQwA3ADAAMAAwADAAMAAwADMARgBDAEMAQgA3ADkAMwAzADgAMAAwADAAMAAwADAAQgBGAEMANgBCADMAMgA1ADAAMgAwADAAMAAwADAAMAAzAEYAQwBEADgARgA2ADAAMAAwADAAMAAwADAAMAAwAEIARgBDADYARgAwADgARgBDAEYAMAAwADAAMAAwADAAMwBGAEMARQAyAEEAQQAyADEAMQAwADAAMAAwADAAMAD//v9wQgBGAEMAOAAxAEQAMAA3ADAANQAwADAAMAAwADAAMAAzAEYAQwBGADkAQQAwADQAQgBDADAAMAAwADAAMAAwAEIARgBDADcANgBBAEYAQgBEADgAMAAwADAAMAAwADAAMw=="/>
  <ax:ocxPr ax:name="Crdb645" ax:value="AEYAQwBGAEQARgA5ADAAQQA2ADAAMAAwADAAMAAwAEIARgBDADYANABCAEYAQwBFADEAMAAwADAAMAAwADAAMwBGAEMARgBCADIAMgBDAEQANAAwADAAMAAwADAAMABCAEYAQwA0ADEAQQBGAEUAMgA5ADAAMAAwADAAMAAwAAcAAAD//v+AMAAwADAAMAAwADAAMAA2ADAAMAAwADAAMAAwADAAMQAwADAAMAAwADAAMAAwADMAMAAwADAAMAAwADAAMAAxADAAMAAwADAAMAAwADEAQQAwADAAMAAwADAAMAAwADAAMwBGAEMAQgBBADIARABBADQAMQAwADAAMAAwADAAMABCAEYAQgAxADAAMgBEAEUAMAAzADAAMAAwADAAMAAwADMARgBDAEEAQgA4ADYAOAA0ADgAMAAwADAAMAAwADAAQgBGAEEAQgA3AEEAMABCADEANgAwADAAMAAwADAAMAAzAEYAQwA4ADcANwBBAEYANgBGADAAMAAwADAAMAAwAP/+/4BCAEYAQQA0ADQARgA3ADkAMwA0ADAAMAAwADAAMAAwADMARgBDADcAQgA5ADAAMABEAEMAMAAwADAAMAAwADAAQgBGADkARgBEADkAMABFAEIANAAwADAAMAAwADAAMAAzAEYAQwA2AEQAMABDAEMAMABEADAAMAAwADAAMAAwAEIARgA5AEQAMABDAEQANQA5ADgAMAAwADAAMAAwADAAMwBGAEMANwAyADUANAA2AEEANwAwADAAMAAwADAAMABCAEYAOQA2AEYAMAAzADMAMQBEADAAMAAwADAAMAAwADMARgBDADQARgA1ADAARQAzADYAMAAwADAAMAAwADAA//7/gEIARgA5ADkANgAyAEYAMQA1ADQAMAAwADAAMAAwADAAMwBGAEMAMgBBADIARQA5ADYARAAwADAAMAAwADAAMABCAEYAOQBCADkANAAwAEMAMAA0ADAAMAAwADAAMAAwADMARgBDADMARQBEADEANwBEADQAMAAwADAAMAAwADAAQgBGAEIAMAAyAEUANgAzADYAOQAwADAAMAAwADAAMAAzAEYAQwA0AEEAMQA0AEEAMQBCADAAMAAwADAAMAAwAEIARgBCADIAQgBEAEYANgBGAEUAMAAwADAAMAAwADAAMwBGAEMANAA0ADMANQAyADIANAAwADAAMAAwADAAMAD//v+AQgBGAEIANABCADgANwAyAEEANQAwADAAMAAwADAAMAAzAEYAQwA0AEIAQwA4ADIAMgA3ADAAMAAwADAAMAAwAEIARgBCADgANgA0AEYARgA3ADQAMAAwADAAMAAwADAAMwBGAEMANQAxADIAQQBDADUARAAwADAAMAAwADAAMABCAEYAQgA5ADkARQA3ADUARAAwADAAMAAwADAAMAAwADMARgBDAEEAMgBBADQAOQAwADEAMAAwADAAMAAwADAAQgBGAEIAOABGADIAQQA5AEMANQAwADAAMAAwADAAMAAzAEYAQwBBADUANQBFADUAMQA1ADAAMAAwADAAMAAwAP/+/4BCAEYAQgA5AEQAOAA1ADkANAA2ADAAMAAwADAAMAAwADMARgBDAEEAOQAxADEAMABFADIAMAAwADAAMAAwADAAQgBGAEIAOQBCADQAQgAwADUAMAAwADAAMAAwADAAMAAzAEYAQwBBADcAOABDAEYANgA2ADAAMAAwADAAMAAwAEIARgBCADcARAA5AEMANwAzADMAMAAwADAAMAAwADAAMwBGAEMAQgA3AEIARgBGAEQAMgAwADAAMAAwADAAMABCAEYAQgA3AEQANwBEADEAQgA1ADAAMAAwADAAMAAwADMARgBDAEIANwBCAEYAQwAzAEQAMAAwADAAMAAwADAA//7/gEIARgBCADYAQwBDAEEANwA0ADUAMAAwADAAMAAwADAAMwBGAEMAQgAyADkANAA0ADkAQwAwADAAMAAwADAAMABCAEYAQgA2AEIAQwA3ADYAMwAxADAAMAAwADAAMAAwADMARgBDAEIANwAyAEUAMwAyADEAMAAwADAAMAAwADAAQgBGAEIANgA5ADcAQgBBADMARQAwADAAMAAwADAAMAAzAEYAQwBCADMARgAwAEEAMwA2ADAAMAAwADAAMAAwAEIARgBCADYAMABEADgAMQAxAEMAMAAwADAAMAAwADAAMwBGAEMAQgBCAEYAQQA3ADQANgAwADAAMAAwADAAMAD//v9wQgBGAEIAMwBFAEUAQQBGAEUAOQAwADAAMAAwADAAMAAzAEYAQwBCAEEAQwAyAEEAQwBFADAAMAAwADAAMAAwAEIARgBCADIANAAyAEYAQwBBADgAMAAwADAAMAAwADAAMwBGAEMAQwAwADUAOQAyADIAMQAwADAAMAAwADAAMABCAEYAQgAyADMANQBDAEYANgAwADAAMAAwADAAMAAwADMARgBDAEIAQQAyAEQAQQA0ADEAMAAwADAAMAAwADAAQgBGAEIAMQAwADIARABFADAAMwAwADAAMAAwADAAMAAfAAAA//7/gDAAMAAwADAAMAAwADAANgAwADAAMAAwADAAMAAwADgAMAAwADAAMAAwADAAMAAzADAAMAAwADAAMAAwADAAMQAwADAAMAAwADAAMAAxAEUAMAAwADAAMAAwADAAMAAwAEIARgBDADMAQwBBADEAQwBDADMAMAAwADAAMAAwADAAQgBGAEMAOAAwAEYAMABGADMAQQAwADAAMAAwADAAMABCAEYAQwA0ADEAMgA0ADcANQA1ADAAMAAwADAAMAAwAEIARgBDADgANwBBADQAOQA0AEMAMAAwADAAMAAwADAAQgBGAEMANAA3ADEARgA4ADQAMQAwADAAMAAwADAAMAD//v+AQgBGAEMAOABCADcAQQA5AEMAMwAwADAAMAAwADAAMABCAEYAQwA0ADkARQA1AEMARQBEADAAMAAwADAAMAAwAEIARgBDADgAQgAzADYAMABDAEMAMAAwADAAMAAwADAAQgBGAEMANABGAEIAMgBBADYARQAwADAAMAAwADAAMABCAEYAQwA5ADAAOQAwADQAQgA1ADAAMAAwADAAMAAwAEIARgBDADUAMgA0ADUAQwA1ADUAMAAwADAAMAAwADAAQgBGAEMAOQA3ADIARgAxAEYARgAwADAAMAAwADAAMABCAEYAQwA1ADQANgA1AEQAMAAzADAAMAAwADAAMAAwAP/+/4BCAEYAQwA5ADkANwA2AEMARAAxADAAMAAwADAAMAAwAEIARgBDADUANQBCADcAQwBEAEEAMAAwADAAMAAwADAAQgBGAEMAOQA3ADQAOABBADEANQAwADAAMAAwADAAMABCAEYAQwA1AEEAMQA2ADMAOQA1ADAAMAAwADAAMAAwAEIARgBDADkANAA4AEMARQBEADIAMAAwADAAMAAwADAAQgBGAEMANQBCADIANAA1ADAARQAwADAAMAAwADAAMABCAEYAQwA5ADEANgAxADAAMQBDADAAMAAwADAAMAAwAEIARgBDADUAQQA1ADIAOQAzADUAMAAwADAAMAAwADAA//7/gEIARgBDADgAOAAzAEUAQgA5ADYAMAAwADAAMAAwADAAQgBGAEMANQBDAEUAOQA2ADkARgAwADAAMAAwADAAMABCAEYAQwA3AEQAQwAxAEQARgBBADAAMAAwADAAMAAwAEIARgBDADUARgAzADgAMwAwADIAMAAwADAAMAAwADAAQgBGAEMANwA5ADEAMAA1AEUARgAwADAAMAAwADAAMABCAEYAQwA1AEUAOQBBADgAMgA3ADAAMAAwADAAMAAwAEIARgBDADcANgA4ADgAQwBCADkAMAAwADAAMAAwADAAQgBGAEMANQBDAEUANgA2ADcAMgAwADAAMAAwADAAMAD//v+AQgBGAEMANwA0ADIAQwBBADEAMAAwADAAMAAwADAAMABCAEYAQwA1AEIAOABGADMAQwA2ADAAMAAwADAAMAAwAEIARgBDADcAMwBEADUARgA3ADUAMAAwADAAMAAwADAAQgBGAEMANQA4AEYANgBBADIARgAwADAAMAAwADAAMABCAEYAQwA2AEUAQwA3ADUARQA2ADAAMAAwADAAMAAwAEIARgBDADUAOABEADYAOAA0ADAAMAAwADAAMAAwADAAQgBGAEMANgBDAEIAMABDADUARAAwADAAMAAwADAAMABCAEYAQwA1AEEARgAwADUARAAzADAAMAAwADAAMAAwAP/+/4BCAEYAQwA2ADcANwBFADAANQBDADAAMAAwADAAMAAwAEIARgBDADUAQQA3AEEARABBADAAMAAwADAAMAAwADAAQgBGAEMANgAzAEIAOQBFADcAQgAwADAAMAAwADAAMABCAEYAQwA1ADkANAAxADQAMgAxADAAMAAwADAAMAAwAEIARgBDADYAMwA0AEIARQAxADAAMAAwADAAMAAwADAAQgBGAEMANQA3ADQANwBCADgANAAwADAAMAAwADAAMABCAEYAQwA2ADQANABDAEEAOAA4ADAAMAAwADAAMAAwAEIARgBDADUAMgA4AEIANwBCAEEAMAAwADAAMAAwADAA//7/gEIARgBDADYAOQAwAEEAOABEADQAMAAwADAAMAAwADAAQgBGAEMANABFAEMAMQA5ADEAOQAwADAAMAAwADAAMABCAEYAQwA2ADkARAA5ADYANABCADAAMAAwADAAMAAwAEIARgBDADQAOABCADkARABFAEMAMAAwADAAMAAwADAAQgBGAEMANgBEAEUAOQA5ADgANAAwADAAMAAwADAAMABCAEYAQwA0ADQAOAA1ADEANQA1ADAAMAAwADAAMAAwAEIARgBDADcAMwAzADEAQgA1ADMAMAAwADAAMAAwADAAQgBGAEMANAA0ADcAQwAyAEMARgAwADAAMAAwADAAMAD//v+AQgBGAEMANwA3AEMAMQA5ADkAOAAwADAAMAAwADAAMABCAEYAQwA0ADIAMABDADYAQgA4ADAAMAAwADAAMAAwAEIARgBDADcAOAAyAEYARgAwADAAMAAwADAAMAAwADAAQgBGAEMANAAxADYARgA1ADQARgAwADAAMAAwADAAMABCAEYAQwA3AEMAMABDADcAOQBBADAAMAAwADAAMAAwAEIARgBDADMAQwBBADEAQwBDADMAMAAwADAAMAAwADAAQgBGAEMAOAAwAEYAMABGADMAQQAwADAAMAAwADAAMAAwADAAMAAwADAAMAAwADMAMAAwADAAMAAwADAAMAAxAP/+/4AwADAAMAAwADAAMAAxADQAMAAwADAAMAAwADAAMAAwAEIARgBDADUARAA1AEUAMABFADIAMAAwADAAMAAwADAAQgBGAEMANQAwADYAMwBFAEIAMwAwADAAMA=="/>
  <ax:ocxPr ax:name="Crdb646" ax:value="ADAAMAAwAEIARgBDADUARABFADYANAA0AEIAMAAwADAAMAAwADAAQgBGAEMANABFADQARgA4ADIANQAwADAAMAAwADAAMABCAEYAQwA2ADAARgAzADUANgA0ADAAMAAwADAAMAAwAEIARgBDADQARAAxADYANAAyAEUAMAAwADAAMAAwADAAQgBGAEMANgA0ADcAOQBFADcAOAAwADAAMAAwADAAMAD//v+AQgBGAEMANAA4AEIAMwBBADMAQgAwADAAMAAwADAAMABCAEYAQwA2ADYAQgA3AEUANwAxADAAMAAwADAAMAAwAEIARgBDADQAOAAyADYARAAxADYAMAAwADAAMAAwADAAQgBGAEMANgBBAEEANAA3ADYANgAwADAAMAAwADAAMABCAEYAQwA0AEEAMwBBAEIANABDADAAMAAwADAAMAAwAEIARgBDADYARQAwADUAMAA3AEIAMAAwADAAMAAwADAAQgBGAEMANAA0AEYANgAzADkANwAwADAAMAAwADAAMABCAEYAQwA3ADAAMwAxADcANgAyADAAMAAwADAAMAAwAP/+/4BCAEYAQwA0ADYAMQBGAEQANgA5ADAAMAAwADAAMAAwAEIARgBDADcAMABCADUAMABCAEMAMAAwADAAMAAwADAAQgBGAEMANABBAEUANQA5ADAAOQAwADAAMAAwADAAMABCAEYAQwA2AEUARgBDAEUAQwA4ADAAMAAwADAAMAAwAEIARgBDADQARABDADUARQBGADEAMAAwADAAMAAwADAAQgBGAEMANgBDADgAQwA4AEUARQAwADAAMAAwADAAMABCAEYAQwA0AEYAMwA4ADkAOABEADAAMAAwADAAMAAwAEIARgBDADYAQgA2ADgARgA1AEUAMAAwADAAMAAwADAA//7/gEIARgBDADQARQA1ADEAMwAyADUAMAAwADAAMAAwADAAQgBGAEMANgBBADgANgBGADkAMwAwADAAMAAwADAAMABCAEYAQwA0AEUARgAzAEEANQA2ADAAMAAwADAAMAAwAEIARgBDADYAQQAzADMANQA1ADcAMAAwADAAMAAwADAAQgBGAEMANQA0AEEAOAA0ADcARAAwADAAMAAwADAAMABCAEYAQwA2ADkAMQA3ADEAMwBEADAAMAAwADAAMAAwAEIARgBDADUANgBEAEYAMQA4ADEAMAAwADAAMAAwADAAQgBGAEMANgA2ADAAQQBGAEYANAAwADAAMAAwADAAMAD//v+AQgBGAEMANQA2AEQAMQA5ADYAOAAwADAAMAAwADAAMABCAEYAQwA2ADMAMQBBADMANABGADAAMAAwADAAMAAwAEIARgBDADUANABGADkARQA5AEMAMAAwADAAMAAwADAAQgBGAEMANgAxAEEAQgAwADEAMwAwADAAMAAwADAAMABCAEYAQwA1ADUANQBGADQAMQA2ADAAMAAwADAAMAAwAEIARgBDADUARgAzADYAMQBCAEYAMAAwADAAMAAwADAAQgBGAEMANQA0ADAAMwA2ADUAMwAwADAAMAAwADAAMABCAEYAQwA1AEQANQBFADAARQAyADAAMAAwADAAMAAwAP/+/4BCAEYAQwA1ADAANgAzAEUAQgAzADAAMAAwADAAMAAwADAAMAAwADAAMAAwADAAMwAwADAAMAAwADAAMAAwADEAMAAwADAAMAAwADAAMQAyADAAMAAwADAAMAAwADAAMABCAEYAQwA4AEIAMAAyADEARQA5ADAAMAAwADAAMAAwAEIARgBDADMAOQBEADkANABEAEMAMAAwADAAMAAwADAAQgBGAEMAOABEADgAOQA0ADQAQgAwADAAMAAwADAAMABCAEYAQwAzADUARABCADMANgA1ADAAMAAwADAAMAAwAEIARgBDADgARAAxAEQAMwBEADkAMAAwADAAMAAwADAA//7/gEIARgBDADMAMwBFADgAOQA2ADIAMAAwADAAMAAwADAAQgBGAEMAOABFAEQARAAzAEMARgAwADAAMAAwADAAMABCAEYAQwAzADQARQA0ADEARQA5ADAAMAAwADAAMAAwAEIARgBDADkAMAA0ADQARAAyADAAMAAwADAAMAAwADAAQgBGAEMAMwAzAEEAMAA3ADAARgAwADAAMAAwADAAMABCAEYAQwA5ADAAMABCADgANAAzADAAMAAwADAAMAAwAEIARgBDADMAMQAzADIAOAA0ADAAMAAwADAAMAAwADAAQgBGAEMAOQAzAEEAMgBGAEYAQwAwADAAMAAwADAAMAD//v+AQgBGAEMAMgA5AEUANQA3ADMANgAwADAAMAAwADAAMABCAEYAQwA5ADUAOABFAEMANwBGADAAMAAwADAAMAAwAEIARgBDADIAQgAwADIARgBFAEEAMAAwADAAMAAwADAAQgBGAEMAOQA3AEYAOABEAEEANQAwADAAMAAwADAAMABCAEYAQwAyAEUARgAxADcAMAA3ADAAMAAwADAAMAAwAEIARgBDADkAQwAyAEYANwAxAEEAMAAwADAAMAAwADAAQgBGAEMAMgBGADMARAA5ADIAOQAwADAAMAAwADAAMABCAEYAQwA5AEEARAA1ADMARgBGADAAMAAwADAAMAAwAP/+/4BCAEYAQwAzADAARQAwADUARQAxADAAMAAwADAAMAAwAEIARgBDADkAQQBEAEEAQQA5AEYAMAAwADAAMAAwADAAQgBGAEMAMwAyAEQAOQAwADUAQwAwADAAMAAwADAAMABCAEYAQwA5ADcAOABDAEEARgA1ADAAMAAwADAAMAAwAEIARgBDADMAQQA1ADYAQwA0AEYAMAAwADAAMAAwADAAQgBGAEMAOQAyADUARQBGAEIANQAwADAAMAAwADAAMABCAEYAQwAzADkAQgBEAEQAMgAwADAAMAAwADAAMAAwAEIARgBDADgARQBFADMANAA0AEIAMAAwADAAMAAwADAA//7/gEIARgBDADMAQwAxADYARQA2ADgAMAAwADAAMAAwADAAQgBGAEMAOABEADQAQQA2AEMAOAAwADAAMAAwADAAMABCAEYAQwAzAEIAMAAzAEUAQwA2ADAAMAAwADAAMAAwAEIARgBDADgAQwA2ADIANwA5ADIAMAAwADAAMAAwADAAQgBGAEMAMwBCAEUAMwAzADMAMwAwADAAMAAwADAAMABCAEYAQwA4AEIAMAAyADEARQA5ADAAMAAwADAAMAAwAEIARgBDADMAOQBEADkANABEAEMAMAAwADAAMAAwADAAMAAwADAAMAAwADAAMAAzADAAMAAwADAAMAAwADAAMQD//v+AMAAwADAAMAAwADAAMABEADAAMAAwADAAMAAwADAAMABCAEYAQwA3ADEANQBGAEUAMQBBADAAMAAwADAAMAAwAEIARgBDADQAMAAyADAAMwBCADIAMAAwADAAMAAwADAAQgBGAEMANwAzADgANgA4ADYARgAwADAAMAAwADAAMABCAEYAQwA0ADMANAA3AEQAOAAyADAAMAAwADAAMAAwAEIARgBDADcANQBEADcAMAA3AEIAMAAwADAAMAAwADAAQgBGAEMANAA0ADYAQQBEADYAMQAwADAAMAAwADAAMABCAEYAQwA3AEIANQAzADgANwBEADAAMAAwADAAMAAwAP/+/4BCAEYAQwA0ADIAMgBDADQAQgAzADAAMAAwADAAMAAwAEIARgBDADcARgBGAEQANgBCAEYAMAAwADAAMAAwADAAQgBGAEMANAAyAEQARgBGADQARAAwADAAMAAwADAAMABCAEYAQwA4ADEAQwA2AEMAQQBFADAAMAAwADAAMAAwAEIARgBDADQAMgAzADYAQgBEADMAMAAwADAAMAAwADAAQgBGAEMAOAAwADMAMgA4ADcAOQAwADAAMAAwADAAMABCAEYAQwAzAEYANAA2AEEAMwBGADAAMAAwADAAMAAwAEIARgBDADgAMAA0AEIAOQAwADcAMAAwADAAMAAwADAA//7/gEIARgBDADMARAA1AEYAOQBCADYAMAAwADAAMAAwADAAQgBGAEMANwA5ADQAOAAyAEYANgAwADAAMAAwADAAMABCAEYAQwAzAEYAMQA3ADkARQAxADAAMAAwADAAMAAwAEIARgBDADcAOAA3ADQAQQBDADYAMAAwADAAMAAwADAAQgBGAEMAMwBEAEEAQQBEADkANAAwADAAMAAwADAAMABCAEYAQwA3ADYARAAyAEUAQgBEADAAMAAwADAAMAAwAEIARgBDADMARgBBAEQANAA4AEUAMAAwADAAMAAwADAAQgBGAEMANwAyAEYARAA2ADQAQgAwADAAMAAwADAAMAD//v+AQgBGAEMAMwBGADIAQwA2ADIARgAwADAAMAAwADAAMABCAEYAQwA3ADEANQBGAEUAMQBBADAAMAAwADAAMAAwAEIARgBDADQAMAAyADAAMwBCADIAMAAwADAAMAAwADAAMAAwADAAMAAwADAAMAAzADAAMAAwADAAMAAwADAAMQAwADAAMAAwADAAMAAwAEQAMAAwADAAMAAwADAAMAAwAEIARgBDAEIANwBBADMAMgA0ADAAMAAwADAAMAAwADAAQgBGAEMAMQA5ADIAMABDAEMAQwAwADAAMAAwADAAMABCAEYAQwBCADgAQwAzADkAMgA0ADAAMAAwADAAMAAwAP/+/4BCAEYAQwAxAEIARgA5AEYAMQBFADAAMAAwADAAMAAwAEIARgBDAEIAOABBAEYAQQA2ADkAMAAwADAAMAAwADAAQgBGAEMAMQBGADgARAA5AEUAMwAwADAAMAAwADAAMABCAEYAQwBCAEIARAA0ADQAMgA2ADAAMAAwADAAMAAwAEIARgBDADIAMwAyADAAMwA2ADIAMAAwADAAMAAwADAAQgBGAEMAQwAwADIARQA1AEMAQQAwADAAMAAwADAAMABCAEYAQwAyADIAMABCADQAMAA0ADAAMAAwADAAMAAwAEIARgBDAEMANABGAEEAMgBFAEEAMAAwADAAMAAwADAA//7/gEIARgBDADEARAAyAEEANwBDADIAMAAwADAAMAAwADAAQgBGAEMAQwA0AEYANABEADIAOQAwADAAMAAwADAAMABCAEYAQwAxAEIAMQBBADcAMwA3ADAAMAAwADAAMAAwAEIARgBDAEMAMwAzAEUANAA2AEYAMAAwADAAMAAwADAAQgBGAEMAMQA3AEIAOAA2AEEANwAwADAAMAAwADAAMABCAEYAQwBCAEYANgAzAEYAQwA1ADAAMAAwADAAMAAwAEIARgBDADEANABEADUAMABCADcAMAAwADAAMAAwADAAQgBGAEMAQgBEADUAQwBCADAAMAAwADAAMAAwADAAMAD//v+AQgBGAEMAMQA1AEIAQwBEADEAMAAwADAAMA=="/>
  <ax:ocxPr ax:name="Crdb647" ax:value="ADAAMAAwAEIARgBDAEIAQwA4ADcANABDADYAMAAwADAAMAAwADAAQgBGAEMAMQA0AEEAQwA5AEQAMgAwADAAMAAwADAAMABCAEYAQwBCADkAMQBEAEIARQA0ADAAMAAwADAAMAAwAEIARgBDADEANQA1ADgAQwBBAEMAMAAwADAAMAAwADAAQgBGAEMAQgA3AEEAMwAyADQAMAAwADAAMAAwADAAMABCAEYAQwAxADkAMgAwAEMAQwBDADAAMAAwADAAMAAwADAAMAAwADAAMAAwADAAMwAwADAAMAAwADAAMAAwADEA//7/gDAAMAAwADAAMAAwADAAOQAwADAAMAAwADAAMAAwADAAQgBGAEMAQwBDADQANgAzAEMAQwAwADAAMAAwADAAMABCAEYAQwAxAEUAMwA2ADIANQBDADAAMAAwADAAMAAwAEIARgBDAEMARAA5ADMANgA0ADkAMAAwADAAMAAwADAAQgBGAEMAMQBDADcAQwBCAEUANAAwADAAMAAwADAAMABCAEYAQwBDAEUAMwBGAEIANgBBADAAMAAwADAAMAAwAEIARgBDADEARgA3ADkARAAwAEIAMAAwADAAMAAwADAAQgBGAEMARAAwAEYANABCAEIAMAAwADAAMAAwADAAMAD//v+AQgBGAEMAMgAxAEMAQwBCAEQAQgAwADAAMAAwADAAMABCAEYAQwBEADEANgA1AEYAMQAzADAAMAAwADAAMAAwAEIARgBDADIANABFAEUAMgA3AEYAMAAwADAAMAAwADAAQgBGAEMARAAwADMARgA3ADMAQgAwADAAMAAwADAAMABCAEYAQwAyADYANgBDADcARQA2ADAAMAAwADAAMAAwAEIARgBDAEMARgAxADEAOQA5AEIAMAAwADAAMAAwADAAQgBGAEMAMgAzADAAMgBDAEYAQQAwADAAMAAwADAAMABCAEYAQwBDAEMARABCAEUAQgAxADAAMAAwADAAMAAwAP/+/4BCAEYAQwAyADEARAAyADIAQgAxADAAMAAwADAAMAAwAEIARgBDAEMAQwA0ADYAMwBDAEMAMAAwADAAMAAwADAAQgBGAEMAMQBFADMANgAyADUAQwAwADAAMAAwADAAMAAwADAAMAAwADAAMAAwADMAMAAwADAAMAAwADAAMAAxADAAMAAwADAAMAAwADAANQAwADAAMAAwADAAMAAwADAAQgBGAEMANgBDADUANQA4AEUAQwAwADAAMAAwADAAMABCAEYAQwA1ADkAMgA1ADkAMABGADAAMAAwADAAMAAwAEIARgBDADcAMAAyAEEAMAA2ADIAMAAwADAAMAAwADAA//7/gEIARgBDADUAQQAyAEYANwA5AEMAMAAwADAAMAAwADAAQgBGAEMANwAwAEYAQgBCADEANwAwADAAMAAwADAAMABCAEYAQwA1ADkAMwBBADYAMABBADAAMAAwADAAMAAwAEIARgBDADYARAA2AEEAMQBCADgAMAAwADAAMAAwADAAQgBGAEMANQA2ADEANQA1AEQAQgAwADAAMAAwADAAMABCAEYAQwA2AEMANQA1ADgARQBDADAAMAAwADAAMAAwAEIARgBDADUAOQAyADUAOQAwAEYAMAAwADAAMAAwADAAMAAwADAAMAAwADAAMAAzADAAMAAwADAAMAAwADAAMQD//v+AMAAwADAAMAAwADAAMAA2ADAAMAAwADAAMAAwADAAMABCAEYAQwA3ADMARQBEADUANAA0ADAAMAAwADAAMAAwAEIARgBDADQARABGAEQANQBFAEEAMAAwADAAMAAwADAAQgBGAEMANwA0AEUAMABFADgAMwAwADAAMAAwADAAMABCAEYAQwA0AEYARgAxAEEAQwAyADAAMAAwADAAMAAwAEIARgBDADcAOAAyAEIARAA1ADAAMAAwADAAMAAwADAAQgBGAEMANQAwAEYARQA0ADQAQwAwADAAMAAwADAAMABCAEYAQwA3AEEAQwAyAEIARQBCADAAMAAwADAAMAAwAP/+/1BCAEYAQwA0ADkARAA0ADAARQA0ADAAMAAwADAAMAAwAEIARgBDADcANgBEAEMAMABGAEQAMAAwADAAMAAwADAAQgBGAEMANAA5ADgAMwAyADIARgAwADAAMAAwADAAMABCAEYAQwA3ADMARQBEADUANAA0ADAAMAAwADAAMAAwAEIARgBDADQARABGAEQANQBFAEEAMAAwADAAMAAwADAACAAAAP/+/4AwADAAMAAwADAAMAAwADYAMAAwADAAMAAwADAAMAAxADAAMAAwADAAMAAwADAAMwAwADAAMAAwADAAMAAwADEAMAAwADAAMAAwADAAMQBCADAAMAAwADAAMAAwADAAMABCAEYAQwA4ADMAMABEAEQANwA3ADAAMAAwADAAMAAwADMARgBDADIAQwAxADkANgA4ADYAMAAwADAAMAAwADAAQgBGAEMAOAA5AEMARgBFADYAMgAwADAAMAAwADAAMAAzAEYAQwAzADcANAA3AEUANAA2ADAAMAAwADAAMAAwAEIARgBDADgARAA0ADAANgBGADMAMAAwADAAMAAwADAA//7/gDMARgBDADMAMAAyADEANAAyADkAMAAwADAAMAAwADAAQgBGAEMAQQAxADkAMwAwAEUANgAwADAAMAAwADAAMAAzAEYAQwAzADQAOABEADUAQgBFADAAMAAwADAAMAAwAEIARgBDAEIAMQAzAEMANwAzAEMAMAAwADAAMAAwADAAMwBGAEMAMgBGAEIAOQAxADEAMwAwADAAMAAwADAAMABCAEYAQwBCADUAQQBEAEEAMQA0ADAAMAAwADAAMAAwADMARgBDADMARgA5ADAANwA0AEQAMAAwADAAMAAwADAAQgBGAEMAQgBEADAANQA0ADIAMgAwADAAMAAwADAAMAD//v+AMwBGAEMANAA0ADIANgA1ADcAMAAwADAAMAAwADAAMABCAEYAQwBDADMAOQBCADMAMQBBADAAMAAwADAAMAAwADMARgBDADYAMwA3AEQANQAxADMAMAAwADAAMAAwADAAQgBGAEMAQwBFAEYAOAA5ADAAQQAwADAAMAAwADAAMAAzAEYAQwA1AEQAMQBGADMANgA0ADAAMAAwADAAMAAwAEIARgBDAEQANAAwADUANQA4ADcAMAAwADAAMAAwADAAMwBGAEMANgAxAEEARQBBADEARgAwADAAMAAwADAAMABCAEYAQwBDADYAOQA4AEEAMABCADAAMAAwADAAMAAwAP/+/4AzAEYAQwA4ADYANgA5ADMAOQAzADAAMAAwADAAMAAwAEIARgBDAEQAMQAyADUANwBBADEAMAAwADAAMAAwADAAMwBGAEMAOABBADYAQQA4AEEARAAwADAAMAAwADAAMABCAEYAQwBEAEEAOAAyADMAQwBGADAAMAAwADAAMAAwADMARgBDAEEAMAA0ADMAMABGAEMAMAAwADAAMAAwADAAQgBGAEMARQAzAEMARQAwADcAQwAwADAAMAAwADAAMAAzAEYAQwBBADgANwBBADkAMgAzADAAMAAwADAAMAAwAEIARgBDAEUAMQAwAEEANwBCAEYAMAAwADAAMAAwADAA//7/gDMARgBDAEIAMQA5AEEARAA1ADgAMAAwADAAMAAwADAAQgBGAEMARQA2AEIAOAA5ADEARAAwADAAMAAwADAAMAAzAEYAQwBCAEMARgAxADEARQBDADAAMAAwADAAMAAwAEIARgBDAEQARgAzADgAQQAwADYAMAAwADAAMAAwADAAMwBGAEMARQAwADEANQA3ADkARAAwADAAMAAwADAAMABCAEYAQwBGADYAMwAzADcANwA4ADAAMAAwADAAMAAwADMARgBDAEUANQAwAEUARgBGAEYAMAAwADAAMAAwADAAQgBGAEQAMAA1AEEAQgAzADMAQwAwADAAMAAwADAAMAD//v+AMwBGAEMAOABBADMARQBCADAAMgAwADAAMAAwADAAMABCAEYARAAwADUANAA3AEIAOQBFADAAMAAwADAAMAAwADMARgBDADcARAAwADkARABCADkAMAAwADAAMAAwADAAQgBGAEQAMAAxADMARQAxAEIAMAAwADAAMAAwADAAMAAzAEYAQwA2AEQAMAAyADMANABGADAAMAAwADAAMAAwAEIARgBEADAARgA5ADMARQA1ADMAMAAwADAAMAAwADAAMwBGAEMANAA3ADQAMQA2ADcAQgAwADAAMAAwADAAMABCAEYARAAwAEMAMQA4AEIAMAAwADAAMAAwADAAMAAwAP/+/4AzAEYAQwAzAEQAOABCADQAQwBEADAAMAAwADAAMAAwAEIARgBEADEANgAzADgANwA5AEMAMAAwADAAMAAwADAAMwBGAEIARQA1ADUAOQBDAEMANQAwADAAMAAwADAAMABCAEYAQwBEAEYAMQAyADcAQgA5ADAAMAAwADAAMAAwADMARgBCAEMANAA4ADEARgA0ADcAMAAwADAAMAAwADAAQgBGAEMAOQAwAEQAOAAzADgARAAwADAAMAAwADAAMAAzAEYAQgBBADkAOAA5AEYAQwA3ADAAMAAwADAAMAAwAEIARgBDADgAMwAwAEQARAA3ADcAMAAwADAAMAAwADAA//7/EDMARgBDADIAQwAxADkANgA4ADYAMAAwADAAMAAwADAACAAAAP/+/4AwADAAMAAwADAAMAAwADYAMAAwADAAMAAwADAAMAAxADAAMAAwADAAMAAwADAAMwAwADAAMAAwADAAMAAwADEAMAAwADAAMAAwADAAMQBCADAAMAAwADAAMAAwADAAMAAzAEYAQgBDADMAQwAxAEYAMABCADAAMAAwADAAMAAwADMARgBBADUARgAyADYAQQA4ADMAMAAwADAAMAAwADAAMwBGAEIAQgBCADAARgA2AEMARgAwADAAMAAwADAAMAAzAEYAQgA2ADgANwBBADMAQwAyADAAMAAwADAAMAAwADMARgBCAEEANwBBADIAQgBCADMAMAAwADAAMAAwADAA//7/gDMARgBCADkARQBEAEYAQgBFADIAMAAwADAAMAAwADAAMwBGAEIAMQAyADgAQQBDAEEANAAwADAAMAAwADAAMAAzAEYAQgA5ADUAQQA0AEUANQA4ADAAMAAwADAAMAAwADMARgBCADIARAA2AEMAMQBEADMAMAAwADAAMAAwADAAMwBGAEIANwBBAEQAMgAxADkAMAAwADAAMAAwADAAMAAzAEYAQgAyAEQAQQA3ADQANAA5ADAAMAAwADAAMAAwADMARgBCADYANABGAEYANgAzAEMAMAAwADAAMAAwADAAMwBGAEIAMQBGAEUAMQAxADcAOQAwADAAMAAwADAAMAD//v+AMwBGAEIANABGAEEAQw=="/>
  <ax:ocxPr ax:name="Crdb648" ax:value="AEEANwBGADAAMAAwADAAMAAwADMARgBCADAAMQAyADEANQAyAEMAMAAwADAAMAAwADAAMwBGAEIANAA2ADEAOAAyADUAOAAwADAAMAAwADAAMAAzAEYAQgAwADcARAA0ADUAQgBFADAAMAAwADAAMAAwADMARgBCADIANQA4ADMAQQBDADgAMAAwADAAMAAwADAAMwBGAEEARQAxADUARABEADYANwAwADAAMAAwADAAMAAzAEYAQQBGADYAMQA3AEYAQgBFADAAMAAwADAAMAAwADMARgBBAEUAQgA1ADEARgBDAEEAMAAwADAAMAAwADAA//7/gDMARgBBADkAOQAyADIAMAA0ADgAMAAwADAAMAAwADAAMwBGAEIAMQBBADMAOABBAEEARQAwADAAMAAwADAAMAAzAEYAQQA1ADkAMAA5AEIAQwBGADAAMAAwADAAMAAwADMARgBCADIAMQA4ADcARAAzAEIAMAAwADAAMAAwADAAMwBGAEEAMgA0AEIANQBGADAAOAAwADAAMAAwADAAMAAzAEYAQgAyAEEARAA1AEUANgBEADAAMAAwADAAMAAwADMARgBBADMAMQAyADEARgA0AEYAMAAwADAAMAAwADAAMwBGAEIAMwBFADMANgBBADcAQQAwADAAMAAwADAAMAD//v+AMwBGAEEAMgAxADkAMQBBADkARAAwADAAMAAwADAAMAAzAEYAQgAzADMANgBEADIANQAyADAAMAAwADAAMAAwADMARgA5ADgAQQA4AEQAMQA1ADMAMAAwADAAMAAwADAAMwBGAEIANgA0ADYANAA4ADcANwAwADAAMAAwADAAMAAzAEYAOQAwADEANAAwAEQAMwA5ADAAMAAwADAAMAAwADMARgBCADYANgAyADcANQA3ADYAMAAwADAAMAAwADAAMwBGADgAMABBADUAQwA3ADEARQAwADAAMAAwADAAMAAzAEYAQgA3AEQAOABEADQAOAA0ADAAMAAwADAAMAAwAP/+/4AzAEYANgBEADcAQQA1AEUAOQA5ADAAMAAwADAAMAAwADMARgBCADgANQAyADEANwBEADcAMAAwADAAMAAwADAAMwBGADgAMAA4AEYAQgAyADEAOQAwADAAMAAwADAAMAAzAEYAQgBBADMAMgBFAEEARgBFADAAMAAwADAAMAAwADMARgA3ADgANAAwADkAOAA1AEQAMAAwADAAMAAwADAAMwBGAEIAQQAwADgARgA5ADgAMwAwADAAMAAwADAAMAAzAEYAOAA3ADYAOABEADUAQQBDADAAMAAwADAAMAAwADMARgBCAEIANwAwADUAMQAxAEIAMAAwADAAMAAwADAA//7/gDMARgA4AEIARAAwADMARABGADgAMAAwADAAMAAwADAAMwBGAEIAQgA3ADUAMQBCADAARgAwADAAMAAwADAAMAAzAEYAOQAzADgANgA1ADEAQQAzADAAMAAwADAAMAAwADMARgBCAEIANgBEADUANgBFAEQAMAAwADAAMAAwADAAMwBGADkAQgBDADIARABBAEQAQwAwADAAMAAwADAAMAAzAEYAQgBDAEYAMgBFAEMAMQA1ADAAMAAwADAAMAAwADMARgBBADIANwBFAEIAQwBBAEIAMAAwADAAMAAwADAAMwBGAEIAQwAzAEMAMQBGADAAQgAwADAAMAAwADAAMAD//v8QMwBGAEEANQBGADIANgBBADgAMwAwADAAMAAwADAAMAAGAAAA//7/gDAAMAAwADAAMAAwADAANgAwADAAMAAwADAAMAAwADEAMAAwADAAMAAwADAAMAAzADAAMAAwADAAMAAwADAAMQAwADAAMAAwADAAMAAxADUAMAAwADAAMAAwADAAMAAwADMARgBDADMAMQA2ADkAQgBDAEMAMAAwADAAMAAwADAAMwBGAEEANABDADgAQgA4ADYAQgAwADAAMAAwADAAMAAzAEYAQwAyADAAOAAwADUAQQAxADAAMAAwADAAMAAwADMARgBBADMAQwBCAEEAMwAwADIAMAAwADAAMAAwADAAMwBGAEMAMgAxAEEANAA1ADUAOQAwADAAMAAwADAAMAD//v+AMwBGAEEAMgAxADAARAA0ADEAMQAwADAAMAAwADAAMAAzAEYAQwAxADIAQQBEAEQANQBEADAAMAAwADAAMAAwADMARgA5ADgARgAwAEIAMwA4AEMAMAAwADAAMAAwADAAMwBGAEMAMAA4AEMARAA0AEQARgAwADAAMAAwADAAMAAzAEYAOQBDAEMANAA5ADYANAA4ADAAMAAwADAAMAAwADMARgBDADAAMgA2ADYAQgAxADEAMAAwADAAMAAwADAAMwBGADkANgAwADkAQgAzAEIANwAwADAAMAAwADAAMAAzAEYAQgBGADkAQgBBADEAMABEADAAMAAwADAAMAAwAP/+/4AzAEYAOQA4ADkANgA4ADIAQwA1ADAAMAAwADAAMAAwADMARgBCAEUAQQBCADAARQAxAEYAMAAwADAAMAAwADAAMwBGADkANAA1ADMARABDAEQARQAwADAAMAAwADAAMAAzAEYAQgBDAEUAQwA5ADIARQA4ADAAMAAwADAAMAAwADMARgA5ADcAMwAzAEIAOAA5ADcAMAAwADAAMAAwADAAMwBGAEIAQwBFADUAMgA4ADEANwAwADAAMAAwADAAMAAzAEYAOQA0ADkARQAyADgANQBCADAAMAAwADAAMAAwADMARgBCAEIARQAwAEQAMwAwADgAMAAwADAAMAAwADAA//7/gDMARgA5ADUARgBEADEARQA2ADMAMAAwADAAMAAwADAAMwBGAEIAQgA3ADUAMQBCADAARgAwADAAMAAwADAAMAAzAEYAOQAzADgANgA1ADEAQQAzADAAMAAwADAAMAAwADMARgBCAEIANgBEADUANgBFAEQAMAAwADAAMAAwADAAMwBGADkAQgBDADIARABBAEQAQwAwADAAMAAwADAAMAAzAEYAQgBDAEYAMgBFAEMAMQA1ADAAMAAwADAAMAAwADMARgBBADIANwBFAEIAQwBBAEIAMAAwADAAMAAwADAAMwBGAEIAQwAzAEMAMQBGADAAQgAwADAAMAAwADAAMAD//v+AMwBGAEEANQBGADIANgBBADgAMwAwADAAMAAwADAAMAAzAEYAQgBCAEIAMABGADYAQwBGADAAMAAwADAAMAAwADMARgBCADYAOAA3AEEAMwBDADIAMAAwADAAMAAwADAAMwBGAEIAQwA4ADIAQwA2ADUANAAwADAAMAAwADAAMAAzAEYAQgA2ADIARQBBAEMANABFADAAMAAwADAAMAAwADMARgBCAEQARgBEADIAQQAzADAAMAAwADAAMAAwADAAMwBGAEIANgBGADMARAA5ADMAQQAwADAAMAAwADAAMAAzAEYAQwAyADUAOQA0ADgAMgBEADAAMAAwADAAMAAwAP/+/1AzAEYAQgA3ADUARQA3ADcAOABCADAAMAAwADAAMAAwADMARgBDADIARgBFADcAOQA2ADEAMAAwADAAMAAwADAAMwBGAEEANwBBADEAQwBFADYAQwAwADAAMAAwADAAMAAzAEYAQwAzADEANgA5AEIAQwBDADAAMAAwADAAMAAwADMARgBBADQAQwA4AEIAOAA2AEIAMAAwADAAMAAwADAABgAAAP/+/4AwADAAMAAwADAAMAAwADYAMAAwADAAMAAwADAAMAAxADAAMAAwADAAMAAwADAAMwAwADAAMAAwADAAMAAwADEAMAAwADAAMAAwADAAMQAzADAAMAAwADAAMAAwADAAMAAzAEYAQgAyAEQANgBDADEARAAzADAAMAAwADAAMAAwADMARgBCADcAQQBEADIAMQA5ADAAMAAwADAAMAAwADAAMwBGAEIAMQAyADgAQQBDAEEANAAwADAAMAAwADAAMAAzAEYAQgA5ADUAQQA0AEUANQA4ADAAMAAwADAAMAAwADMARgBBAEYANgBCADcAMQA4ADIAMAAwADAAMAAwADAA//7/gDMARgBCAEEANQBEADYARQBBADEAMAAwADAAMAAwADAAMwBGAEEARQAxADgARQA3ADQAMAAwADAAMAAwADAAMAAzAEYAQgBEAEIAMAAxADUAQgA3ADAAMAAwADAAMAAwAEIARgA3AEUARAAxADIAQgBGAEUAMAAwADAAMAAwADAAMwBGAEIARAA1ADMAQQA4ADAANQAwADAAMAAwADAAMABCAEYAOAAzADIARgA2AEYAMQBFADAAMAAwADAAMAAwADMARgBCAEQANQA0ADcARgAzADUAMAAwADAAMAAwADAAQgBGADcARQAxAEUANQBEADQAMgAwADAAMAAwADAAMAD//v+AMwBGAEIAQgBBADEAMwA0AEEANwAwADAAMAAwADAAMABCAEYAOAA0ADYAQQBFAEIANQA2ADAAMAAwADAAMAAwADMARgBCADkARQBCAEMAMQAxADkAMAAwADAAMAAwADAAQgBGADcARQBCADkANQBFADIAQwAwADAAMAAwADAAMAAzAEYAQgA4AEMARgAyADkAOQAyADAAMAAwADAAMAAwAEIARgA2ADkAMQA5ADQAQwA0ADkAMAAwADAAMAAwADAAMwBGAEIANAA4AEUANQBCAEMAMwAwADAAMAAwADAAMABCAEYANAA5AEQANgBEADcAMAA1ADAAMAAwADAAMAAwAP/+/4AzAEYAQgA0ADIAOABFADUAMgBEADAAMAAwADAAMAAwADMARgA1ADQANAAzADEAMQA3ADIAMAAwADAAMAAwADAAMwBGAEIAMAA0ADUAMgBBADgAQgAwADAAMAAwADAAMAAzAEYAQQBCAEUANgAyADgAMwAwADAAMAAwADAAMAAwADMARgBCADAAQgAzADAAMAAzADcAMAAwADAAMAAwADAAMwBGAEEARQAxADUARABEADYANwAwADAAMAAwADAAMAAzAEYAQQBGADYAMQA3AEYAQgBFADAAMAAwADAAMAAwADMARgBCADAANwBEADQANQBCAEUAMAAwADAAMAAwADAA//7/gDMARgBCADIANQA4ADMAQQBDADgAMAAwADAAMAAwADAAMwBGAEIAMAAxADIAMQA1ADIAQwAwADAAMAAwADAAMAAzAEYAQgA0ADYAMQA4ADIANQA4ADAAMAAwADAAMAAwADMARgBCADEARgBFADEAMQA3ADkAMAAwADAAMAAwADAAMwBGAEIANABGAEEAQwBBADcARgAwADAAMAAwADAAMAAzAEYAQgAyAEQAQQA3ADQANAA5ADAAMAAwADAAMAAwADMARgBCADYANABGAEYANgAzAEMAMAAwADAAMAAwADAAMwBGAEIAMgBEADYAQwAxAEQAMwAwADAAMAAwADAAMAD//v8QMw=="/>
  <ax:ocxPr ax:name="Crdb649" ax:value="AEYAQgA3AEEARAAyADEAOQAwADAAMAAwADAAMAAwAAMAAAD//v+AMAAwADAAMAAwADAAMAA2ADAAMAAwADAAMAAwADAAMQAwADAAMAAwADAAMAAwADMAMAAwADAAMAAwADAAMAAxADAAMAAwADAAMAAwADAAOQAwADAAMAAwADAAMAAwADAAMwBGADkAMQA5AEQAMgA0ADQARAAwADAAMAAwADAAMAAzAEYANAA3AEYAOQA3ADAAMAAyADAAMAAwADAAMAAwAEIARgBCADUARQBCADMAMAA4ADAAMAAwADAAMAAwADAAMwBGADYAQQBGADgAOAAwADIAOAAwADAAMAAwADAAMABCAEYAQgA1ADEANAA5ADQAMgBBADAAMAAwADAAMAAwAP/+/4AzAEYAQQBDAEEARAA3AEEAOQAzADAAMAAwADAAMAAwADMARgA3AEUAMABGADUAMABGAEYAMAAwADAAMAAwADAAMwBGAEEAQgA0AEMARQA1ADkAMQAwADAAMAAwADAAMAAzAEYAOAA5ADYANwBEADkAOABBADAAMAAwADAAMAAwADMARgBBAEEANABFADkARABGADMAMAAwADAAMAAwADAAMwBGADgAQgA0AEUANAAwAEUANAAwADAAMAAwADAAMAAzAEYAQQA5ADAANgA4AEQAOAA1ADAAMAAwADAAMAAwADMARgA4ADQAOQAzADgANwBCADcAMAAwADAAMAAwADAA//7/UDMARgBBADcAMwAyAEUARgBBADUAMAAwADAAMAAwADAAMwBGADkAMQA4ADYAMQA5ADcANQAwADAAMAAwADAAMAAzAEYAQQAzAEIAMwA4AEIAQgBCADAAMAAwADAAMAAwADMARgA5ADEAOQBEADIANAA0AEQAMAAwADAAMAAwADAAMwBGADQANwBGADkANwAwADAAMgAwADAAMAAwADAAMAAJAAAA//7/gDAAMAAwADAAMAAwADAANgAwADAAMAAwADAAMAAwADEAMAAwADAAMAAwADAAMAAzADAAMAAwADAAMAAwADAAMQAwADAAMAAwADAAMAAyADEAMAAwADAAMAAwADAAMAAwADMARgBDADcANQA0ADIAMgAzADIAMAAwADAAMAAwADAAMwBGADkARQA2ADkAMABFADEARgAwADAAMAAwADAAMAAzAEYAQwA3ADAAMwA2ADcAMwA0ADAAMAAwADAAMAAwADMARgBBADMANwBEADcAQwA5AEEAMAAwADAAMAAwADAAMwBGAEMANgA2ADYARgBEADcAOQAwADAAMAAwADAAMAD//v+AMwBGAEEANgAyAEUARgBEADEAMwAwADAAMAAwADAAMAAzAEYAQwA1AEMAMQA2ADcANAA3ADAAMAAwADAAMAAwADMARgBBADQANgA0ADgARQA3ADcAMAAwADAAMAAwADAAMwBGAEMANQAxADkAQwA5ADYANgAwADAAMAAwADAAMAAzAEYAQQA0ADUAMgBBADIAMgBFADAAMAAwADAAMAAwADMARgBDADQAMQBDADIANwA5ADgAMAAwADAAMAAwADAAMwBGAEEANQA3ADgARAA1AEQARgAwADAAMAAwADAAMAAzAEYAQwAzADkARgAwAEIAOAAxADAAMAAwADAAMAAwAP/+/4AzAEYAQQA4ADAARAAyAEUARABEADAAMAAwADAAMAAwADMARgBDADIARgBFADcAOQA2ADEAMAAwADAAMAAwADAAMwBGAEEANwBBADEAQwBFADYAQwAwADAAMAAwADAAMAAzAEYAQwAzADEANgA5AEIAQwBDADAAMAAwADAAMAAwADMARgBBADQAQwA4AEIAOAA2AEIAMAAwADAAMAAwADAAMwBGAEMAMgAwADgAMAA1AEEAMQAwADAAMAAwADAAMAAzAEYAQQAzAEMAQgBBADMAMAAyADAAMAAwADAAMAAwADMARgBDADIAMQBBADQANQA1ADkAMAAwADAAMAAwADAA//7/gDMARgBBADIAMQAwAEQANAAxADEAMAAwADAAMAAwADAAMwBGAEMAMQAyAEEARABEADUARAAwADAAMAAwADAAMAAzAEYAOQA4AEYAMABCADMAOABDADAAMAAwADAAMAAwADMARgBDADAAOABDAEQANABEAEYAMAAwADAAMAAwADAAMwBGADkAQwBDADQAOQA2ADQAOAAwADAAMAAwADAAMAAzAEYAQwAwADIANgA2AEIAMQAxADAAMAAwADAAMAAwADMARgA5ADYAMAA5AEIAMwBCADcAMAAwADAAMAAwADAAMwBGAEIARgA5AEIAQQAxADAARAAwADAAMAAwADAAMAD//v+AMwBGADkAOAA5ADYAOAAyAEMANQAwADAAMAAwADAAMAAzAEYAQgBFAEEAQgAwAEUAMQBGADAAMAAwADAAMAAwADMARgA5ADQANQAzAEQAQwBEAEUAMAAwADAAMAAwADAAMwBGAEIAQwBFAEMAOQAyAEUAOAAwADAAMAAwADAAMAAzAEYAOQA3ADMAMwBCADgAOQA3ADAAMAAwADAAMAAwADMARgBCAEMARQA1ADIAOAAxADcAMAAwADAAMAAwADAAMwBGADkANAA5AEUAMgA4ADUAQgAwADAAMAAwADAAMAAzAEYAQgBCAEUAMABEADMAMAA4ADAAMAAwADAAMAAwAP/+/4AzAEYAOQA1AEYARAAxAEUANgAzADAAMAAwADAAMAAwADMARgBCAEIANwA1ADEAQgAwAEYAMAAwADAAMAAwADAAMwBGADkAMwA4ADYANQAxAEEAMwAwADAAMAAwADAAMAAzAEYAQgBCADcAMAA1ADEAMQBCADAAMAAwADAAMAAwADMARgA4AEIARAAwADMARABGADgAMAAwADAAMAAwADAAMwBGAEIAQQAwADgARgA5ADgAMwAwADAAMAAwADAAMAAzAEYAOAA3ADYAOABEADUAQQBDADAAMAAwADAAMAAwADMARgBCAEEAMwAyAEUAQQBGAEUAMAAwADAAMAAwADAA//7/gDMARgA3ADgANAAwADkAOAA1AEQAMAAwADAAMAAwADAAMwBGAEIAOAA1ADIAMQA3AEQANwAwADAAMAAwADAAMAAzAEYAOAAwADgARgBCADIAMQA5ADAAMAAwADAAMAAwADMARgBCADcARAA4AEQANAA4ADQAMAAwADAAMAAwADAAMwBGADYARAA3AEEANQBFADkAOQAwADAAMAAwADAAMAAzAEYAQgA3AEQAQQBEADQAOAAwADAAMAAwADAAMAAwAEIARgA2ADAAMAA0AEEANgAzADAAMAAwADAAMAAwADAAMwBGAEIANgBGAEMAOQBDAEIAMwAwADAAMAAwADAAMAD//v+AQgBGADcANQAwADUAOQA5AEEANwAwADAAMAAwADAAMAAzAEYAQgBCAEQAOAA2ADUANABCADAAMAAwADAAMAAwAEIARgA2AEUAQgA3ADEAMwAxAEEAMAAwADAAMAAwADAAMwBGAEIAQgBCADcARABBAEEAMgAwADAAMAAwADAAMABCAEYANAAzAEIAMAA4ADQANQBCADAAMAAwADAAMAAwADMARgBDADUAQQBBADcAOQA5AEUAMAAwADAAMAAwADAAMwBGADcAMgAxADIAMAA5AEEAMgAwADAAMAAwADAAMAAzAEYAQwA2ADkANABDAEIANAAwADAAMAAwADAAMAAwAP/+/1AzAEYAOAAwADIARgAzADYANAA2ADAAMAAwADAAMAAwADMARgBDADgANgAwAEMAMQAwADgAMAAwADAAMAAwADAAMwBGADkAOAA3AEUAQgA5ADYANgAwADAAMAAwADAAMAAzAEYAQwA3ADUANAAyADIAMwAyADAAMAAwADAAMAAwADMARgA5AEUANgA5ADAARQAxAEYAMAAwADAAMAAwADAAEQAAAP/+/4AwADAAMAAwADAAMAAwADYAMAAwADAAMAAwADAAMAAxADAAMAAwADAAMAAwADAAMwAwADAAMAAwADAAMAAwADEAMAAwADAAMAAwADAANAAyADAAMAAwADAAMAAwADAAMAAzAEYAQgBBAEEANgBGADIAQgA1ADAAMAAwADAAMAAwAEIARgBDADAARQBCAEIAMQA2AEEAMAAwADAAMAAwADAAMwBGAEIAOAA4ADgANQA1ADMAMgAwADAAMAAwADAAMABCAEYAQwAwADgARAA0ADcAQwBFADAAMAAwADAAMAAwADMARgBCADcARAAzADMANAA3ADkAMAAwADAAMAAwADAA//7/gEIARgBCAEYARAAwAEYAMQAwADIAMAAwADAAMAAwADAAMwBGAEIAOABDADkAMgBDADIANQAwADAAMAAwADAAMABCAEYAQwAwADAANwBDADAARABDADAAMAAwADAAMAAwADMARgBCADkANwBFADYARQBBADAAMAAwADAAMAAwADAAQgBGAEIARgA2AEYAMQBFAEEAOAAwADAAMAAwADAAMAAzAEYAQgA5AEMARQA2ADcANAAwADAAMAAwADAAMAAwAEIARgBCAEQAOQBCAEMAOQBGADMAMAAwADAAMAAwADAAMwBGAEIAOAAxADMAMQAzADUARgAwADAAMAAwADAAMAD//v+AQgBGAEIARgAwAEMAQgBFAEYAQQAwADAAMAAwADAAMAAzAEYAQgA3ADQANAA5AEQARgAzADAAMAAwADAAMAAwAEIARgBCAEUAOQA3ADcAMgBEADkAMAAwADAAMAAwADAAMwBGAEIAOAAwADUAQwBBAEYANwAwADAAMAAwADAAMABCAEYAQgBEAEQANwA2ADMANgAwADAAMAAwADAAMAAwADMARgBCADcAQQAxAEIANgA1AEMAMAAwADAAMAAwADAAQgBGAEIARABCADMAMwAyAEQAMwAwADAAMAAwADAAMAAzAEYAQgA2ADMANwA2ADMAOAA5ADAAMAAwADAAMAAwAP/+/4BCAEYAQgBFADcARAA1ADEAOQAwADAAMAAwADAAMAAwADMARgBCADQARgBFADEAMQAyADAAMAAwADAAMAAwADAAQgBGAEIARQAxADMAQgAxADAARAAwADAAMAAwADAAMAAzAEYAQgA1AEQAOAAxAEMAQwA4ADAAMAAwADAAMAAwAEIARgBCAEMARABCAEYAQgBFADYAMAAwADAAMAAwADAAMwBGAEIAOAAyADgANQBGADUARQAwADAAMAAwADAAMABCAEYAQgBEADcANgAwADAARAA5ADAAMAAwADAAMAAwADMARgBCADcAMQA3ADUANABBADMAMAAwADAAMAAwADAA//7/gEIARgBCAEIAOAA2ADQANAAyADgAMAAwADAAMAAwADAAMwBGAEIANwA2AEUARgBFADMANAAwADAAMAAwADAAMABCAEYAQgA5AEYAQQA5ADYARg=="/>
  <ax:ocxPr ax:name="Crdb6410" ax:value="AEQAMAAwADAAMAAwADAAMwBGAEIAMAAyADgAQwA1ADQAMwAwADAAMAAwADAAMABCAEYAQgBBADYANQBDADEAMQA0ADAAMAAwADAAMAAwADMARgBCADAAMABCADkAMAAwAEUAMAAwADAAMAAwADAAQgBGAEIAOQAzAEYAQQA4ADUARQAwADAAMAAwADAAMAAzAEYAQgAwAEUAQwA1ADEAQgA2ADAAMAAwADAAMAAwAP/+/4BCAEYAQgA3AEMAQQBGAEEAMwAzADAAMAAwADAAMAAwADMARgBCADAANwBGADgAMQBEAEMAMAAwADAAMAAwADAAQgBGAEIANwA4AEUARgAwADkARAAwADAAMAAwADAAMAAzAEYAQgAxADYARAA5ADAAOQAxADAAMAAwADAAMAAwAEIARgBCADYARgA0ADkAMwBFADAAMAAwADAAMAAwADAAMwBGAEIAMQAxAEIARABFADEAMgAwADAAMAAwADAAMABCAEYAQgA2ADgARQAwADEAQgA3ADAAMAAwADAAMAAwADMARgBCADIANQAxADcARQBEADQAMAAwADAAMAAwADAA//7/gEIARgBCADUAMgA4AEYANABDADAAMAAwADAAMAAwADAAMwBGAEIAMQBCADQARABGAEIANgAwADAAMAAwADAAMABCAEYAQgA0AEYANQA5ADcAMwBCADAAMAAwADAAMAAwADMARgBCADIAQgBGADAAQwA4AEUAMAAwADAAMAAwADAAQgBGAEIANAAyADQAQwA1ADAARQAwADAAMAAwADAAMAAzAEYAQgAxAEQAMwBDADMANgA4ADAAMAAwADAAMAAwAEIARgBCADMAQQBEAEMARQAxADIAMAAwADAAMAAwADAAMwBGAEIAMgA0AEQAMwBDADUAMAAwADAAMAAwADAAMAD//v+AQgBGAEIAMwA5ADkAMwBFADYANAAwADAAMAAwADAAMAAzAEYAQgAyADIAQgBGAEIAQwAzADAAMAAwADAAMAAwAEIARgBCADIARgAzADIAMAAwAEIAMAAwADAAMAAwADAAMwBGAEIAMQBBADcAQQAwADYARQAwADAAMAAwADAAMABCAEYAQgAzADEAMgAxADMANQAwADAAMAAwADAAMAAwADMARgBCADEAOAA1ADUANgAxAEYAMAAwADAAMAAwADAAQgBGAEIAMQA1ADgAQwBDAEEANQAwADAAMAAwADAAMAAzAEYAOQBCADIAMQAyADQAMgBDADAAMAAwADAAMAAwAP/+/4BCAEYAQgAxAEEANQAxADcAOQA2ADAAMAAwADAAMAAwADMARgA5AEIAOAAxADIAQwA0ADkAMAAwADAAMAAwADAAQgBGAEIANgAzAEUANgBBADUAMQAwADAAMAAwADAAMAAzAEYAQQAxAEYARQAwAEMANwBFADAAMAAwADAAMAAwAEIARgBCAEEANwBGAEUARgAxADkAMAAwADAAMAAwADAAMwBGAEEAMAAzADIARAA0AEQARgAwADAAMAAwADAAMABCAEYAQgBGADIAMABCADcAQgA4ADAAMAAwADAAMAAwADMARgA5AEYAOQA0ADYAMwA5AEYAMAAwADAAMAAwADAA//7/gEIARgBDADAAMwBFADUANwAzADYAMAAwADAAMAAwADAAMwBGAEEANABBAEIARQAwAEUARAAwADAAMAAwADAAMABCAEYAQwAwADAAQQAzADAAMwA3ADAAMAAwADAAMAAwADMARgBBAEYANwBGADgANABDADgAMAAwADAAMAAwADAAQgBGAEMAMAA5AEMANgBEAEQARQAwADAAMAAwADAAMAAzAEYAQgAwADIAOQA0AEMAQwBFADAAMAAwADAAMAAwAEIARgBDADAANgAzAEQAOAAyADMAMAAwADAAMAAwADAAMwBGAEEAQwA2ADYAMgAzADMAMgAwADAAMAAwADAAMAD//v+AQgBGAEMAMAAwAEQAOAA5ADkAOQAwADAAMAAwADAAMAAzAEYAQQBGADMAMwA4ADIAOABEADAAMAAwADAAMAAwAEIARgBCAEYAQQA3AEUAMAAxADEAMAAwADAAMAAwADAAMwBGAEEARQBFAEYAQgBDAEEARAAwADAAMAAwADAAMABCAEYAQwAwADEANQBDADgARgBDADAAMAAwADAAMAAwADMARgBCADAANgBBADQAQwA3ADUAMAAwADAAMAAwADAAQgBGAEMAMAAwADAAMwBDADYAMQAwADAAMAAwADAAMAAzAEYAQgAwAEMAQQAwAEYANQA0ADAAMAAwADAAMAAwAP/+/4BCAEYAQwAwADcARABDADEANwA4ADAAMAAwADAAMAAwADMARgBCADIAMQBBADAAOQAyADMAMAAwADAAMAAwADAAQgBGAEMAMABBADcANABFAEUAOQAwADAAMAAwADAAMAAzAEYAQgAyADgANQBCAEYAQQAwADAAMAAwADAAMAAwAEIARgBDADEAMAA5AEMAOAA4ADAAMAAwADAAMAAwADAAMwBGAEIAMgAwAEIAOAA5ADkAMgAwADAAMAAwADAAMABCAEYAQwAwAEMAOQAwAEMAOQAwADAAMAAwADAAMAAwADMARgBCADEAOAA0ADkAOAA0AEIAMAAwADAAMAAwADAA//7/gEIARgBDADAARQA1ADYARgBGAEEAMAAwADAAMAAwADAAMwBGAEIAMQBEAEMARABGADkANwAwADAAMAAwADAAMABCAEYAQwAxADAARgAzADIAOQA2ADAAMAAwADAAMAAwADMARgBCADMAQQAyAEQAMgAzADUAMAAwADAAMAAwADAAQgBGAEMAMQA2AEYAMQBDADMAOAAwADAAMAAwADAAMAAzAEYAQgA1ADIAMgBFAEMARgAyADAAMAAwADAAMAAwAEIARgBDADAAQwAzAEEARABBADgAMAAwADAAMAAwADAAMwBGAEIANgAwADMAQgA1ADMAOAAwADAAMAAwADAAMAD//v+AQgBGAEMAMQA0AEYAQwBEAEIAMQAwADAAMAAwADAAMAAzAEYAQgA2AEIANQA4ADQAQgAwADAAMAAwADAAMAAwAEIARgBDADEAMQAxAEUAMgBCADEAMAAwADAAMAAwADAAMwBGAEIANgBCADMAOQAyADMANgAwADAAMAAwADAAMABCAEYAQwAwADgANgBEADMAMwAwADAAMAAwADAAMAAwADMARgBCADUARQA3AEYAOQA5ADMAMAAwADAAMAAwADAAQgBGAEMAMAA1AEYAMQAwAEQAMAAwADAAMAAwADAAMAAzAEYAQgA1ADYAOQA1ADAAQgBBADAAMAAwADAAMAAwAP/+/4BCAEYAQgBGAEYANAA4ADgAQQA5ADAAMAAwADAAMAAwADMARgBCADUARQBBADAAQgA2ADMAMAAwADAAMAAwADAAQgBGAEIARgAyAEMANQBFADYARQAwADAAMAAwADAAMAAzAEYAQgA2ADQAQwA0ADcARABEADAAMAAwADAAMAAwAEIARgBDADAANQA2ADMAMABCADkAMAAwADAAMAAwADAAMwBGAEIANgBEADgAMwBCAEQANAAwADAAMAAwADAAMABCAEYAQwAwADYARgA2AEMANQBCADAAMAAwADAAMAAwADMARgBCADYARQA5ADcANABDAEUAMAAwADAAMAAwADAA//7/gEIARgBDADAAMQA3ADEARQAyADQAMAAwADAAMAAwADAAMwBGAEIANwA5AEYANAA3ADMANAAwADAAMAAwADAAMABCAEYAQwAwAEMAQgA3ADkARABEADAAMAAwADAAMAAwADMARgBCADgANQA2ADcARQAzADEAMAAwADAAMAAwADAAQgBGAEMAMABCADkAQwBGADMAQwAwADAAMAAwADAAMAAzAEYAQgA5ADQANQA3ADEARQAzADAAMAAwADAAMAAwAEIARgBDADEAMwBBADEANwAwADgAMAAwADAAMAAwADAAMwBGAEIAOQBCADgARgBGADAAQwAwADAAMAAwADAAMAD//v9wQgBGAEMAMQAxADIAQwBDADAAQQAwADAAMAAwADAAMAAzAEYAQgA5AEMAQgA3AEIAOQA3ADAAMAAwADAAMAAwAEIARgBDADEAMgAzAEQAOQA5AEEAMAAwADAAMAAwADAAMwBGAEIAQQA0ADQARgAzADEARAAwADAAMAAwADAAMABCAEYAQwAxADYARAA4AEEARQA1ADAAMAAwADAAMAAwADMARgBCAEEAQQA2AEYAMgBCADUAMAAwADAAMAAwADAAQgBGAEMAMABFAEIAQgAxADYAQQAwADAAMAAwADAAMAANAAAA//7/gDAAMAAwADAAMAAwADAANgAwADAAMAAwADAAMAAwADIAMAAwADAAMAAwADAAMAAzADAAMAAwADAAMAAwADAAMQAwADAAMAAwADAAMAAyAEEAMAAwADAAMAAwADAAMAAwADMARgBEADYANwBEADQANgA2ADQAMAAwADAAMAAwADAAMwBGAEMAOAA1AEQANABDADkAQwAwADAAMAAwADAAMAAzAEYARAA2ADcAMAA0AEIARQAzADAAMAAwADAAMAAwADMARgBDADgAQQAzADIAOQBEAEMAMAAwADAAMAAwADAAMwBGAEQANgA5ADcAMgAzAEMAQgAwADAAMAAwADAAMAD//v+AMwBGAEMAOABBAEUAOQAzAEQARAAwADAAMAAwADAAMAAzAEYARAA2ADYARABFADcAOAA0ADAAMAAwADAAMAAwADMARgBDADkAMAA3AEMAMQBDADgAMAAwADAAMAAwADAAMwBGAEQANgAxAEMAMQAzADUAOAAwADAAMAAwADAAMAAzAEYAQwA5ADIAQwAxAEYAQwA2ADAAMAAwADAAMAAwADMARgBEADYAMAA5AEQAMgA2ADIAMAAwADAAMAAwADAAMwBGAEMAOQBFADEANwA1ADIANQAwADAAMAAwADAAMAAzAEYARAA1AEIANQA3AEMANQA4ADAAMAAwADAAMAAwAP/+/4AzAEYAQwA5AEYAMAA5AEYARABFADAAMAAwADAAMAAwADMARgBEADUANABBAEYARgA4ADEAMAAwADAAMAAwADAAMwBGAEMAQwBEAEEARABDAEMAQQAwADAAMAAwADAAMAAzAEYARAA0AEUAMAA3ADgANQAxADAAMAAwADAAMAAwADMARgBDAEQANAA3ADgAQQBCADUAMAAwADAAMAAwADAAMwBGAEQANAA2AEYARQAwADgAMgAwADAAMAAwADAAMAAzAEYAQwBDADkARQBCAEEAQQBDADAAMAAwADAAMAAwADMARgBEADQAMQBDAEMARAAwADEAMAAwADAAMAAwADAA//7/gDMARgBDAEQAMQAzADUARQA3AEQAMAAwADAAMAAwADAAMwBGAEQAMwBDADQARg=="/>
  <ax:ocxPr ax:name="Crdb6411" ax:value="ADIANQA4ADAAMAAwADAAMAAwADMARgBDAEIAMgAyADcAMAA1AEEAMAAwADAAMAAwADAAMwBGAEQAMwBDAEUAQwAyADQAMAAwADAAMAAwADAAMAAzAEYAQwA5ADQARAA2ADEANgBEADAAMAAwADAAMAAwADMARgBEADMAOQAxADEAMgAyADIAMAAwADAAMAAwADAAMwBGAEMAOAA0AEQAMAAxAEEAOAAwADAAMAAwADAAMAAzAEYARAAzAEEAQgBCAEEARQA4ADAAMAAwADAAMAAwAP/+/4AzAEYAQwA4ADEAMABDAEMAMwBGADAAMAAwADAAMAAwADMARgBEADMAOAA4AEUAMgAxAEUAMAAwADAAMAAwADAAMwBGAEMAOAAxADYAMABBADEAQgAwADAAMAAwADAAMAAzAEYARAAzADgAQgA4ADAAQgA2ADAAMAAwADAAMAAwADMARgBDADcAQQAzADYAMQAwAEEAMAAwADAAMAAwADAAMwBGAEQAMwA1ADkARABEADYANAAwADAAMAAwADAAMAAzAEYAQwA3AEIANgAzADYARgBFADAAMAAwADAAMAAwADMARgBEADMARgA4AEIARgAwAEEAMAAwADAAMAAwADAA//7/gDMARgBDADMAOQBGAEYAOAA1ADAAMAAwADAAMAAwADAAMwBGAEQANAA0AEEAOAAxADYAOAAwADAAMAAwADAAMAAzAEYAQwAzADAANwA5AEQANQA1ADAAMAAwADAAMAAwADMARgBEADQANwBBAEIARQAyADQAMAAwADAAMAAwADAAMwBGAEMANABDAEUAMQA0ADIARAAwADAAMAAwADAAMAAzAEYARAA0AEEAMgAwAEMAQgAwADAAMAAwADAAMAAwADMARgBDADUAMQA3ADAAMQA0ADQAMAAwADAAMAAwADAAMwBGAEQANABCADAAQgA4ADkARAAwADAAMAAwADAAMAD//v+AMwBGAEMANQAzADEAMgAxAEQAMgAwADAAMAAwADAAMAAzAEYARAA0AEEAQwBEAEQAOQAxADAAMAAwADAAMAAwADMARgBDADUANwAxAEUAMgAxADQAMAAwADAAMAAwADAAMwBGAEQANABFADYAMQAwADcAMAAwADAAMAAwADAAMAAzAEYAQwA1ADAAQgBGAEYAQgA4ADAAMAAwADAAMAAwADMARgBEADUAMAA0ADEAQgBFAEMAMAAwADAAMAAwADAAMwBGAEMANQBDAEQAQQBDADcAMAAwADAAMAAwADAAMAAzAEYARAA1ADIAMABGADgAMQAwADAAMAAwADAAMAAwAP/+/4AzAEYAQwA1ADgAQQAxADUANwA3ADAAMAAwADAAMAAwADMARgBEADUAMgBGAEMAQgA1ADEAMAAwADAAMAAwADAAMwBGAEMANQBEAEUAQgBBAEIARQAwADAAMAAwADAAMAAzAEYARAA1ADMAMgA1AEEAMwAwADAAMAAwADAAMAAwADMARgBDADYAQgA4ADcANwBBADgAMAAwADAAMAAwADAAMwBGAEQANQA1AEQARAA1AEEARAAwADAAMAAwADAAMAAzAEYAQwA2AEYARgAyAEMAMwBCADAAMAAwADAAMAAwADMARgBEADUANQBGAEYAMwA3ADgAMAAwADAAMAAwADAA//7/gDMARgBDADYAOABDADYANABDADMAMAAwADAAMAAwADAAMwBGAEQANQBBADEANQAwADcAOQAwADAAMAAwADAAMAAzAEYAQwA2ADgAMQBDAEUAMABFADAAMAAwADAAMAAwADMARgBEADUAOQAzAEEAOAA3AEUAMAAwADAAMAAwADAAMwBGAEMANwAxADYAQwA5ADgAMAAwADAAMAAwADAAMAAzAEYARAA1AEEANwBBAEIANgBEADAAMAAwADAAMAAwADMARgBDADYARQA3AEEAMwBDAEUAMAAwADAAMAAwADAAMwBGAEQANQBDADUAMgBGADIAQwAwADAAMAAwADAAMAD//v+AMwBGAEMANwA2ADAARgA5ADMAOAAwADAAMAAwADAAMAAzAEYARAA1AEYAMwA4ADYAQwAyADAAMAAwADAAMAAwADMARgBDADYARQBFADEAMgBEAEIAMAAwADAAMAAwADAAMwBGAEQANgAxADMANwBEADEANAAwADAAMAAwADAAMAAzAEYAQwA3AEEAMwAzAEQARABBADAAMAAwADAAMAAwADMARgBEADYANAA1AEMAQgBFADEAMAAwADAAMAAwADAAMwBGAEMANwA5ADIARgAzAEYARAAwADAAMAAwADAAMAAzAEYARAA2ADMAQwBBADEAMwAzADAAMAAwADAAMAAwAP/+/4AzAEYAQwA3AEQAQQA4ADcAQwA3ADAAMAAwADAAMAAwADMARgBEADYANwA5ADgAQgA2ADIAMAAwADAAMAAwADAAMwBGAEMANwBFAEEAOQBBADMAOQAwADAAMAAwADAAMAAzAEYARAA2AEEANQBEADkAQgA3ADAAMAAwADAAMAAwADMARgBDADgANwA2ADcAMQA0ADgAMAAwADAAMAAwADAAMwBGAEQANgA3AEQANAA2ADYANAAwADAAMAAwADAAMAAzAEYAQwA4ADUARAA0AEMAOQBDADAAMAAwADAAMAAwADAAMAAwADAAMAAwADAAMwAwADAAMAAwADAAMAAwADEA//7/gDAAMAAwADAAMAAwADAANgAwADAAMAAwADAAMAAwADAAMwBGAEQANQBEAEQAMwA4ADEAOQAwADAAMAAwADAAMAAzAEYAQwA2AEQAQwBCADIANAA5ADAAMAAwADAAMAAwADMARgBEADUAQgBEAEIANwAyAEUAMAAwADAAMAAwADAAMwBGAEMANgBFADQANAA3AEUANQAwADAAMAAwADAAMAAzAEYARAA1AEMANgAwADUAQwBDADAAMAAwADAAMAAwADMARgBDADYAOQAyADQAOAA0ADQAMAAwADAAMAAwADAAMwBGAEQANQBBAEMAQgBDADUAOQAwADAAMAAwADAAMAD//v9QMwBGAEMANgBCADcARABDAEIAQwAwADAAMAAwADAAMAAzAEYARAA1AEIAOQA4ADkAQgAzADAAMAAwADAAMAAwADMARgBDADcAMABEAEMAMgAwADIAMAAwADAAMAAwADAAMwBGAEQANQBEAEQAMwA4ADEAOQAwADAAMAAwADAAMAAzAEYAQwA2AEQAQwBCADIANAA5ADAAMAAwADAAMAAwAA8AAAD//v+AMAAwADAAMAAwADAAMAA2ADAAMAAwADAAMAAwADAAMQAwADAAMAAwADAAMAAwADMAMAAwADAAMAAwADAAMAAxADAAMAAwADAAMAAwADMANwAwADAAMAAwADAAMAAwADAAMwBGAEQAMQBFAEMAMQA1ADMARgAwADAAMAAwADAAMAAzAEYAQQBDAEYAOAA1ADIAMAA1ADAAMAAwADAAMAAwADMARgBEADEANgA4AEUANABBADUAMAAwADAAMAAwADAAMwBGAEEAQwAyADkAMAA1AEEAQQAwADAAMAAwADAAMAAzAEYARAAxADAAOABDADgARgA3ADAAMAAwADAAMAAwAP/+/4AzAEYAQgAzADgARABGADUAMQA4ADAAMAAwADAAMAAwADMARgBDAEIARQAwADYAMAAyAEMAMAAwADAAMAAwADAAMwBGAEIAMQAyAEIAMABFAEEAQgAwADAAMAAwADAAMAAzAEYAQwBDADEANABFADIAMQBFADAAMAAwADAAMAAwADMARgBBAEQAQgBGADIANwBBAEUAMAAwADAAMAAwADAAMwBGAEMARAAxADYAMwA2AEMARAAwADAAMAAwADAAMAAzAEYAQgAxADMARgA2ADgANQBFADAAMAAwADAAMAAwADMARgBDAEQAQQA4ADIARQAyADIAMAAwADAAMAAwADAA//7/gDMARgBCADAARABFADgAMgBEADMAMAAwADAAMAAwADAAMwBGAEMARQAxADQAMgAzADMAQwAwADAAMAAwADAAMAAzAEYAQgAxAEQAOAAxAEMARgBEADAAMAAwADAAMAAwADMARgBDAEUAQgAwADkAMgBGADgAMAAwADAAMAAwADAAMwBGAEIAMQBBADYAOAA0ADEAMwAwADAAMAAwADAAMAAzAEYAQwBGADAAMABBAEEANAAwADAAMAAwADAAMAAwADMARgBCADAANwBCADIAOABGADcAMAAwADAAMAAwADAAMwBGAEQAMAAxADcANgBCADkARAAwADAAMAAwADAAMAD//v+AMwBGAEEARQA1ADYAMwBEADIARQAwADAAMAAwADAAMAAzAEYARAAwADQANwA1AEUARAA5ADAAMAAwADAAMAAwADMARgBBAEUANAAxAEUAMwBBADEAMAAwADAAMAAwADAAMwBGAEQAMAAzADMAQgAzADEANAAwADAAMAAwADAAMAAzAEYAQQBEADUAMwA4ADkANAAxADAAMAAwADAAMAAwADMARgBEADAAMQA4ADQAOQA5AEQAMAAwADAAMAAwADAAMwBGAEEAOQA1ADkARgBFAEEAMwAwADAAMAAwADAAMAAzAEYARAAwADYANgA1AEUANQA2ADAAMAAwADAAMAAwAP/+/4AzAEYAQQA4AEUARQBDADMAMgA0ADAAMAAwADAAMAAwADMARgBEADAANQBCADMANQAwADcAMAAwADAAMAAwADAAMwBGAEEAQQAxAEIANwBDADEANgAwADAAMAAwADAAMAAzAEYARAAwAEYAOQAxADMAMwA0ADAAMAAwADAAMAAwADMARgBBADcAOABFAEYARABGADIAMAAwADAAMAAwADAAMwBGAEQAMABEAEQAOAA0ADcAQQAwADAAMAAwADAAMAAzAEYAQQA5AEIAQgAyADgARgBCADAAMAAwADAAMAAwADMARgBEADAAOABEAEMANABCADgAMAAwADAAMAAwADAA//7/gDMARgBBAEEARQBDAEIAMwA2AEQAMAAwADAAMAAwADAAMwBGAEQAMAA4AEIANQBDADkARgAwADAAMAAwADAAMAAzAEYAQQBDADAANAA5ADMAQgAwADAAMAAwADAAMAAwADMARgBEADAARAA3ADEAQgBDAEIAMAAwADAAMAAwADAAMwBGAEEAQQA4ADYAOABGAEYAOQAwADAAMAAwADAAMAAzAEYARAAwADgANABBADMAMwA1ADAAMAAwADAAMAAwADMARgBBAEYANgBCAEUAMAAzAEUAMAAwADAAMAAwADAAMwBGAEQAMABBADcANgBFAEEAMAAwADAAMAAwADAAMAD//v+AMwBGAEEARQBGAEMAQQA5ADYARgAwADAAMAAwADAAMAAzAEYARAAwAEIAMAA4ADMARgA1ADAAMAAwADAAMAAwADMARgBCADAAMA=="/>
  <ax:ocxPr ax:name="Crdb6412" ax:value="ADAARQAwADYANgAwADAAMAAwADAAMAAzAEYARAAwADYARQBEADgARQA0ADAAMAAwADAAMAAwADMARgBCADAARgAwADUAOQA2AEIAMAAwADAAMAAwADAAMwBGAEQAMAA5AEIAOQA2AEYAOQAwADAAMAAwADAAMAAzAEYAQgAwAEMAQwA0AEQANwA0ADAAMAAwADAAMAAwADMARgBEADAAQgBCADgAMQA1ADAAMAAwADAAMAAwADAA//7/gDMARgBCADIAMgA2AEUANABGAEQAMAAwADAAMAAwADAAMwBGAEQAMABDADcARAAwADkAOQAwADAAMAAwADAAMAAzAEYAQgAxAEIANgAwADAANgBGADAAMAAwADAAMAAwADMARgBEADAAQwAyADgAQgBDAEIAMAAwADAAMAAwADAAMwBGAEIAMgBEADgARgA4AEQANQAwADAAMAAwADAAMAAzAEYARAAwAEUARQA2AEEAMwA4ADAAMAAwADAAMAAwADMARgBCADIARQAwAEQAMwAwAEUAMAAwADAAMAAwADAAMwBGAEQAMABFADkANQAxAEIAMAAwADAAMAAwADAAMAD//v+AMwBGAEIAMgAzAEMANQA3AEQANAAwADAAMAAwADAAMAAzAEYARAAwAEUANgA1AEUAMQA5ADAAMAAwADAAMAAwADMARgBCADIAMAAxADUAOAAzAEEAMAAwADAAMAAwADAAMwBGAEQAMQAwADMAMQA0ADQAMAAwADAAMAAwADAAMAAzAEYAQgAxAEQAMgBEADQAQgBBADAAMAAwADAAMAAwADMARgBEADAARAA4AEQARABFADkAMAAwADAAMAAwADAAMwBGAEIAMQBDAEEARQBGADUARQAwADAAMAAwADAAMAAzAEYARAAwAEMAMQA3ADcARABBADAAMAAwADAAMAAwAP/+/4AzAEYAQgAwAEMAMwAzADUAQwA0ADAAMAAwADAAMAAwADMARgBEADAARAAyAEQAOAAzAEYAMAAwADAAMAAwADAAMwBGAEIAMABEAEQAMQAxADQARAAwADAAMAAwADAAMAAzAEYARAAwAEYARAAyADgAQgA1ADAAMAAwADAAMAAwADMARgBCADAARQA0AEQARQAxADUAMAAwADAAMAAwADAAMwBGAEQAMABEADcANAA2ADQARgAwADAAMAAwADAAMAAzAEYAQQBGAEQANgA0ADYAOAA4ADAAMAAwADAAMAAwADMARgBEADAARgBCADIANAAxADMAMAAwADAAMAAwADAA//7/gDMARgBBAEUANwA2ADEANQAxADIAMAAwADAAMAAwADAAMwBGAEQAMABEADcAMwAyAEIARQAwADAAMAAwADAAMAAzAEYAQQBFAEQARgBEADIARQAwADAAMAAwADAAMAAwADMARgBEADAARABDAEMAMQA0AEQAMAAwADAAMAAwADAAMwBGAEEARQA1AEUANgBBADAANwAwADAAMAAwADAAMAAzAEYARAAwAEUARQAzADQAQQA3ADAAMAAwADAAMAAwADMARgBBAEQANAA0ADYARAAxADEAMAAwADAAMAAwADAAMwBGAEQAMQAwADMARgBBADQANwAwADAAMAAwADAAMAD//v+AMwBGAEEARQAzADAAMABFADEAMAAwADAAMAAwADAAMAAzAEYARAAxADAANABCAEEAMQAzADAAMAAwADAAMAAwADMARgBBAEMARABGADUAMQAxADUAMAAwADAAMAAwADAAMwBGAEQAMABEAEQAQwBCADgAQQAwADAAMAAwADAAMAAzAEYAQQBDAEMAOAA0ADAARgA1ADAAMAAwADAAMAAwADMARgBEADEAMAAyAEEAQQA1ADYAMAAwADAAMAAwADAAMwBGAEEAQwAxADEARgAxADcARAAwADAAMAAwADAAMAAzAEYARAAwAEQAOQBFADYAQgAzADAAMAAwADAAMAAwAP/+/4AzAEYAQQBCADgAQQBFAEIAMgBFADAAMAAwADAAMAAwADMARgBEADAARgA3ADMAMgA3AEIAMAAwADAAMAAwADAAMwBGAEEAQQBDADcAQwBCADIAOQAwADAAMAAwADAAMAAzAEYARAAxADIANwBDADMANQA1ADAAMAAwADAAMAAwADMARgBBAEIAMAAyADEANAA1ADQAMAAwADAAMAAwADAAMwBGAEQAMQA0AEIAMwBDADcAMQAwADAAMAAwADAAMAAzAEYAQQBCADEAQwAzADUANwA1ADAAMAAwADAAMAAwADMARgBEADEANgBGADMANQAyADgAMAAwADAAMAAwADAA//7/gDMARgBBADkANwA0ADMAOQAxADUAMAAwADAAMAAwADAAMwBGAEQAMQA1ADgARQBGAEQANQAwADAAMAAwADAAMAAzAEYAQQA3ADkARABEADIARQA4ADAAMAAwADAAMAAwADMARgBEADEAOQAzADUAMQBDADkAMAAwADAAMAAwADAAMwBGAEEAOAAwADYAOQA4ADYAQwAwADAAMAAwADAAMAAzAEYARAAxAEMANgBDADEAOQAwADAAMAAwADAAMAAwADMARgBBADgAQgAyAEUANABBADcAMAAwADAAMAAwADAAMwBGAEQAMQBFAEMAMQA1ADMARgAwADAAMAAwADAAMAD//v8QMwBGAEEAQwBGADgANQAyADAANQAwADAAMAAwADAAMAAIAAAA//7/gDAAMAAwADAAMAAwADAANgAwADAAMAAwADAAMAAwADEAMAAwADAAMAAwADAAMAAzADAAMAAwADAAMAAwADAAMQAwADAAMAAwADAAMAAxAEUAMAAwADAAMAAwADAAMAAwADMARgBEADUAMQA4ADgANwBGADMAMAAwADAAMAAwADAAMwBGAEMAMQAxAEUANQAxADgAMgAwADAAMAAwADAAMAAzAEYARAA0AEYAMgBDAEIAQQBBADAAMAAwADAAMAAwADMARgBDADEAMQAzADEAQwA0AEUAMAAwADAAMAAwADAAMwBGAEQANQAzADUARAAxAEEAQQAwADAAMAAwADAAMAD//v+AMwBGAEMAMAA5AEEAOQBEADAAOQAwADAAMAAwADAAMAAzAEYARAA0AEYAQgA4ADQAMwA5ADAAMAAwADAAMAAwADMARgBDADAANAA1ADEAOQBGADIAMAAwADAAMAAwADAAMwBGAEQANAA5ADcAMQAzADYAMwAwADAAMAAwADAAMAAzAEYAQwAwAEIAOQBFADYANABCADAAMAAwADAAMAAwADMARgBEADQANwA5ADYARgA3ADUAMAAwADAAMAAwADAAMwBGAEMAMQA0ADIAOQBGADcARQAwADAAMAAwADAAMAAzAEYARAA0ADMARgBCAEQARAA5ADAAMAAwADAAMAAwAP/+/4AzAEYAQwAxADMANwBFAEYANABDADAAMAAwADAAMAAwADMARgBEADQAOAAxADEARgAyAEYAMAAwADAAMAAwADAAMwBGAEMAMgAyADkAQgBFADIANAAwADAAMAAwADAAMAAzAEYARAA0ADQAQgA3AEEARQBBADAAMAAwADAAMAAwADMARgBDADIAMwA0ADUANABFADAAMAAwADAAMAAwADAAMwBGAEQANAAzAEYANABGADAAMQAwADAAMAAwADAAMAAzAEYAQwAyADkAMQA0ADkAQwAwADAAMAAwADAAMAAwADMARgBEADMARQBEADUAOQAwADYAMAAwADAAMAAwADAA//7/gDMARgBDADIAMAAwADIAMgAwADYAMAAwADAAMAAwADAAMwBGAEQAMgBGAEUAOABFAEUAQQAwADAAMAAwADAAMAAzAEYAQwAxADkANwBCADEAQgBFADAAMAAwADAAMAAwADMARgBEADIANQA4AEQANABFAEYAMAAwADAAMAAwADAAMwBGAEMAMQA1ADEAQgBGAEYAMQAwADAAMAAwADAAMAAzAEYARAAyADUAOQA5ADQANgAxADAAMAAwADAAMAAwADMARgBCAEYANwAwADQARABCAEUAMAAwADAAMAAwADAAMwBGAEQAMwBCADcAQwA4AEYARgAwADAAMAAwADAAMAD//v+AMwBGAEMAMAA0AEMANwBGADUAMgAwADAAMAAwADAAMAAzAEYARAA0ADAAQwBEAEEAQwAzADAAMAAwADAAMAAwADMARgBDADAANwBFAEYAOQAwADUAMAAwADAAMAAwADAAMwBGAEQANAAyAEIANwBBAEUAQQAwADAAMAAwADAAMAAzAEYAQgBGAEYARQBDADQARgA2ADAAMAAwADAAMAAwADMARgBEADQAMgBCAEUAQwA1AEIAMAAwADAAMAAwADAAMwBGAEIARgBGAEQARABGADgARQAwADAAMAAwADAAMAAzAEYARAA0ADMAMgBCADAANQBCADAAMAAwADAAMAAwAP/+/4AzAEYAQgBGAEYANgBCADYANwAyADAAMAAwADAAMAAwADMARgBEADQAMwA0AEMAMQBGADgAMAAwADAAMAAwADAAMwBGAEIARgBGADQAMQBGADAAMAAwADAAMAAwADAAMAAzAEYARAA0ADQAMQA2AEMAMwA0ADAAMAAwADAAMAAwADMARgBCAEYARAAwADgAMQBCADgAMAAwADAAMAAwADAAMwBGAEQANAA0AEMANAA1AEQARQAwADAAMAAwADAAMAAzAEYAQgBGAEEAOAA0ADYARgBCADAAMAAwADAAMAAwADMARgBEADQANQA5ADQARgA3ADMAMAAwADAAMAAwADAA//7/gDMARgBCAEYAQQA1AEIAOAAwADcAMAAwADAAMAAwADAAMwBGAEQANAA1AEEAQQBEADcARgAwADAAMAAwADAAMAAzAEYAQgBGADkANgBEADQAMwA2ADAAMAAwADAAMAAwADMARgBEADQANgA4ADgAMAA0ADIAMAAwADAAMAAwADAAMwBGAEIARQBGADMANQBBAEMARQAwADAAMAAwADAAMAAzAEYARAA0AEIARABGAEEARAA5ADAAMAAwADAAMAAwADMARgBDADAANAA4AEQAMgA1ADAAMAAwADAAMAAwADAAMwBGAEQANABDADUAMQA1ADQAMQAwADAAMAAwADAAMAD//v9wMwBGAEIARgA2AEMAOAAwADAAMQAwADAAMAAwADAAMAAzAEYARAA1ADQAOQBEADEANgA1ADAAMAAwADAAMAAwADMARgBDADAANABEAEIAQQA0AEIAMAAwADAAMAAwADAAMwBGAEQANQAzAEYAQQBFADIARgAwADAAMAAwADAAMAAzAEYAQwAwADkAMgA2AEUARAA3ADAAMAAwADAAMAAwADMARgBEADUAMQA4ADgANwBGADMAMAAwADAAMAAwADAAMwBGAEMAMQAxAEUANQAxADgAMgAwADAAMAAwADAAMAARAAAA/w=="/>
  <ax:ocxPr ax:name="Crdb6413" ax:value="/v+AMAAwADAAMAAwADAAMAA2ADAAMAAwADAAMAAwADAAMgAwADAAMAAwADAAMAAwADMAMAAwADAAMAAwADAAMAAxADAAMAAwADAAMAAwADIAMQAwADAAMAAwADAAMAAwADAAMwBGAEMAMgAwADYANABFAEEAQwAwADAAMAAwADAAMAAzAEYAQwA1AEIAQwAxADgANgBFADAAMAAwADAAMAAwADMARgBDADEARQA4AEMANAA4ADcAMAAwADAAMAAwADAAMwBGAEMANgA2ADUAOQBBAEEAOAAwADAAMAAwADAAMAAzAEYAQwAwAEMAQQA1AEMARgAwADAAMAAwADAAMAAwAP/+/4AzAEYAQwA2ADMARAAxAEUAQQA2ADAAMAAwADAAMAAwADMARgBDADAARAAyADgANQAxADcAMAAwADAAMAAwADAAMwBGAEMANgBFADIANQA5ADQAMgAwADAAMAAwADAAMAAzAEYAQgBEAEYAQgA1ADkARQBCADAAMAAwADAAMAAwADMARgBDADYANwA3ADQARgA1AEUAMAAwADAAMAAwADAAMwBGAEIAQwBBADEAMwBDADAANwAwADAAMAAwADAAMAAzAEYAQwA1AEQAMwA2ADAAMgBEADAAMAAwADAAMAAwADMARgBCAEEANgAwAEUANwBGAEUAMAAwADAAMAAwADAA//7/gDMARgBDADUARQBBAEQAQQA3ADIAMAAwADAAMAAwADAAMwBGAEIAOABDAEEAMgBDADMAQQAwADAAMAAwADAAMAAzAEYAQwA2AEIANwA1AEIAOABBADAAMAAwADAAMAAwADMARgBCADcAQwAyADkAMwBEADMAMAAwADAAMAAwADAAMwBGAEMANgBEADcANgBFADQANwAwADAAMAAwADAAMAAzAEYAQgA2AEQANgBDADQANgBDADAAMAAwADAAMAAwADMARgBDADYANgA3AEYARAA5AEUAMAAwADAAMAAwADAAMwBGAEIANwA2AEEARQA1ADkANwAwADAAMAAwADAAMAD//v+AMwBGAEMANwA1ADgAMwAxADIARAAwADAAMAAwADAAMAAzAEYAQgA4AEUANAA3AEQAQgAyADAAMAAwADAAMAAwADMARgBDADcARABBADYAQQA5ADUAMAAwADAAMAAwADAAMwBGAEIAOAAxADYAOAAwADQAMgAwADAAMAAwADAAMAAzAEYAQwA3AEYARABGADAARgAyADAAMAAwADAAMAAwADMARgBCADUAMgBGADcAMQA0AEQAMAAwADAAMAAwADAAMwBGAEMANgBEADEANwA1ADMAQgAwADAAMAAwADAAMAAzAEYAQgAwAEQARAA5AEIANQBEADAAMAAwADAAMAAwAP/+/4AzAEYAQwA1AEIANwA4ADMARgA4ADAAMAAwADAAMAAwADMARgBCADIAMAAxADEAQQA0ADIAMAAwADAAMAAwADAAMwBGAEMANQAzADgANgBCADIANwAwADAAMAAwADAAMAAzAEYAQgA4ADQAMQA3ADEAOAA1ADAAMAAwADAAMAAwADMARgBDADQAOABBADUAMQA1ADQAMAAwADAAMAAwADAAMwBGAEIAOAAzADUAOQBDAEEANwAwADAAMAAwADAAMAAzAEYAQwA0ADQAQQA4ADAAQgA4ADAAMAAwADAAMAAwADMARgBCADkANQA3ADYARQA5ADYAMAAwADAAMAAwADAA//7/gDMARgBDADQAMABFAEYANgA3AEQAMAAwADAAMAAwADAAMwBGAEIAOQAyADUARQBGADUAMgAwADAAMAAwADAAMAAzAEYAQwAzADQARgA5AEYANQBBADAAMAAwADAAMAAwADMARgBCADkARAA5ADQAOABBADkAMAAwADAAMAAwADAAMwBGAEMAMwA2ADAANQBDADMARQAwADAAMAAwADAAMAAzAEYAQgBBADMAMAA3ADAAMgBBADAAMAAwADAAMAAwADMARgBDADIAQwA4ADUARQBBAEQAMAAwADAAMAAwADAAMwBGAEIAQgBEADYAMABBADAAQwAwADAAMAAwADAAMAD//v+AMwBGAEMANABCADMAMwBBADMAQgAwADAAMAAwADAAMAAzAEYAQgBCAEUANgBEAEEARgBBADAAMAAwADAAMAAwADMARgBDADQAMgAyADMARAA5ADQAMAAwADAAMAAwADAAMwBGAEIARAAyADcARABFAEMAQQAwADAAMAAwADAAMAAzAEYAQwA0AEEARQAxADgAOQAzADAAMAAwADAAMAAwADMARgBCAEQAMABEADcARgAzADUAMAAwADAAMAAwADAAMwBGAEMANAAwADkARgAzADkANQAwADAAMAAwADAAMAAzAEYAQgBEAEYANwAxADQAMgAwADAAMAAwADAAMAAwAP/+/4AzAEYAQwA0AEQAQQA1ADkAMQA5ADAAMAAwADAAMAAwADMARgBCAEYARABDADQAMgA3AEYAMAAwADAAMAAwADAAMwBGAEMANABGAEYANAAxAEQAMgAwADAAMAAwADAAMAAzAEYAQwAwADIAMQA3AEIARgBFADAAMAAwADAAMAAwADMARgBDADUANABGADAANQA2ADcAMAAwADAAMAAwADAAMwBGAEMAMQA1AEYAQwBGADkARgAwADAAMAAwADAAMAAzAEYAQwA0AEQAQwBFADUARgA0ADAAMAAwADAAMAAwADMARgBDADEANwA0ADIAOAAwAEQAMAAwADAAMAAwADAA//7/gDMARgBDADUANQBCADYANQA3ADAAMAAwADAAMAAwADAAMwBGAEMAMgBBADUANAAzADIARQAwADAAMAAwADAAMAAzAEYAQwA1ADQAQQBCADAAQgA5ADAAMAAwADAAMAAwADMARgBDADIAMAA2ADQARQBBAEMAMAAwADAAMAAwADAAMwBGAEMANQBCAEMAMQA4ADYARQAwADAAMAAwADAAMAAwADAAMAAwADAAMAAwADMAMAAwADAAMAAwADAAMAAxADAAMAAwADAAMAAwADEARQAwADAAMAAwADAAMAAwADAAMwBGAEMANQBEADcARgAzADYAQwAwADAAMAAwADAAMAD//v+AMwBGAEIAQwA3AEEANQBDADIARAAwADAAMAAwADAAMAAzAEYAQwA1ADkAOQBBAEMARQBGADAAMAAwADAAMAAwADMARgBCAEIARQA3ADIAOAA0ADQAMAAwADAAMAAwADAAMwBGAEMANQBBADQARAA3ADEARgAwADAAMAAwADAAMAAzAEYAQgBDADkAQQA3ADYAQQAxADAAMAAwADAAMAAwADMARgBDADUANQBBADcAMAAxADkAMAAwADAAMAAwADAAMwBGAEIAQwA2ADYAMgAzADAARAAwADAAMAAwADAAMAAzAEYAQwA0ADkAMgAyAEYAMgAyADAAMAAwADAAMAAwAP/+/4AzAEYAQgA4ADEANABDADIARQBFADAAMAAwADAAMAAwADMARgBDADIANQA5ADQAOAAyAEQAMAAwADAAMAAwADAAMwBGAEIANwA1AEUANwA3ADgAQgAwADAAMAAwADAAMAAzAEYAQgBEAEYARAAyAEEAMwAwADAAMAAwADAAMAAwADMARgBCADYARgAzAEQAOQAzAEEAMAAwADAAMAAwADAAMwBGAEIARgA5ADgARgAzADUARgAwADAAMAAwADAAMAAzAEYAQgBBAEQAMgBCADQARQAyADAAMAAwADAAMAAwADMARgBCAEUAMQBEADkANwAyADYAMAAwADAAMAAwADAA//7/gDMARgBCAEYANgA4ADQARgA0AEUAMAAwADAAMAAwADAAMwBGAEIARQA5ADAAMQBEADYAMgAwADAAMAAwADAAMAAzAEYAQwAyADEAMwBCADUAMAAxADAAMAAwADAAMAAwADMARgBDADAANAA3ADEANwBDADQAMAAwADAAMAAwADAAMwBGAEMAMwA1ADkAMgAxADMARAAwADAAMAAwADAAMAAzAEYAQwAwADYARAA0ADYAOAAyADAAMAAwADAAMAAwADMARgBDADIANQA1ADEAQgA4ADYAMAAwADAAMAAwADAAMwBGAEMAMAA4AEYAQQAwAEUARAAwADAAMAAwADAAMAD//v+AMwBGAEMAMwA4AEMAQQA1ADMAMwAwADAAMAAwADAAMAAzAEYAQwAxADMAQgA3AEYANQBBADAAMAAwADAAMAAwADMARgBDADMARQAwADkAMgAzAEIAMAAwADAAMAAwADAAMwBGAEMAMABFAEMANABCADcANwAwADAAMAAwADAAMAAzAEYAQwA0ADAAOAAxADgANAA1ADAAMAAwADAAMAAwADMARgBDADEAMQBCADgAMwBCADEAMAAwADAAMAAwADAAMwBGAEMANAA5ADYANwAyAEQARgAwADAAMAAwADAAMAAzAEYAQwAxADUAOQAyADIAQwBFADAAMAAwADAAMAAwAP/+/4AzAEYAQwA0AEMAMgA5ADAANwA3ADAAMAAwADAAMAAwADMARgBDADMANwA4ADEAQQA3ADkAMAAwADAAMAAwADAAMwBGAEMANAAwAEUARQBDAEQAQgAwADAAMAAwADAAMAAzAEYAQwAzAEUARAA3ADgARAA2ADAAMAAwADAAMAAwADMARgBDADMANQBFAEUAOQBGADEAMAAwADAAMAAwADAAMwBGAEMAMwA5AEYAQQAxAEEANQAwADAAMAAwADAAMAAzAEYAQwAzADUANwA1ADYANgAxADAAMAAwADAAMAAwADMARgBDADQAMAAxADIAMgBBADQAMAAwADAAMAAwADAA//7/gDMARgBDADIAQQBEAEMAOQBFADgAMAAwADAAMAAwADAAMwBGAEMANAAwADIAQQBCADEANwAwADAAMAAwADAAMAAzAEYAQwAxAEQANQA4ADkAMQBDADAAMAAwADAAMAAwADMARgBDADMANAAxADQANgA0ADMAMAAwADAAMAAwADAAMwBGAEMAMABFADUANgA4ADMAMgAwADAAMAAwADAAMAAzAEYAQwAzADQAQQBBADAAMQA5ADAAMAAwADAAMAAwADMARgBDADAAMwBEAEIAQwBCADYAMAAwADAAMAAwADAAMwBGAEMAMwBCADQARgA2ADcARgAwADAAMAAwADAAMAD//v+AMwBGAEMAMAAyADIAOQBEADcANwAwADAAMAAwADAAMAAzAEYAQwA0ADAANgBBAEIAMwBBADAAMAAwADAAMAAwADMARgBDADAARQA0AEEAQgBCADEAMAAwADAAMAAwADAAMwBGAEMANABBADkAOQAzAEEAQwAwADAAMAAwADAAMAAzAEYAQwAxADUANAAxADQANQA0ADAAMAAwADAAMAAwADMARgBDADUANAA2AEUAMQA4AEYAMAAwADAAMAAwADAAMw=="/>
  <ax:ocxPr ax:name="Crdb6414" ax:value="AEYAQwAwAEUANwAzADgARQBEADAAMAAwADAAMAAwADMARgBDADUARQA1AEEANgA5AEEAMAAwADAAMAAwADAA//7/MDMARgBCAEUAMABGADgAQgBBAEIAMAAwADAAMAAwADAAMwBGAEMANQBEADcARgAzADYAQwAwADAAMAAwADAAMAAzAEYAQgBDADcAQQA1AEMAMgBEADAAMAAwADAAMAAwAAkAAAD//v+AMAAwADAAMAAwADAAMAA2ADAAMAAwADAAMAAwADAAMQAwADAAMAAwADAAMAAwADMAMAAwADAAMAAwADAAMAAxADAAMAAwADAAMAAwADIAMAAwADAAMAAwADAAMAAwADAAMwBGAEEARgAwADQAMwA3ADYAQwAwADAAMAAwADAAMAAzAEYAQwA3AEYAQQA4ADkANwAyADAAMAAwADAAMAAwADMARgBBADcANAAzADEAOABDAEEAMAAwADAAMAAwADAAMwBGAEMANgAxADQAMABDAEYAMgAwADAAMAAwADAAMAAzAEYAQQA3AEQANQA3ADcAOAA2ADAAMAAwADAAMAAwAP/+/4AzAEYAQwA1AEUAQQBGAEIAMgA5ADAAMAAwADAAMAAwADMARgBBADYAMQA2AEEAOAA4ADEAMAAwADAAMAAwADAAMwBGAEMANQBDAEMAMAA2ADUARgAwADAAMAAwADAAMAAzAEYAQQA2ADQANQBBADkANwA4ADAAMAAwADAAMAAwADMARgBDADQANwBEAEEAOABGAEIAMAAwADAAMAAwADAAMwBGAEEAMgBDAEYANwBDADcANwAwADAAMAAwADAAMAAzAEYAQwAzAEEARAA4AEYAMQA2ADAAMAAwADAAMAAwADMARgBBADQANAAzAEMAOQBCAEEAMAAwADAAMAAwADAA//7/gDMARgBDADMAMABGAEYAMAA2AEMAMAAwADAAMAAwADAAMwBGAEEAMwBBADMANwBCADcANwAwADAAMAAwADAAMAAzAEYAQwAyAEEARAA3ADEANgA3ADAAMAAwADAAMAAwADMARgBBADMAQQA2AEYARAAwADkAMAAwADAAMAAwADAAMwBGAEMAMgA5ADIANgA4AEUAOQAwADAAMAAwADAAMAAzAEYAQQAzADYARgAwADEAQwBDADAAMAAwADAAMAAwADMARgBDADEAOAA2AEYANQBBAEMAMAAwADAAMAAwADAAMwBGAEEAQwA4ADEAMgA3ADcAMQAwADAAMAAwADAAMAD//v+AMwBGAEIARgBEAEQANAAyADEARgAwADAAMAAwADAAMAAzAEYAQQBFADEAOABFADcANAAwADAAMAAwADAAMAAwADMARgBCAEQAQgAwADEANQBCADcAMAAwADAAMAAwADAAQgBGADcARQBEADEAMgBCAEYARQAwADAAMAAwADAAMAAzAEYAQgBEADUAMwBBADgAMAA1ADAAMAAwADAAMAAwAEIARgA3AEUAMAA1ADgAMQBBAEMAMAAwADAAMAAwADAAMwBGAEMAMgBBAEQAMABFAEIANgAwADAAMAAwADAAMABCAEYAOAA5ADEAQgBDAEEAQQBCADAAMAAwADAAMAAwAP/+/4AzAEYAQwAzADUAQgA2ADYAMwAxADAAMAAwADAAMAAwAEIARgA4ADEAOQBDAEEAOABCADAAMAAwADAAMAAwADAAMwBGAEMANAAxADUANwA5AEIAQgAwADAAMAAwADAAMABCAEYAOQAwADYAMAA0ADIANwA4ADAAMAAwADAAMAAwADMARgBDAEEARABBADkANgAyADIAMAAwADAAMAAwADAAMwBGADgAMABEADgAMwBDAEEAMQAwADAAMAAwADAAMAAzAEYAQwBBAEQANwA4ADIAQwA4ADAAMAAwADAAMAAwADMARgA4ADAAQwA5ADgAQwA2ADUAMAAwADAAMAAwADAA//7/gDMARgBDAEIAQQBFAEUARAA3ADMAMAAwADAAMAAwADAAMwBGADgANQA5ADIAOQBEADEAMAAwADAAMAAwADAAMAAzAEYAQwBCAEEANgA5ADgAMAA2ADAAMAAwADAAMAAwADMARgA4AEQAMgA3ADIANQBFADcAMAAwADAAMAAwADAAMwBGAEMAQQA0ADkAQwAxADMANwAwADAAMAAwADAAMAAzAEYAOQA4ADUANAA0AEIAMQAzADAAMAAwADAAMAAwADMARgBDAEEAMABEAEEARAA4ADUAMAAwADAAMAAwADAAMwBGADkAOABFADMAMwBFADYAQQAwADAAMAAwADAAMAD//v+AMwBGAEMAOQBDAEYAOQA2ADgARgAwADAAMAAwADAAMAAzAEYAQQAxADcANQBDAEEAMAA5ADAAMAAwADAAMAAwADMARgBDAEEAMQA4ADUAMwA5ADkAMAAwADAAMAAwADAAMwBGAEEAMwA2ADkAMQBCAEYAMwAwADAAMAAwADAAMAAzAEYAQwA5AEUAQQBCADgAQwBDADAAMAAwADAAMAAwADMARgBBADUAMQBBADMANQA0ADcAMAAwADAAMAAwADAAMwBGAEMAOQAzADkARgAxADgAMgAwADAAMAAwADAAMAAzAEYAQQA2AEYANQA5ADgARQBBADAAMAAwADAAMAAwAP/+/4AzAEYAQwA5ADgAQgBFADQAOQA1ADAAMAAwADAAMAAwADMARgBBAEEAMAA2ADUAOAA2ADUAMAAwADAAMAAwADAAMwBGAEMAOABFADIANABGADkANwAwADAAMAAwADAAMAAzAEYAQQBFADQAQgBCADQAMQA4ADAAMAAwADAAMAAwADMARgBDADkANgAwAEYAMgBGAEYAMAAwADAAMAAwADAAMwBGAEEARQBGADMAMAA5ADYAOQAwADAAMAAwADAAMAAzAEYAQwA5ADAAQwA0ADYAOAA5ADAAMAAwADAAMAAwADMARgBCADMANABCADQAMgBCAEEAMAAwADAAMAAwADAA//7/MDMARgBDADgARgA5ADYAMwAxAEQAMAAwADAAMAAwADAAMwBGAEEARgAwADQAMwA3ADYAQwAwADAAMAAwADAAMAAzAEYAQwA3AEYAQQA4ADkANwAyADAAMAAwADAAMAAwAAoAAAD//v+AMAAwADAAMAAwADAAMAA2ADAAMAAwADAAMAAwADAAMQAwADAAMAAwADAAMAAwADMAMAAwADAAMAAwADAAMAAxADAAMAAwADAAMAAwADIANAAwADAAMAAwADAAMAAwADAAMwBGAEIAQgBGADAAQgBGADcARQAwADAAMAAwADAAMABCAEYAQgA1AEEAQwA1ADEAMwBDADAAMAAwADAAMAAwADMARgBCAEMAQwA2AEMANAAwAEUAMAAwADAAMAAwADAAQgBGAEIAQwA4ADkAOQA5AEMANgAwADAAMAAwADAAMAAzAEYAQgA5ADIANABEAEUANgA3ADAAMAAwADAAMAAwAP/+/4BCAEYAQgBDAEIAMABBAEQANAAwADAAMAAwADAAMAAwADMARgBCADgAQgA3ADUAQwAzAEYAMAAwADAAMAAwADAAQgBGAEIARAA5AEQAQwA0ADIAOAAwADAAMAAwADAAMAAzAEYAQgA4ADIAOAA1AEYANQBFADAAMAAwADAAMAAwAEIARgBCAEQANwA2ADAAMABEADkAMAAwADAAMAAwADAAMwBGAEIANwAxADcANQA0AEEAMwAwADAAMAAwADAAMABCAEYAQgBCADgANgA0ADQAMgA4ADAAMAAwADAAMAAwADMARgBCADcANgBFAEYARQAzADQAMAAwADAAMAAwADAA//7/gEIARgBCADkARgBBADkANgBGAEQAMAAwADAAMAAwADAAMwBGAEIAMAAyADgAQwA1ADQAMwAwADAAMAAwADAAMABCAEYAQgBBADYANQBDADEAMQA0ADAAMAAwADAAMAAwADMARgBCADAAMABCADkAMAAwAEUAMAAwADAAMAAwADAAQgBGAEIAOQAzAEYAQQA4ADUARQAwADAAMAAwADAAMAAzAEYAQgAwAEUAQwA1ADEAQgA2ADAAMAAwADAAMAAwAEIARgBCADcAQwBBAEYAQQAzADMAMAAwADAAMAAwADAAMwBGAEIAMAA3AEYAOAAxAEQAQwAwADAAMAAwADAAMAD//v+AQgBGAEIANwA4AEUARgAwADkARAAwADAAMAAwADAAMAAzAEYAQgAxADYARAA5ADAAOQAxADAAMAAwADAAMAAwAEIARgBCADYARgA0ADkAMwBFADAAMAAwADAAMAAwADAAMwBGAEIAMQAxAEIARABFADEAMgAwADAAMAAwADAAMABCAEYAQgA2ADgARQAwADEAQgA3ADAAMAAwADAAMAAwADMARgBCADIANQAxADcARQBEADQAMAAwADAAMAAwADAAQgBGAEIANQAyADgARgA0AEMAMAAwADAAMAAwADAAMAAzAEYAQgAxAEIANABEAEYAQgA2ADAAMAAwADAAMAAwAP/+/4BCAEYAQgA0AEYANQA5ADcAMwBCADAAMAAwADAAMAAwADMARgBCADIAQgBGADAAQwA4AEUAMAAwADAAMAAwADAAQgBGAEIANAAyADQAQwA1ADAARQAwADAAMAAwADAAMAAzAEYAQgAxAEQAMwBDADMANgA4ADAAMAAwADAAMAAwAEIARgBCADMAQQBEAEMARQAxADIAMAAwADAAMAAwADAAMwBGAEIAMgA0AEQAMwBDADUAMAAwADAAMAAwADAAMABCAEYAQgAzADkAOQAzAEUANgA0ADAAMAAwADAAMAAwADMARgBCADIAMgBCAEYAQgBDADMAMAAwADAAMAAwADAA//7/gEIARgBCADIARgAzADIAMAAwAEIAMAAwADAAMAAwADAAMwBGAEIAMQBBADcAQQAwADYARQAwADAAMAAwADAAMABCAEYAQgAzADEAMgAxADMANQAwADAAMAAwADAAMAAwADMARgBCADEAOAA1ADUANgAxAEYAMAAwADAAMAAwADAAQgBGAEIAMQA1ADgAQwBDAEEANQAwADAAMAAwADAAMAAzAEYAQgAxAEUAQQBEADQANgBGADAAMAAwADAAMAAwAEIARgBCADAAMQBDAEYANABEADAAMAAwADAAMAAwADAAMwBGAEIAMQBEADEAOABEADQARgAwADAAMAAwADAAMAD//v+AQgBGAEEARQBBAEEAQgAzADgANgAwADAAMAAwADAAMAAzAEYAQgAxADIARQBGAEMAMQBGADAAMAAwADAAMAAwAEIARgBBAEUARAA2ADYANwBFADUAMAAwADAAMAAwADAAMwBGAEIAMQAyADkAQQAzADcARAAwADAAMAAwADAAMABCAEYAQQBDADkAMAA5ADMARABEADAAMAAwADAAMAAwADMARgBCADEARAA5ADYANwBFADMAMA=="/>
  <ax:ocxPr ax:name="Crdb6415" ax:value="ADAAMAAwADAAMABCAEYAQQBDADkANQBBADUARABEADAAMAAwADAAMAAwADMARgBCADEAOQA2ADgAQwA3AEMAMAAwADAAMAAwADAA//7/gEIARgBBAEEAMAA5ADYAMQA5ADcAMAAwADAAMAAwADAAMwBGAEIAMgA5ADQANQBDADcAMAAwADAAMAAwADAAMABCAEYAQQA4ADMANwAwADUARgA4ADAAMAAwADAAMAAwADMARgBCADIAMQBBADIAMAAzADkAMAAwADAAMAAwADAAQgBGAEEANwA4AEMANwBEADYAMQAwADAAMAAwADAAMAAzAEYAQgAzADYAMgAwAEMAMwBCADAAMAAwADAAMAAwAEIARgBBADUAQwBDAEMANABEAEQAMAAwADAAMAAwADAAMwBGAEIAMwA2ADIARAA5ADcANQAwADAAMAAwADAAMAD//v+AQgBGAEEAMgA3AEYAMgA3AEMANQAwADAAMAAwADAAMAAzAEYAQgA0ADMARgBCAEMAMQBBADAAMAAwADAAMAAwAEIARgBBADEARAA0AEYAMABFADIAMAAwADAAMAAwADAAMwBGAEIANAAzADMANQAzADQARAAwADAAMAAwADAAMABCAEYAQQAwADgANAA4ADgANgAxADAAMAAwADAAMAAwADMARgBCAEIARABDADIAMQAzADkAMAAwADAAMAAwADAAQgBGADkARQBFADkAMQBEAEMAOQAwADAAMAAwADAAMAAzAEYAQgBDADQANQAwADUAMQBEADAAMAAwADAAMAAwAP/+/zBCAEYAQQAwADUAMQA5ADAAQgBGADAAMAAwADAAMAAwADMARgBCAEIARgAwAEIARgA3AEUAMAAwADAAMAAwADAAQgBGAEIANQBBAEMANQAxADMAQwAwADAAMAAwADAAMAAJAAAA//7/gDAAMAAwADAAMAAwADAANgAwADAAMAAwADAAMAAwADEAMAAwADAAMAAwADAAMAAzADAAMAAwADAAMAAwADAAMQAwADAAMAAwADAAMAAyADAAMAAwADAAMAAwADAAMAAwADMARgBCADcARAA4AEQANAA4ADQAMAAwADAAMAAwADAAMwBGADYARAA3AEEANQBFADkAOQAwADAAMAAwADAAMAAzAEYAQgA2ADYAMgA3ADUANwA2ADAAMAAwADAAMAAwADMARgA4ADAAQQA1AEMANwAxAEUAMAAwADAAMAAwADAAMwBGAEIANgA0ADYANAA4ADcANwAwADAAMAAwADAAMAD//v+AMwBGADkAMAAxADQAMABEADMAOQAwADAAMAAwADAAMAAzAEYAQgAzADMANgBEADIANQAyADAAMAAwADAAMAAwADMARgA5ADgAQQA4AEQAMQA1ADMAMAAwADAAMAAwADAAMwBGAEIAMwBFADMANgBBADcAQQAwADAAMAAwADAAMAAzAEYAQQAyADEAOQAxAEEAOQBEADAAMAAwADAAMAAwADMARgBCADIAQQBEADUARQA2AEQAMAAwADAAMAAwADAAMwBGAEEAMwAxADIAMQBGADQARgAwADAAMAAwADAAMAAzAEYAQgAyADEAOAA3AEQAMwBCADAAMAAwADAAMAAwAP/+/4AzAEYAQQAyADQAQgA1AEYAMAA4ADAAMAAwADAAMAAwADMARgBCADEAQQAzADgAQQBBAEUAMAAwADAAMAAwADAAMwBGAEEANQA5ADAAOQBCAEMARgAwADAAMAAwADAAMAAzAEYAQQBFAEIANQAxAEYAQwBBADAAMAAwADAAMAAwADMARgBBADkAOQAyADIAMAA0ADgAMAAwADAAMAAwADAAMwBGAEEARQAxADUARABEADYANwAwADAAMAAwADAAMAAzAEYAQQBGADYAMQA3AEYAQgBFADAAMAAwADAAMAAwADMARgBBAEIARQA2ADIAOAAzADAAMAAwADAAMAAwADAA//7/gDMARgBCADAAQgAzADAAMAAzADcAMAAwADAAMAAwADAAMwBGADUANAA0ADMAMQAxADcAMgAwADAAMAAwADAAMAAzAEYAQgAwADQANQAyAEEAOABCADAAMAAwADAAMAAwADMARgA3AEUAMABGADUAMABGAEYAMAAwADAAMAAwADAAMwBGAEEAQgA0AEMARQA1ADkAMQAwADAAMAAwADAAMAAzAEYAOAA5ADYANwBEADkAOABBADAAMAAwADAAMAAwADMARgBBAEEANABFADkARABGADMAMAAwADAAMAAwADAAMwBGADgAQgA0AEUANAAwAEUANAAwADAAMAAwADAAMAD//v+AMwBGAEEAOQAwADYAOABEADgANQAwADAAMAAwADAAMAAzAEYAOAA0ADkAMwA4ADcAQgA3ADAAMAAwADAAMAAwADMARgBBADcAMwAyAEUARgBBADUAMAAwADAAMAAwADAAMwBGADkAMQA4ADYAMQA5ADcANQAwADAAMAAwADAAMAAzAEYAQQAzAEIAMwA4AEIAQgBCADAAMAAwADAAMAAwADMARgA5ADEAOQBEADIANAA0AEQAMAAwADAAMAAwADAAMwBGADQANwBGADkANwAwADAAMgAwADAAMAAwADAAMAAzAEYAOQAxAEIAQwBFADEAQQA4ADAAMAAwADAAMAAwAP/+/4BCAEYAOAAwADcAMQA0ADUAMwA0ADAAMAAwADAAMAAwADMARgBCADIAMABDADYANABEADYAMAAwADAAMAAwADAAQgBGADcAOQBDADQANQA2ADEARgAwADAAMAAwADAAMAAzAEYAQgAyADEAOAA2AEEANQAwADAAMAAwADAAMAAwAEIARgA3ADkAQgBBADIAQQBCADIAMAAwADAAMAAwADAAMwBGAEIANAA1AEYAMQA5ADEAOAAwADAAMAAwADAAMABCAEYANwA3AEMAMgA5AEUAMgAyADAAMAAwADAAMAAwADMARgBCADQAQgBDADEAMQBBAEEAMAAwADAAMAAwADAA//7/gEIARgA4ADIAQgA4AEIAMwA4ADkAMAAwADAAMAAwADAAMwBGAEIAMwBCADIAMAA0AEIANQAwADAAMAAwADAAMABCAEYAOABFADQAMAAwADQANAAzADAAMAAwADAAMAAwADMARgBCADYAMAAxADMAMwAyADkAMAAwADAAMAAwADAAQgBGADgAQwBGADYARgA0AEIARgAwADAAMAAwADAAMAAzAEYAQgA2ADgARAA0AEYARgA0ADAAMAAwADAAMAAwAEIARgA3ADUAOAA2AEUAOQA0AEMAMAAwADAAMAAwADAAMwBGAEIANgA2AEUAMQBBAEEARgAwADAAMAAwADAAMAD//v+AQgBGADcAMgA0ADQARQA5AEUAMgAwADAAMAAwADAAMAAzAEYAQgA2ADgARQBEADYANgAxADAAMAAwADAAMAAwAEIARgA2AEUARgBDADAAMwBEAEQAMAAwADAAMAAwADAAMwBGAEIANgBCAEUAOAAwADEAMgAwADAAMAAwADAAMABCAEYANwA1ADUARAA0AEUAOAA4ADAAMAAwADAAMAAwADMARgBCADYARgBDADkAQwBCADMAMAAwADAAMAAwADAAQgBGADcANQAwADUAOQA5AEEANwAwADAAMAAwADAAMAAzAEYAQgA3AEQAQQBEADQAOAAwADAAMAAwADAAMAAwAP/+/zBCAEYANgAwADAANABBADYAMwAwADAAMAAwADAAMAAwADMARgBCADcARAA4AEQANAA4ADQAMAAwADAAMAAwADAAMwBGADYARAA3AEEANQBFADkAOQAwADAAMAAwADAAMAAHAAAA//7/gDAAMAAwADAAMAAwADAANgAwADAAMAAwADAAMAAwADEAMAAwADAAMAAwADAAMAAzADAAMAAwADAAMAAwADAAMQAwADAAMAAwADAAMAAxADcAMAAwADAAMAAwADAAMAAwAEIARgBCADkAOQA2ADcAQQAyADkAMAAwADAAMAAwADAAMwBGAEMANABBADUAOQA2AEQARAAwADAAMAAwADAAMABCAEYAQgA4ADcAMgA2ADUARQA0ADAAMAAwADAAMAAwADMARgBDAEIANQBDADQAMwA2AEEAMAAwADAAMAAwADAAQgBGAEMANgBFAEYAMgBFAEMAMQAwADAAMAAwADAAMAD//v+AMwBGAEMAQwBBAEQARQA3ADIANAAwADAAMAAwADAAMABCAEYAQwBEAEYAMwA4AEEAMAA2ADAAMAAwADAAMAAwADMARgBDAEUAMAAxADUANwA5AEQAMAAwADAAMAAwADAAQgBGAEMARQA2AEIAOAA5ADEARAAwADAAMAAwADAAMAAzAEYAQwBCAEMARgAxADEARQBDADAAMAAwADAAMAAwAEIARgBDAEUAMQAwAEEANwBCAEYAMAAwADAAMAAwADAAMwBGAEMAQgAxADkAQQBEADUAOAAwADAAMAAwADAAMABCAEYAQwBFADMAQwBFADAANwBDADAAMAAwADAAMAAwAP/+/4AzAEYAQwBBADgANwBBADkAMgAzADAAMAAwADAAMAAwAEIARgBDAEQAQQA4ADIAMwBDAEYAMAAwADAAMAAwADAAMwBGAEMAQQAwADQAMwAwAEYAQwAwADAAMAAwADAAMABCAEYAQwBEADEAMgA1ADcAQQAxADAAMAAwADAAMAAwADMARgBDADgAQQA2AEEAOABBAEQAMAAwADAAMAAwADAAQgBGAEMAQwA2ADkAOABBADAAQgAwADAAMAAwADAAMAAzAEYAQwA4ADYANgA5ADMAOQAzADAAMAAwADAAMAAwAEIARgBDAEQANAAwADUANQA4ADcAMAAwADAAMAAwADAA//7/gDMARgBDADYAMQBBAEUAQQAxAEYAMAAwADAAMAAwADAAQgBGAEMAQwBFAEYAOAA5ADAAQQAwADAAMAAwADAAMAAzAEYAQwA1AEQAMQBGADMANgA0ADAAMAAwADAAMAAwAEIARgBDAEMAMwA5AEIAMwAxAEEAMAAwADAAMAAwADAAMwBGAEMANgAzADcARAA1ADEAMwAwADAAMAAwADAAMABCAEYAQwBCAEQAMAA1ADQAMgAyADAAMAAwADAAMAAwADMARgBDADQANAAyADYANQA3ADAAMAAwADAAMAAwADAAQgBGAEMAQgA1AEEARABBADEANAAwADAAMAAwADAAMAD//v+AMwBGAEMAMwBGADkAMAA3ADQARAAwADAAMAAwADAAMABCAEYAQwBCADEAMwBDADcAMwBDADAAMAAwADAAMAAwADMARgBDADIARgBCADkAMQAxADMAMAAwADAAMAAwADAAQgBGAEMAQQAxADkAMwAwAEUANgAwADAAMAAwADAAMAAzAEYAQwAzADQAOABEADUAQgBFADAAMAAwADAAMAAwAEIARgBDADgARA=="/>
  <ax:ocxPr ax:name="Crdb6416" ax:value="ADQAMAA2AEYAMwAwADAAMAAwADAAMAAzAEYAQwAzADAAMgAxADQAMgA5ADAAMAAwADAAMAAwAEIARgBDADgAOQBDAEYARQA2ADIAMAAwADAAMAAwADAA//7/gDMARgBDADMANwA0ADcARQA0ADYAMAAwADAAMAAwADAAQgBGAEMAOAAzADAARABEADcANwAwADAAMAAwADAAMAAzAEYAQwAyAEMAMQA5ADYAOAA2ADAAMAAwADAAMAAwAEIARgBDADgAMAAyADUAMAA5ADcAMAAwADAAMAAwADAAMwBGAEMAMwBFADkANABGADMAQQAwADAAMAAwADAAMABCAEYAQgA5AEYAQwAwADMANwBDADAAMAAwADAAMAAwADMARgBDADIAOABEAEMARABBAEQAMAAwADAAMAAwADAAQgBGAEIAOQA5ADYANwBBADIAOQAwADAAMAAwADAAMAD//v8QMwBGAEMANABBADUAOQA2AEQARAAwADAAMAAwADAAMAAEAAAA//7/gDAAMAAwADAAMAAwADAANgAwADAAMAAwADAAMAAwADEAMAAwADAAMAAwADAAMAAzADAAMAAwADAAMAAwADAAMQAwADAAMAAwADAAMAAwAEQAMAAwADAAMAAwADAAMAAwADMARgA3AEUAMABGADUAMABGAEYAMAAwADAAMAAwADAAMwBGAEEAQgA0AEMARQA1ADkAMQAwADAAMAAwADAAMABCAEYAQgA1ADEANAA5ADQAMgBBADAAMAAwADAAMAAwADMARgBBAEMAQQBEADcAQQA5ADMAMAAwADAAMAAwADAAQgBGAEIANABDADkARgA4ADUAOAAwADAAMAAwADAAMAD//v+AMwBGAEIAMgBEADAAMAAxADQARAAwADAAMAAwADAAMABCAEYAQgBCADcARgAwAEQAQQBCADAAMAAwADAAMAAwADMARgBCADMANQAwADYARgA5ADgAMAAwADAAMAAwADAAQgBGAEIAQQBCAEUAMgBEADcAQwAwADAAMAAwADAAMAAzAEYAQgBDADMAQwBGAEIANAA3ADAAMAAwADAAMAAwAEIARgBBADEAMwBFAEMAOAA2ADcAMAAwADAAMAAwADAAMwBGAEIAQgAzADIAOAA3ADIAQwAwADAAMAAwADAAMABCAEYAOQBDADMARAAxADYARgAyADAAMAAwADAAMAAwAP/+/4AzAEYAQgBBADEAQQA0ADcAMAA4ADAAMAAwADAAMAAwAEIARgA5ADEARgBBADkAOQBDADIAMAAwADAAMAAwADAAMwBGAEIAQQA3ADQAOAAxADMAQwAwADAAMAAwADAAMABCAEYANwBFAEIAOQA1AEUAMgBDADAAMAAwADAAMAAwADMARgBCADgAQwBGADIAOQA5ADIAMAAwADAAMAAwADAAQgBGADYAOQAxADkANABDADQAOQAwADAAMAAwADAAMAAzAEYAQgA0ADgARQA1AEIAQwAzADAAMAAwADAAMAAwAEIARgA0ADkARAA2AEQANwAwADUAMAAwADAAMAAwADAA//7/UDMARgBCADQAMgA4AEUANQAyAEQAMAAwADAAMAAwADAAMwBGADUANAA0ADMAMQAxADcAMgAwADAAMAAwADAAMAAzAEYAQgAwADQANQAyAEEAOABCADAAMAAwADAAMAAwADMARgA3AEUAMABGADUAMABGAEYAMAAwADAAMAAwADAAMwBGAEEAQgA0AEMARQA1ADkAMQAwADAAMAAwADAAMAADAAAA//7/gDAAMAAwADAAMAAwADAANgAwADAAMAAwADAAMAAwADEAMAAwADAAMAAwADAAMAAzADAAMAAwADAAMAAwADAAMQAwADAAMAAwADAAMAAwAEEAMAAwADAAMAAwADAAMAAwAEIARgBEADAAMAA5ADAANAA1AEYAMAAwADAAMAAwADAAMwBGADkAOQAxADUANwAzADYAQQAwADAAMAAwADAAMABCAEYARAAwADUANABGADUARQA3ADAAMAAwADAAMAAwADMARgA4ADAANABBAEQARgA4ADMAMAAwADAAMAAwADAAQgBGAEQAMAA4ADgAQgA0ADkAMwAwADAAMAAwADAAMAD//v+AMwBGADgANQBGAEYARQA1ADQAMgAwADAAMAAwADAAMABCAEYARAAwAEQAOQA1ADcAQwA5ADAAMAAwADAAMAAwADMARgA4ADUARQA0AEYAOAA2AEEAMAAwADAAMAAwADAAQgBGAEQAMABGAEEAQgA0AEMAMAAwADAAMAAwADAAMABCAEYAOAAxADIAMAA0ADIAMgBGADAAMAAwADAAMAAwAEIARgBEADQAOQBGAEIANgA0ADYAMAAwADAAMAAwADAAMwBGAEIAMwA5ADgAOQBEADQANwAwADAAMAAwADAAMABCAEYARAAzAEMAOQAwADgAQQAxADAAMAAwADAAMAAwAP/+/3AzAEYAQwAwADQARABFADcAQgBBADAAMAAwADAAMAAwAEIARgBEADEANgAzADgANwA5AEMAMAAwADAAMAAwADAAMwBGAEIARQA1ADUAOQBDAEMANQAwADAAMAAwADAAMABCAEYAQwBEAEYAMQAyADcAQgA5ADAAMAAwADAAMAAwADMARgBCAEMANAA4ADEARgA0ADcAMAAwADAAMAAwADAAQgBGAEQAMAAwADkAMAA0ADUARgAwADAAMAAwADAAMAAzAEYAOQA5ADEANQA3ADMANgBBADAAMAAwADAAMAAwAAQAAAD//v+AMAAwADAAMAAwADAAMAA2ADAAMAAwADAAMAAwADAAMQAwADAAMAAwADAAMAAwADMAMAAwADAAMAAwADAAMAAxADAAMAAwADAAMAAwADAAQwAwADAAMAAwADAAMAAwADAAMwBGAEQAMwBGADgAQgBGADAAQQAwADAAMAAwADAAMAAzAEYAQwAzADkARgBGADgANQAwADAAMAAwADAAMAAwADMARgBEADMANQA5AEQARAA2ADQAMAAwADAAMAAwADAAMwBGAEMANwBCADYAMwA2AEYARQAwADAAMAAwADAAMAAzAEYARAAzADEAOAA4ADUARgA2ADAAMAAwADAAMAAwAP/+/4AzAEYAQwA3ADYAQwA3AEQAQwA2ADAAMAAwADAAMAAwADMARgBEADMAMQBDAEYANAA2AEYAMAAwADAAMAAwADAAMwBGAEMANgBFAEEANQBGADMAOAAwADAAMAAwADAAMAAzAEYARAAzADMAMQBGAEYANABGADAAMAAwADAAMAAwADMARgBDADUAQwBBADcARQAyADYAMAAwADAAMAAwADAAMwBGAEQAMgBFADUANgA2ADEAMgAwADAAMAAwADAAMAAzAEYAQwA1ADMANQA0ADUAQgA1ADAAMAAwADAAMAAwADMARgBEADIARAAzAEMANwBDADkAMAAwADAAMAAwADAA//7/gDMARgBDADMANwA1AEQARAA0AEIAMAAwADAAMAAwADAAMwBGAEQAMgBGAEUAOABFAEUAQQAwADAAMAAwADAAMAAzAEYAQwAxADkANwBCADEAQgBFADAAMAAwADAAMAAwADMARgBEADMARQBEADUAOQAwADYAMAAwADAAMAAwADAAMwBGAEMAMgAwADAAMgAyADAANgAwADAAMAAwADAAMAAzAEYARAA0ADMARgA0AEYAMAAxADAAMAAwADAAMAAwADMARgBDADIAOQAxADQAOQBDADAAMAAwADAAMAAwADAAMwBGAEQANAA0AEEAOAAxADYAOAAwADAAMAAwADAAMAD//v8wMwBGAEMAMwAwADcAOQBEADUANQAwADAAMAAwADAAMAAzAEYARAAzAEYAOABCAEYAMABBADAAMAAwADAAMAAwADMARgBDADMAOQBGAEYAOAA1ADAAMAAwADAAMAAwADAABgAAAP/+/4AwADAAMAAwADAAMAAwADYAMAAwADAAMAAwADAAMAAxADAAMAAwADAAMAAwADAAMwAwADAAMAAwADAAMAAwADEAMAAwADAAMAAwADAAMQAzADAAMAAwADAAMAAwADAAMAAzAEYARAAyADQAQQA2ADIARAAwADAAMAAwADAAMAAwADMARgBCAEEAMgBCAEMAMQA5ADAAMAAwADAAMAAwADAAMwBGAEQAMgA0ADkANwA0AEYAQgAwADAAMAAwADAAMAAzAEYAQgBBADAAMABGAEQAQgAwADAAMAAwADAAMAAwADMARgBEADIAMQBCAEYANwBCAEYAMAAwADAAMAAwADAA//7/gDMARgBCADgAMAA1ADAAOAA0AEQAMAAwADAAMAAwADAAMwBGAEQAMgA1AEIAQQBBADUARAAwADAAMAAwADAAMAAzAEYAQgA4ADAARABEADMAQgBFADAAMAAwADAAMAAwADMARgBEADIANgBFAEEAQwAzAEQAMAAwADAAMAAwADAAMwBGAEIANQAwAEIANwA3AEEARgAwADAAMAAwADAAMAAzAEYARAAyADUANwA5AEEANwA4ADAAMAAwADAAMAAwADMARgBCADYANAA2AEIANgA0ADIAMAAwADAAMAAwADAAMwBGAEQAMgA2ADMAQgA4AEIAQgAwADAAMAAwADAAMAD//v+AMwBGAEIANABCADAANAA4ADAAOAAwADAAMAAwADAAMAAzAEYARAAyADAAQgA0ADMAQwAwADAAMAAwADAAMAAwADMARgBCADEAMQAzAEEAOQA4ADUAMAAwADAAMAAwADAAMwBGAEQAMQBFAEEANAA5AEQAOQAwADAAMAAwADAAMAAzAEYAQgAwAEEARgA3ADEAOQBCADAAMAAwADAAMAAwADMARgBEADEARQA5ADYAOAA1ADIAMAAwADAAMAAwADAAMwBGAEIAMQBDADcANwAzADIAQgAwADAAMAAwADAAMAAzAEYARAAxADQARQA4ADIARQA0ADAAMAAwADAAMAAwAP/+/4AzAEYAQgAyADkANwAyADYANwAyADAAMAAwADAAMAAwADMARgBEADEANQAxADQANwA0ADYAMAAwADAAMAAwADAAMwBGAEIANAAxADcAOQA1AEIAQQAwADAAMAAwADAAMAAzAEYARAAxADUAMwBEAEEANgBCADAAMAAwADAAMAAwADMARgBCADQAMgBDAEEAQwBBADAAMAAwADAAMAAwADAAMwBGAEQAMQBEADEAQQBEADEAMQAwADAAMAAwADAAMAAzAEYAQgA2ADMAMgAyADUAMAA2ADAAMAAwADAAMAAwADMARgBEADEANABBADMAOQBBAEIAMAAwADAAMAAwADAA//7/gDMARgBCADgAMwBEADMAOQBEAEQAMAAwADAAMAAwADAAMwBGAEQAMQA0ADcANwA4ADMANwAwADAAMAAwADAAMAAzAEYAQgA5ADkAOQAwADIANg=="/>
  <ax:ocxPr ax:name="Crdb6417" ax:value="ADgAMAAwADAAMAAwADAAMwBGAEQAMQA4AEIAQgA2AEUAQwAwADAAMAAwADAAMAAzAEYAQgBCADgAMgBCADYAMQBFADAAMAAwADAAMAAwADMARgBEADIANAA3ADEAMQA0AEYAMAAwADAAMAAwADAAMwBGAEIAQQA4AEQARgAyADAAOQAwADAAMAAwADAAMAAzAEYARAAyADQAQQA2ADIARAAwADAAMAAwADAAMAAwAP/+/xAzAEYAQgBBADIAQgBDADEAOQAwADAAMAAwADAAMAAwAAMAAAD//v+AMAAwADAAMAAwADAAMAA2ADAAMAAwADAAMAAwADAAMQAwADAAMAAwADAAMAAwADMAMAAwADAAMAAwADAAMAAxADAAMAAwADAAMAAwADAAQQAwADAAMAAwADAAMAAwADAAQgBGAEIAOQA1ADAAMgAyAEUAMwAwADAAMAAwADAAMAAzAEYANwAxAEMAMgBCADgARgA2ADAAMAAwADAAMAAwAEIARgBDADcANQAwADMAQQAxADMAMAAwADAAMAAwADAAMwBGADgAQQBGAEMAQgA0ADMAQwAwADAAMAAwADAAMABCAEYAQwA5ADEAMABBAEYARABEADAAMAAwADAAMAAwAP/+/4BCAEYAQgA1AEMARQBEADUAQQAwADAAMAAwADAAMAAwAEIARgBDADcANwA5AEMARABFADQAMAAwADAAMAAwADAAQgBGAEIANgAzAEIAMwBBADAAQQAwADAAMAAwADAAMABCAEYAQwA3ADUAOABBAEIANgBBADAAMAAwADAAMAAwAEIARgBCADQAMwBCAEIAMAAzAEIAMAAwADAAMAAwADAAQgBGAEMANAAyAEYAMwAzADkAMQAwADAAMAAwADAAMABCAEYAQgA0AEYARQA1ADkANgAzADAAMAAwADAAMAAwAEIARgBDADQANABDAEEARQA0ADcAMAAwADAAMAAwADAA//7/cEIARgBCADMARgBEAEYARgA2ADEAMAAwADAAMAAwADAAQgBGAEIAQgAzADgAMQAzAEUANAAwADAAMAAwADAAMABCAEYAQgA1ADMARgBFADcAOQA5ADAAMAAwADAAMAAwAEIARgBCADkANwBBAEUARABCAEUAMAAwADAAMAAwADAAQgBGADcAMgAxADAARQBBADEANwAwADAAMAAwADAAMABCAEYAQgA5ADUAMAAyADIARQAzADAAMAAwADAAMAAwADMARgA3ADEAQwAyAEIAOABGADYAMAAwADAAMAAwADAACAAAAP/+/4AwADAAMAAwADAAMAAwADYAMAAwADAAMAAwADAAMAAxADAAMAAwADAAMAAwADAAMwAwADAAMAAwADAAMAAwADEAMAAwADAAMAAwADAAMQBEADAAMAAwADAAMAAwADAAMAAzAEYARAAyADUAOABEADQARQBGADAAMAAwADAAMAAwADMARgBDADEANQAxAEIARgBGADEAMAAwADAAMAAwADAAMwBGAEQAMgA1ADkAOQA0ADYAMQAwADAAMAAwADAAMAAzAEYAQgBGADcAMAA0AEQAQgBFADAAMAAwADAAMAAwADMARgBEADIAOQAyADQAOQBGADAAMAAwADAAMAAwADAA//7/gDMARgBCAEIAQwBCADYANQBCADQAMAAwADAAMAAwADAAMwBGAEQAMgA2ADYAMwA3ADgAMAAwADAAMAAwADAAMAAzAEYAQgBCADEARABGADcANwAzADAAMAAwADAAMAAwADMARgBEADIANwBCAEYANQAyADkAMAAwADAAMAAwADAAMwBGAEIAQQBCADAAQgAzADQARQAwADAAMAAwADAAMAAzAEYARAAyADQAOQBDAEMAQwA1ADAAMAAwADAAMAAwADMARgBCADkAMwA4AEIAOQA3ADIAMAAwADAAMAAwADAAMwBGAEQAMgA0ADkANwA0AEYAQgAwADAAMAAwADAAMAD//v+AMwBGAEIAQQAwADAARgBEAEIAMAAwADAAMAAwADAAMAAzAEYARAAyADQAQQA2ADIARAAwADAAMAAwADAAMAAwADMARgBCAEEAMgBCAEMAMQA5ADAAMAAwADAAMAAwADAAMwBGAEQAMgA0ADcAMQAxADQARgAwADAAMAAwADAAMAAzAEYAQgBBADgARABGADIAMAA5ADAAMAAwADAAMAAwADMARgBEADEAOABCAEIANgBFAEMAMAAwADAAMAAwADAAMwBGAEIAQgA4ADIAQgA2ADEARQAwADAAMAAwADAAMAAzAEYARAAxADQANwBEADIAQwAyADAAMAAwADAAMAAwAP/+/4AzAEYAQgBCAEQAOAA1ADYAMwAwADAAMAAwADAAMAAwADMARgBEADEAMgAxADIAMgA5ADYAMAAwADAAMAAwADAAMwBGAEIARAAzAEEANwAyADgANgAwADAAMAAwADAAMAAzAEYARAAwAEQAOABBADMAMwA0ADAAMAAwADAAMAAwADMARgBCAEQARABFAEYAQQBDADQAMAAwADAAMAAwADAAMwBGAEMAQQA4AEEARQBGAEEAOQAwADAAMAAwADAAMAAzAEYAQgBCADEAMwA5ADAANgA5ADAAMAAwADAAMAAwADMARgBDAEEANwAwAEMAOABDADMAMAAwADAAMAAwADAA//7/gDMARgBCAEMANAA1ADAAOAAwADgAMAAwADAAMAAwADAAMwBGAEMAQgBCADYAOAA2ADIAMQAwADAAMAAwADAAMAAzAEYAQgBGADAARgA3AEEAQwA4ADAAMAAwADAAMAAwADMARgBDAEIAMgBEAEIANABEAEMAMAAwADAAMAAwADAAMwBGAEMAMAA4ADMAQgAzADgANwAwADAAMAAwADAAMAAzAEYAQwBDADEAMgA2AEMAQQBEADAAMAAwADAAMAAwADMARgBDADAARQBFADIANQA1ADkAMAAwADAAMAAwADAAMwBGAEMARQA4AEUANAAxADAAMwAwADAAMAAwADAAMAD//v+AMwBGAEMAMQAyAEIAMwA4AEQARgAwADAAMAAwADAAMAAzAEYAQwBGADkANwBCADMAQgBFADAAMAAwADAAMAAwADMARgBDADEARgA5AEIAOABDADkAMAAwADAAMAAwADAAMwBGAEMARgA1ADgAMgAyADAAQwAwADAAMAAwADAAMAAzAEYAQwAyAEEANwAxADAANgBCADAAMAAwADAAMAAwADMARgBDAEYAQQA3AEIAOAAyADMAMAAwADAAMAAwADAAMwBGAEMAMwAwAEEAMgBEADAARQAwADAAMAAwADAAMAAzAEYAQwBGADYAOAA0ADcAOQA4ADAAMAAwADAAMAAwAP/+/4AzAEYAQwAzADMAMAA1AEUANwBEADAAMAAwADAAMAAwADMARgBDAEYANQAyAEMAMAA3ADQAMAAwADAAMAAwADAAMwBGAEMAMgBFADYANgBCAEIARQAwADAAMAAwADAAMAAzAEYAQwBGADIAMAA3ADgAQQBGADAAMAAwADAAMAAwADMARgBDADMAMwAyAEQAQwBGADcAMAAwADAAMAAwADAAMwBGAEQAMAA3ADQANQA1ADMAMwAwADAAMAAwADAAMAAzAEYAQwA1ADgAMgBDADMAQQA3ADAAMAAwADAAMAAwADMARgBEADEAQQBGAEUAMAA4AEUAMAAwADAAMAAwADAA//7/UDMARgBDADYAMwAyADMAQgBBAEQAMAAwADAAMAAwADAAMwBGAEQAMgAwADEARQA5ADIANwAwADAAMAAwADAAMAAzAEYAQwAzADcAOAAwADUAQQA1ADAAMAAwADAAMAAwADMARgBEADIANQA4AEQANABFAEYAMAAwADAAMAAwADAAMwBGAEMAMQA1ADEAQgBGAEYAMQAwADAAMAAwADAAMAATAAAA//7/gDAAMAAwADAAMAAwADAANgAwADAAMAAwADAAMAAwADIAMAAwADAAMAAwADAAMAAzADAAMAAwADAAMAAwADAAMQAwADAAMAAwADAAMAA0ADIAMAAwADAAMAAwADAAMAAwADMARgBEADEARABCADcARABDAEIAMAAwADAAMAAwADAAMwBGADgAOAA1ADQAMQA3ADYANwAwADAAMAAwADAAMAAzAEYARAAxAEMAMwAxADkANwA3ADAAMAAwADAAMAAwADMARgA3ADgANgBFADMAMQBBADkAMAAwADAAMAAwADAAMwBGAEQAMQBBAEUAQwBBADEAQgAwADAAMAAwADAAMAD//v+AMwBGADgAOAA3AEEAMwAwADAARgAwADAAMAAwADAAMAAzAEYARAAxADEAOQAxAEIARQA0ADAAMAAwADAAMAAwADMARgA4ADAAOQBCADAAMAAyAEYAMAAwADAAMAAwADAAMwBGAEQAMQAwAEQAMABDADQANAAwADAAMAAwADAAMAAzAEYAOABFAEUARAAzADIAMwAxADAAMAAwADAAMAAwADMARgBEADEAMwA0ADcAQwAyADYAMAAwADAAMAAwADAAMwBGADgANQAzADUAQgAzADIANAAwADAAMAAwADAAMAAzAEYARAAxADYARQBBADEANwAwADAAMAAwADAAMAAwAP/+/4AzAEYAOAA5AEQANQBCAEYAMQAzADAAMAAwADAAMAAwADMARgBEADEANAA1AEYAQwAyADkAMAAwADAAMAAwADAAMwBGADgAQwBCAEQARQBBADcAMgAwADAAMAAwADAAMAAzAEYARAAxAEEAMAA3AEIAMgBCADAAMAAwADAAMAAwADMARgA4AEQAMwBDAEIANwBGADcAMAAwADAAMAAwADAAMwBGAEQAMQA3ADcANwBCAEMAOQAwADAAMAAwADAAMAAzAEYAOQAwAEMANAAyADcAMwAzADAAMAAwADAAMAAwADMARgBEADEAQwAxADYAMgBEAEMAMAAwADAAMAAwADAA//7/gDMARgA4AEUAQgAxADAAMgAyADkAMAAwADAAMAAwADAAMwBGAEQAMQBBADMARQA2ADUARQAwADAAMAAwADAAMAAzAEYAOQAxAEMAQwA5ADEARgBDADAAMAAwADAAMAAwADMARgBEADEARQAyADUAOABDAEMAMAAwADAAMAAwADAAMwBGADgAQwAxADEAQwA0AEIAOAAwADAAMAAwADAAMAAzAEYARAAxADgARgAyAEMANABFADAAMAAwADAAMAAwADMARgA5ADUAQgBDAEEANwA3ADAAMAAwADAAMAAwADAAMwBGAEQAMQA3ADQAMgA0ADIARgAwADAAMAAwADAAMAD//v+AMwBGADkANQA2ADIAMwAxADQAMAAwADAAMAAwADAAMAAzAEYARAAxADcAMwAxAEQANwBCADAAMAAwADAAMAAwADMARgA5ADUANQBFAEMANABGADkAMAAwADAAMAAwADAAMw=="/>
  <ax:ocxPr ax:name="Crdb6418" ax:value="AEYAQwA5ADMAMgBEAEYAMQAyADAAMAAwADAAMAAwADMARgA4ADAANgA2AEMANQAwADEAMAAwADAAMAAwADAAMwBGAEMAOQAzAEIAMgAxAEUAQwAwADAAMAAwADAAMAAzAEYANgBEADgAMQBEAEMARgBBADAAMAAwADAAMAAwADMARgBDADgAQgA5ADEANQA1AEQAMAAwADAAMAAwADAA//7/gEIARgA0AEIANQA0AEYARgBFAEYAMAAwADAAMAAwADAAMwBGAEMANwBEADYAMAA0AEEANAAwADAAMAAwADAAMABCAEYANwAzADcAQwAyADQANQAxADAAMAAwADAAMAAwADMARgBDADcAQQBBADUAMAA1AEEAMAAwADAAMAAwADAAQgBGADYAOAA4ADQAQwAwADIARAAwADAAMAAwADAAMAAzAEYAQwA3ADEARQBGAEIAMwA1ADAAMAAwADAAMAAwAEIARgA4ADEARQA3ADQARgBCADcAMAAwADAAMAAwADAAMwBGAEMANQA5AEEARgAxADQAQwAwADAAMAAwADAAMAD//v+AQgBGADgARQA1ADMAOAAxAEIAQwAwADAAMAAwADAAMAAzAEYAQwA1ADYAMAA2ADIARAAyADAAMAAwADAAMAAwAEIARgA5ADMAQwBGAEEARQA0ADYAMAAwADAAMAAwADAAMwBGAEMANABGADMAMwAzADAAMwAwADAAMAAwADAAMABCAEYAOQA1ADEAOQBCADQANwA3ADAAMAAwADAAMAAwADMARgBDADQARgA1ADAARQAzADYAMAAwADAAMAAwADAAQgBGADkAOQA2ADIARgAxADUANAAwADAAMAAwADAAMAAzAEYAQwA3ADIANQA0ADYAQQA3ADAAMAAwADAAMAAwAP/+/4BCAEYAOQA2AEYAMAAzADMAMQBEADAAMAAwADAAMAAwADMARgBDADgANQBEAEUANABFAEUAMAAwADAAMAAwADAAQgBGADkAMQBCADUAMwBEAEQAQgAwADAAMAAwADAAMAAzAEYAQwBBAEQANQBEADkARgAzADAAMAAwADAAMAAwAEIARgA4AEYARgAwADEAOQBDADkAMAAwADAAMAAwADAAMwBGAEMAQgA1AEYAMgBFAEMANwAwADAAMAAwADAAMABCAEYAOQA1ADQAOABGAEMANgAxADAAMAAwADAAMAAwADMARgBDAEQANgA2ADAAMAA0ADUAMAAwADAAMAAwADAA//7/gEIARgA5ADIARQAzAEYAMgA3ADUAMAAwADAAMAAwADAAMwBGAEMARgBDAEEAQgA0AEYANwAwADAAMAAwADAAMABCAEYAQQAwADYANgA2ADUAMwBDADAAMAAwADAAMAAwADMARgBEADAANgA2AEQARgBEADIAMAAwADAAMAAwADAAQgBGADkARQBBADAARQBBAEIANAAwADAAMAAwADAAMAAzAEYARAAwADUARgAwADcAMQA3ADAAMAAwADAAMAAwAEIARgA5ADkANABDAEEANQBEADgAMAAwADAAMAAwADAAMwBGAEQAMAA3ADcAMQA5AEUAMwAwADAAMAAwADAAMAD//v+AQgBGADkARAA5ADEAOAA3ADkAOQAwADAAMAAwADAAMAAzAEYARAAwADkAMwA0AEUANAA4ADAAMAAwADAAMAAwAEIARgA5ADUANABCADYANQBCAEEAMAAwADAAMAAwADAAMwBGAEQAMABEADQANwAxADMAOAAwADAAMAAwADAAMABCAEYAOQAxAEIAMgBBADYANgAwADAAMAAwADAAMAAwADMARgBEADAAQgBBAEQAMQA4ADQAMAAwADAAMAAwADAAQgBGADgAQwA1ADgANwAxAEUARQAwADAAMAAwADAAMAAzAEYARAAwAEQARQBBADQAQQBDADAAMAAwADAAMAAwAP/+/4BCAEYAOQAxADMAMgAxADcARQBCADAAMAAwADAAMAAwADMARgBEADAARgBEAEQANQA0ADQAMAAwADAAMAAwADAAQgBGADgAOQBGAEMARgAyAEQAQwAwADAAMAAwADAAMAAzAEYARAAxADYAMwBGAEUAQgAxADAAMAAwADAAMAAwAEIARgA4ADgARgAxADIARQA1ADYAMAAwADAAMAAwADAAMwBGAEQAMQA2ADEANwA0AEYAQgAwADAAMAAwADAAMABCAEYAOAA1ADgANQAzAEUARQBDADAAMAAwADAAMAAwADMARgBEADEANwA2ADQAOQBDADcAMAAwADAAMAAwADAA//7/gEIARgA4ADgARAA1AEQAOABCADEAMAAwADAAMAAwADAAMwBGAEQAMQA2AEYAOAA2ADMANAAwADAAMAAwADAAMABCAEYAOAA0AEQAOQAwAEQAQwAwADAAMAAwADAAMAAwADMARgBEADEAOABEADEAOAAwADcAMAAwADAAMAAwADAAQgBGADgANwBCAEEANQA1ADUAQwAwADAAMAAwADAAMAAzAEYARAAxAEEARQA5ADYAMQAxADAAMAAwADAAMAAwAEIARgA4ADAARQBCADgARgA4ADUAMAAwADAAMAAwADAAMwBGAEQAMQBCAEMANgBBADcAQgAwADAAMAAwADAAMAD//v+AQgBGADcAOAA4ADEANgBBADMARgAwADAAMAAwADAAMAAzAEYARAAxADkAMwBEADgAOABDADAAMAAwADAAMAAwAEIARgA4ADAAOAA0ADMANgAyAEEAMAAwADAAMAAwADAAMwBGAEQAMQA4ADUAQgAzADEANAAwADAAMAAwADAAMABCAEYANwA1ADcAMQA4ADAAQgA2ADAAMAAwADAAMAAwADMARgBEADEAOAAyAEIARABFAEYAMAAwADAAMAAwADAAQgBGADgAMQBEADEAMAAwADMAOQAwADAAMAAwADAAMAAzAEYARAAxADYANABGAEIAMwA5ADAAMAAwADAAMAAwAP/+/4BCAEYANwBEADkANgA0ADUANgA2ADAAMAAwADAAMAAwADMARgBEADEAMgA1AEYAQwA4AEEAMAAwADAAMAAwADAAQgBGADgAMgBEADEAQgA0ADkAMwAwADAAMAAwADAAMAAzAEYARAAwAEYANAAxADgARgBCADAAMAAwADAAMAAwAEIARgA3ADcAOABBADcARgAzADcAMAAwADAAMAAwADAAMwBGAEQAMQAzAEQANgAxADYAMAAwADAAMAAwADAAMABCAEYAOAAwAEQAOAA1AEQARAA1ADAAMAAwADAAMAAwADMARgBEADEANwA2AEIAMAA1ADgAMAAwADAAMAAwADAA//7/gEIARgA1AEQAMgA5AEUAMQBEADAAMAAwADAAMAAwADAAMwBGAEQAMQAyAEYAMwBGADAAQgAwADAAMAAwADAAMABCAEYANgA1ADgAMgA2AEQANQAzADAAMAAwADAAMAAwADMARgBEADEAMwBEADMANgBBADYAMAAwADAAMAAwADAAQgBGADUANAAzADQAMQA1AEEAQwAwADAAMAAwADAAMAAzAEYARAAwAEYAQwBFADQAQgA4ADAAMAAwADAAMAAwAEIARgA1ADkAMwBCAEEAMwAxAEUAMAAwADAAMAAwADAAMwBGAEQAMABEAEUANAA3ADUARQAwADAAMAAwADAAMAD//v+AMwBGADQAQgA1AEYAMQA4AEYARgAwADAAMAAwADAAMAAzAEYARAAxADUAOAA1ADIAOQBBADAAMAAwADAAMAAwAEIARgAzAEIAMgBCADEAMQAzADQAMAAwADAAMAAwADAAMwBGAEQAMQAyAEUAMQBGADAAQwAwADAAMAAwADAAMAAzAEYANQA4ADQARQA2ADgAQgBBADAAMAAwADAAMAAwADMARgBEADEANgA1ADcANgBBADMAMAAwADAAMAAwADAAMwBGADYAOAA2AEQARABGADIAMAAwADAAMAAwADAAMAAzAEYARAAxADUARgA1AEQANwBGADAAMAAwADAAMAAwAP/+/4AzAEYAMgA0ADUANQA0ADcAMwBGADAAMAAwADAAMAAwADMARgBEADEAQgBBAEUAOAA5ADIAMAAwADAAMAAwADAAQgBGADIAOABFAEUAQgAyADQANQAwADAAMAAwADAAMAAzAEYARAAyADAAOABBADgANgA2ADAAMAAwADAAMAAwADMARgA3ADcARAAwADAAOABFAEMAMAAwADAAMAAwADAAMwBGAEQAMQBEAEIANwBEAEMAQgAwADAAMAAwADAAMAAzAEYAOAA4ADUANAAxADcANgA3ADAAMAAwADAAMAAwADAAMAAwADAAMAAwADAAMwAwADAAMAAwADAAMAAwADEA//7/gDAAMAAwADAAMAAwADAANAAwADAAMAAwADAAMAAwADAAMwBGAEQAMQBCADAARgA5ADUAOQAwADAAMAAwADAAMAAzAEYAOQA2ADIARQA5ADIAMQAzADAAMAAwADAAMAAwADMARgBEADEAQQBFAEMAQwBGAEQAMAAwADAAMAAwADAAMwBGADkANgAyADcAMwA4ADIAOQAwADAAMAAwADAAMAAzAEYARAAxAEQAOAA2ADYARABGADAAMAAwADAAMAAwADMARgA5ADAARgBGADYAQgBCADYAMAAwADAAMAAwADAAMwBGAEQAMQBCADAARgA5ADUAOQAwADAAMAAwADAAMAD//v8QMwBGADkANgAyAEUAOQAyADEAMwAwADAAMAAwADAAMAACAAAA//7/gDAAMAAwADAAMAAwADAANgAwADAAMAAwADAAMAAwADEAMAAwADAAMAAwADAAMAAzADAAMAAwADAAMAAwADAAMQAwADAAMAAwADAAMAAwADUAMAAwADAAMAAwADAAMAAwAEIARgA4ADEAOQBDAEEAOABCADAAMAAwADAAMAAwADAAMwBGAEMANAAxADUANwA5AEIAQgAwADAAMAAwADAAMABCAEYAQgA5ADkANgA3AEEAMgA5ADAAMAAwADAAMAAwADMARgBDADQAQQA1ADkANgBEAEQAMAAwADAAMAAwADAAQgBGAEIAOAA3ADIANgA1AEUANAAwADAAMAAwADAAMAD//v9QMwBGAEMAQgA1AEMANAAzADYAQQAwADAAMAAwADAAMABCAEYAOQAwADYAMAA0ADIANwA4ADAAMAAwADAAMAAwADMARgBDAEEARABBADkANgAyADIAMAAwADAAMAAwADAAQgBGADgAMQA5AEMAQQA4AEIAMAAwADAAMAAwADAAMAAzAEYAQwA0ADEANQA3ADkAQgBCADAAMAAwADAAMAAwAAcAAAD//v+AMAAwADAAMAAwADAAMAA2ADAAMAAwADAAMAAwADAAMQAwADAAMAAwADAAMAAwADMAMAAwADAAMAAwADAAMAAxADAAMAAwADAAMAAwADEAOAAwADAAMA=="/>
  <ax:ocxPr ax:name="Crdb6419" ax:value="ADAAMAAwADAAMAAzAEYAQwA5ADUAMAAwADEAMAA3ADAAMAAwADAAMAAwADMARgBCAEEAOQAyADAAOQAzADAAMAAwADAAMAAwADAAMwBGAEMANwA3ADgARAA1ADUANQAwADAAMAAwADAAMAAzAEYAQgA3AEMAOAA0ADUANQA3ADAAMAAwADAAMAAwADMARgBDADYANAA3ADMANQAyAEEAMAAwADAAMAAwADAA//7/gDMARgBCADYARgAzAEQAMwBGAEUAMAAwADAAMAAwADAAMwBGAEMANQA2AEIAMwA2AEQAQwAwADAAMAAwADAAMAAzAEYAQgA2AEYAMQA5AEEANwA1ADAAMAAwADAAMAAwADMARgBDADUARABBADIAOQAwADUAMAAwADAAMAAwADAAMwBGAEIANwA5ADMARQA2AEQARQAwADAAMAAwADAAMAAzAEYAQwA1ADcANwA3ADkANwBDADAAMAAwADAAMAAwADMARgBCADcANQBEADEAMgAyADUAMAAwADAAMAAwADAAMwBGAEMANAA5ADIAMgBGADIAMgAwADAAMAAwADAAMAD//v+AMwBGAEIAOAAxADQAQwAyAEUARQAwADAAMAAwADAAMAAzAEYAQwAyADUAOQA0ADgAMgBEADAAMAAwADAAMAAwADMARgBCADcANQBFADcANwA4AEIAMAAwADAAMAAwADAAMwBGAEMAMgBGAEUANwA5ADYAMQAwADAAMAAwADAAMAAzAEYAQQA3AEEAMQBDAEUANgBDADAAMAAwADAAMAAwADMARgBDADMAOQBGADAAQgA4ADEAMAAwADAAMAAwADAAMwBGAEEAOAAwAEQAMgBFAEQARAAwADAAMAAwADAAMAAzAEYAQwA0ADEAQwAyADcAOQA4ADAAMAAwADAAMAAwAP/+/4AzAEYAQQA1ADcAOABEADUARABGADAAMAAwADAAMAAwADMARgBDADUAMQA5AEMAOQA2ADYAMAAwADAAMAAwADAAMwBGAEEANAA1ADIAQQAyADIARQAwADAAMAAwADAAMAAzAEYAQwA1AEMAMQA2ADcANAA3ADAAMAAwADAAMAAwADMARgBBADQANgA0ADgARQA3ADcAMAAwADAAMAAwADAAMwBGAEMANgA2ADYARgBEADcAOQAwADAAMAAwADAAMAAzAEYAQQA2ADIARQBGAEQAMQAzADAAMAAwADAAMAAwADMARgBDADcAMAAzADYANwAzADQAMAAwADAAMAAwADAA//7/gDMARgBBADMANwBEADcAQwA5AEEAMAAwADAAMAAwADAAMwBGAEMANwBBAEMANgA0ADkARgAwADAAMAAwADAAMAAzAEYAQQA1ADgANwAyADQAQQBFADAAMAAwADAAMAAwADMARgBDADcAQwA3ADMAMQA2ADIAMAAwADAAMAAwADAAMwBGAEEAOQA2ADYAQgAyADIAQgAwADAAMAAwADAAMAAzAEYAQwA4ADQANgA0ADkANgAwADAAMAAwADAAMAAwADMARgBBADgAQwA0ADIAQQBCADEAMAAwADAAMAAwADAAMwBGAEMAOAA0AEIARABFADcAQwAwADAAMAAwADAAMAD//v+AMwBGAEEAQgBFAEEAQwBEADYAQgAwADAAMAAwADAAMAAzAEYAQwA5ADgAQgBGADgAMgBGADAAMAAwADAAMAAwADMARgBBAEYARQBDADAANgBCADIAMAAwADAAMAAwADAAMwBGAEMAOQBDADQAOAA3ADgARAAwADAAMAAwADAAMAAzAEYAQgAzADIAOQA2ADYAQgA1ADAAMAAwADAAMAAwADMARgBDADkAOQAwADAANQBDADAAMAAwADAAMAAwADAAMwBGAEIANAA1ADMAMgA5ADMAQwAwADAAMAAwADAAMAAzAEYAQwA5AEMAQQA2AEQAMgAzADAAMAAwADAAMAAwAP/+/zAzAEYAQgA0AEEANQAzAEEAMgA5ADAAMAAwADAAMAAwADMARgBDADkANQAwADAAMQAwADcAMAAwADAAMAAwADAAMwBGAEIAQQA5ADIAMAA5ADMAMAAwADAAMAAwADAAMAAHAAAA//7/gDAAMAAwADAAMAAwADAANgAwADAAMAAwADAAMAAwADEAMAAwADAAMAAwADAAMAAzADAAMAAwADAAMAAwADAAMQAwADAAMAAwADAAMAAxAEEAMAAwADAAMAAwADAAMAAwADMARgA5ADQANQBCADUARQA0ADYAMAAwADAAMAAwADAAQgBGAEEARABDAEMARgAxADAANAAwADAAMAAwADAAMAAzAEYAOAAyAEEAOQA5ADcAOQAxADAAMAAwADAAMAAwAEIARgBBAEEARgA0ADAAMgAwADIAMAAwADAAMAAwADAAQgBGADcAMQAwADYANwBGAEIANAAwADAAMAAwADAAMAD//v+AQgBGAEEAQwAxADIAMQA2ADQANwAwADAAMAAwADAAMABCAEYANwBEADMANQBCADkANwA5ADAAMAAwADAAMAAwAEIARgBBAEQANgBBAEEARgAxADMAMAAwADAAMAAwADAAQgBGADgANQA4ADUAQwBGADUAQQAwADAAMAAwADAAMABCAEYAQQBCADgAQwBBAEYAQgBDADAAMAAwADAAMAAwAEIARgA4AEEAOQA3ADQAQgA4ADcAMAAwADAAMAAwADAAQgBGAEEAQwAyAEIARABGADgAOQAwADAAMAAwADAAMABCAEYAOQAwADkARAAyADAANAAzADAAMAAwADAAMAAwAP/+/4BCAEYAQQBBAEYAOAA5ADQANwAyADAAMAAwADAAMAAwAEIARgA5ADIARQAyAEMANAAzADgAMAAwADAAMAAwADAAQgBGAEEARAAxADUARgA2ADIAMAAwADAAMAAwADAAMABCAEYAOQA0ADEAMwAwADcAMgA0ADAAMAAwADAAMAAwAEIARgBBAEIANQAxAEEAMABFAEYAMAAwADAAMAAwADAAQgBGADkANwAzADAARQAwADgAQwAwADAAMAAwADAAMABCAEYAQQBDADIANgAxAEMAQwAwADAAMAAwADAAMAAwAEIARgA5AEEAQgAyAEMANAA5AEUAMAAwADAAMAAwADAA//7/gEIARgBBAEEAOQAzADMAMwA1ADYAMAAwADAAMAAwADAAQgBGADkARgAzADAAMABDAEYAMwAwADAAMAAwADAAMABCAEYAQQBCADgANAA0ADYAMwA1ADAAMAAwADAAMAAwAEIARgBBADAAOQBGADkAOQBGADIAMAAwADAAMAAwADAAQgBGAEEAOQAwAEMAQgBEADYANQAwADAAMAAwADAAMABCAEYAQQAzADIANwBEAEQAQwAwADAAMAAwADAAMAAwAEIARgBBADkARAA5ADgARABGADAAMAAwADAAMAAwADAAQgBGAEEAOAA3ADcAQwAyAEEANgAwADAAMAAwADAAMAD//v+AQgBGAEEAOAA0ADcARQA4AEEANwAwADAAMAAwADAAMABCAEYAQQA5AEEARABBADQARQBEADAAMAAwADAAMAAwAEIARgBBADYAMQA2ADEANAAyAEQAMAAwADAAMAAwADAAQgBGAEEAQwA0ADIARAAzADQAOAAwADAAMAAwADAAMABCAEYAQQA2AEEAMAAxADgAOAA2ADAAMAAwADAAMAAwAEIARgBBAEUANABFADYAQwAyADAAMAAwADAAMAAwADAAQgBGAEEANABGADUAOQBCADIANwAwADAAMAAwADAAMABCAEYAQQBEADkANQBGADAANwA1ADAAMAAwADAAMAAwAP/+/4BCAEYANwBDADIARgBBAEIAMwAzADAAMAAwADAAMAAwAEIARgBCADkANwBBAEUARABCAEUAMAAwADAAMAAwADAAQgBGADcAMgAxADAARQBBADEANwAwADAAMAAwADAAMABCAEYAQgA5ADUAMAAyADIARQAzADAAMAAwADAAMAAwADMARgA3ADEAQwAyAEIAOABGADYAMAAwADAAMAAwADAAQgBGAEIANQBFAEIAMwAwADgAMAAwADAAMAAwADAAMAAzAEYANgBBAEYAOAA4ADAAMgA4ADAAMAAwADAAMAAwADMARgA5ADEAOQBEADIANAA0AEQAMAAwADAAMAAwADAA//7/cDMARgA0ADcARgA5ADcAMAAwADIAMAAwADAAMAAwADAAMwBGADkAMQBCAEMARQAxAEEAOAAwADAAMAAwADAAMABCAEYAOAAwADcAMQA0ADUAMwA0ADAAMAAwADAAMAAwADMARgA5ADQAQQBFAEYANQBGADMAMAAwADAAMAAwADAAQgBGADkAQgBGADYARAAwADIANAAwADAAMAAwADAAMAAzAEYAOQA0ADUAQgA1AEUANAA2ADAAMAAwADAAMAAwAEIARgBBAEQAQwBDAEYAMQAwADQAMAAwADAAMAAwADAABgAAAP/+/4AwADAAMAAwADAAMAAwADYAMAAwADAAMAAwADAAMAAxADAAMAAwADAAMAAwADAAMwAwADAAMAAwADAAMAAwADEAMAAwADAAMAAwADAAMQA1ADAAMAAwADAAMAAwADAAMABCAEYARAAwADUANAA3AEIAOQBFADAAMAAwADAAMAAwADMARgBDADcARAAwADkARABCADkAMAAwADAAMAAwADAAQgBGAEQAMQBFADcAQQA5ADcAQwAwADAAMAAwADAAMAAzAEYAQwA4ADkAMAA3AEUANQBCADAAMAAwADAAMAAwAEIARgBEADMAMQAwADAAOAA1ADIAMAAwADAAMAAwADAA//7/gDMARgBDADgANwA2AEMAMQA3AEYAMAAwADAAMAAwADAAQgBGAEQAMwBBAEUAQQAxADAAOQAwADAAMAAwADAAMAAzAEYAQwA4ADkANAA5AEEAMQAzADAAMAAwADAAMAAwAEIARgBEADQAMgAwAEIANgAyADEAMAAwADAAMAAwADAAMwBGAEMAOQAwAEUAMwAzAEUAMwAwADAAMAAwADAAMABCAEYARAA0ADgAQgA1ADcARgAyADAAMAAwADAAMAAwADMARgBDADgARQA5AEUARgBDADcAMAAwADAAMAAwADAAQgBGAEQANABEAEMARgBEAEEAMQAwADAAMAAwADAAMAD//v+AMwBGAEMAOQA1AEIAQQAxAEEAOQAwADAAMAAwADAAMABCAEYARAA0AEQANgA0AEQAQQAxADAAMAAwADAAMAAwADMARgBDAEEANQAzAEIARgBDADEAMAAwADAAMAAwADAAQgBGAEQANQAwAEUAMwA2AEIANwAwADAAMAAwADAAMAAzAEYAQwBBAEEAMgA2AEIAQgBBADAAMAAwADAAMAAwAEIARgBEADUAMgBGADcAOAA0ADEAMAAwADAAMAAwADAAMwBGAEMAQQBEAEEARg=="/>
  <ax:ocxPr ax:name="Crdb6420" ax:value="ADQANQA4ADAAMAAwADAAMAAwAEIARgBEADUANQA5AEYARgA5ADkAMAAwADAAMAAwADAA//7/gDMARgBDAEIAMABBADkAQQAyAEEAMAAwADAAMAAwADAAQgBGAEQANQBBADEAMAA4AEMAMwAwADAAMAAwADAAMAAzAEYAQwBCADIAMQBGADcANABCADAAMAAwADAAMAAwAEIARgBEADYANwBFAEEANABEAEYAMAAwADAAMAAwADAAMwBGAEMANgAyADkAMgA4ADUAOAAwADAAMAAwADAAMABCAEYARAA3ADIAOQBGAEQAOQBCADAAMAAwADAAMAAwADMARgBDADQAMgBBAEUANwA2AEIAMAAwADAAMAAwADAAQgBGAEQANwAyADUAQgBEADIARQAwADAAMAAwADAAMAD//v+AMwBGAEMAMgAzADMANwBEADEARAAwADAAMAAwADAAMABCAEYARAAzAEMAOQAwADgAQQAxADAAMAAwADAAMAAwADMARgBDADAANABEAEUANwBCAEEAMAAwADAAMAAwADAAQgBGAEQAMQA2ADMAOAA3ADkAQwAwADAAMAAwADAAMAAzAEYAQgBFADUANQA5AEMAQwA1ADAAMAAwADAAMAAwAEIARgBEADAAQwAxADgAQgAwADAAMAAwADAAMAAwADAAMwBGAEMAMwBEADgAQgA0AEMARAAwADAAMAAwADAAMABCAEYARAAwAEYAOQAzAEUANQAzADAAMAAwADAAMAAwAP/+/1AzAEYAQwA0ADcANAAxADYANwBCADAAMAAwADAAMAAwAEIARgBEADAAMQAzAEUAMQBCADAAMAAwADAAMAAwADAAMwBGAEMANgBEADAAMgAzADQARgAwADAAMAAwADAAMABCAEYARAAwADUANAA3AEIAOQBFADAAMAAwADAAMAAwADMARgBDADcARAAwADkARABCADkAMAAwADAAMAAwADAABQAAAP/+/4AwADAAMAAwADAAMAAwADYAMAAwADAAMAAwADAAMAAxADAAMAAwADAAMAAwADAAMwAwADAAMAAwADAAMAAwADEAMAAwADAAMAAwADAAMQAwADAAMAAwADAAMAAwADAAMAAzAEYARAAxADQANwBEADIAQwAyADAAMAAwADAAMAAwADMARgBCAEIARAA4ADUANgAzADAAMAAwADAAMAAwADAAMwBGAEQAMQAyADEAMgAyADkANgAwADAAMAAwADAAMAAzAEYAQgBEADMAQQA3ADIAOAA2ADAAMAAwADAAMAAwADMARgBEADAARAA4AEEAMwAzADQAMAAwADAAMAAwADAA//7/gDMARgBCAEQARABFAEYAQQBDADQAMAAwADAAMAAwADAAMwBGAEMAQQA4AEEARQBGAEEAOQAwADAAMAAwADAAMAAzAEYAQgBCADEAMwA5ADAANgA5ADAAMAAwADAAMAAwADMARgBDAEEANwAwAEMAOABDADMAMAAwADAAMAAwADAAMwBGAEIAQwA0ADUAMAA4ADAAOAAwADAAMAAwADAAMAAzAEYAQwA5ADUAMAAwADEAMAA3ADAAMAAwADAAMAAwADMARgBCAEEAOQAyADAAOQAzADAAMAAwADAAMAAwADAAMwBGAEMAOQBDAEEANgBEADIAMwAwADAAMAAwADAAMAD//v+AMwBGAEIANABBADUAMwBBADIAOQAwADAAMAAwADAAMAAzAEYAQwBBADEARQA2ADcAMQA1ADAAMAAwADAAMAAwADMARgBCADAAOQA0AEMAMwA0ADYAMAAwADAAMAAwADAAMwBGAEMAQgBFADAANgAwADIAQwAwADAAMAAwADAAMAAzAEYAQgAxADIAQgAwAEUAQQBCADAAMAAwADAAMAAwADMARgBEADEAMAA4AEMAOABGADcAMAAwADAAMAAwADAAMwBGAEIAMwA4AEQARgA1ADEAOAAwADAAMAAwADAAMAAzAEYARAAxADUAMwBEAEEANgBCADAAMAAwADAAMAAwAP/+/4AzAEYAQgA0ADIAQwBBAEMAQQAwADAAMAAwADAAMAAwADMARgBEADEARAAxAEEARAAxADEAMAAwADAAMAAwADAAMwBGAEIANgAzADIAMgA1ADAANgAwADAAMAAwADAAMAAzAEYARAAxADQAQQAzADkAQQBCADAAMAAwADAAMAAwADMARgBCADgAMwBEADMAOQBEAEQAMAAwADAAMAAwADAAMwBGAEQAMQA0ADcANwA4ADMANwAwADAAMAAwADAAMAAzAEYAQgA5ADkAOQAwADIANgA4ADAAMAAwADAAMAAwADMARgBEADEAOABCAEIANgBFAEMAMAAwADAAMAAwADAA//7/MDMARgBCAEIAOAAyAEIANgAxAEUAMAAwADAAMAAwADAAMwBGAEQAMQA0ADcARAAyAEMAMgAwADAAMAAwADAAMAAzAEYAQgBCAEQAOAA1ADYAMwAwADAAMAAwADAAMAAwAAQAAAD//v+AMAAwADAAMAAwADAAMAA2ADAAMAAwADAAMAAwADAAMgAwADAAMAAwADAAMAAwADMAMAAwADAAMAAwADAAMAAxADAAMAAwADAAMAAwADAANwAwADAAMAAwADAAMAAwADAAMwBGAEQANAAyAEIANwBBAEUAQQAwADAAMAAwADAAMAAzAEYAQgBGAEYARQBDADQARgA2ADAAMAAwADAAMAAwADMARgBEADQAMABDAEQAQQBDADMAMAAwADAAMAAwADAAMwBGAEMAMAA3AEUARgA5ADAANQAwADAAMAAwADAAMAAzAEYARAAzAEIANwBDADgARgBGADAAMAAwADAAMAAwAP/+/4AzAEYAQwAwADQAQwA3AEYANQAyADAAMAAwADAAMAAwADMARgBEADMARQAxAEMAMAA5AEEAMAAwADAAMAAwADAAMwBGAEIARQAxADAAMgA2ADIAMwAwADAAMAAwADAAMAAzAEYARAAzAEQANgBGADQAQgA5ADAAMAAwADAAMAAwADMARgBCAEQANwA4AEEAMQBFAEYAMAAwADAAMAAwADAAMwBGAEQANAAyADcANQA5ADYAQwAwADAAMAAwADAAMAAzAEYAQgBFADAAOAA5AEIAOQBDADAAMAAwADAAMAAwADMARgBEADQAMgBCADcAQQBFAEEAMAAwADAAMAAwADAA//7/gDMARgBCAEYARgBFAEMANABGADYAMAAwADAAMAAwADAAMAAwADAAMAAwADAAMAAzADAAMAAwADAAMAAwADAAMQAwADAAMAAwADAAMAAwADUAMAAwADAAMAAwADAAMAAwADMARgBEADQANABDADQANQBEAEUAMAAwADAAMAAwADAAMwBGAEIARgBBADgANAA2AEYAQgAwADAAMAAwADAAMAAzAEYARAA0ADUAOQA0AEYANwAzADAAMAAwADAAMAAwADMARgBCAEYAQQA1AEIAOAAwADcAMAAwADAAMAAwADAAMwBGAEQANAA1AEEAQQBEADcARgAwADAAMAAwADAAMAD//v9QMwBGAEIARgA5ADYARAA0ADMANgAwADAAMAAwADAAMAAzAEYARAA0ADYAOAA4ADAANAAyADAAMAAwADAAMAAwADMARgBCAEUARgAzADUAQQBDAEUAMAAwADAAMAAwADAAMwBGAEQANAA0AEMANAA1AEQARQAwADAAMAAwADAAMAAzAEYAQgBGAEEAOAA0ADYARgBCADAAMAAwADAAMAAwAAcAAAD//v+AMAAwADAAMAAwADAAMAA2ADAAMAAwADAAMAAwADAAMQAwADAAMAAwADAAMAAwADMAMAAwADAAMAAwADAAMAAxADAAMAAwADAAMAAwADEAQQAwADAAMAAwADAAMAAwADAAMwBGAEMARgBDAEEAQgA0AEYANwAwADAAMAAwADAAMABCAEYAQQAwADYANgA2ADUAMwBDADAAMAAwADAAMAAwADMARgBDAEQANgA2ADAAMAA0ADUAMAAwADAAMAAwADAAQgBGADkAMgBFADMARgAyADcANQAwADAAMAAwADAAMAAzAEYAQwBCADUARgAyAEUAQwA3ADAAMAAwADAAMAAwAP/+/4BCAEYAOQA1ADQAOABGAEMANgAxADAAMAAwADAAMAAwADMARgBDAEEARAA1AEQAOQBGADMAMAAwADAAMAAwADAAQgBGADgARgBGADAAMQA5AEMAOQAwADAAMAAwADAAMAAzAEYAQwA4ADUARABFADQARQBFADAAMAAwADAAMAAwAEIARgA5ADEAQgA1ADMARABEAEIAMAAwADAAMAAwADAAMwBGAEMANwAyADUANAA2AEEANwAwADAAMAAwADAAMABCAEYAOQA2AEYAMAAzADMAMQBEADAAMAAwADAAMAAwADMARgBDADYARAAwAEMAQwAwAEQAMAAwADAAMAAwADAA//7/gEIARgA5AEQAMABDAEQANQA5ADgAMAAwADAAMAAwADAAMwBGAEMANwBCADkAMAAwAEQAQwAwADAAMAAwADAAMABCAEYAOQBGAEQAOQAwAEUAQgA0ADAAMAAwADAAMAAwADMARgBDADgANwA3AEEARgA2AEYAMAAwADAAMAAwADAAQgBGAEEANAA0AEYANwA5ADMANAAwADAAMAAwADAAMAAzAEYAQwBBAEIAOAA2ADgANAA4ADAAMAAwADAAMAAwAEIARgBBAEIANwBBADAAQgAxADYAMAAwADAAMAAwADAAMwBGAEMAQgBBADIARABBADQAMQAwADAAMAAwADAAMAD//v+AQgBGAEIAMQAwADIARABFADAAMwAwADAAMAAwADAAMAAzAEYAQwBDADIAOQA1ADQANgBGADAAMAAwADAAMAAwAEIARgBCADEAQQA3AEEAOAA0AEUAMAAwADAAMAAwADAAMwBGAEMAQwAzADcAOQA1ADcANgAwADAAMAAwADAAMABCAEYAQQBFADcARgBDAEUARQAxADAAMAAwADAAMAAwADMARgBDAEQAMABEADQARQBBADAAMAAwADAAMAAwADAAQgBGAEEARQBEADgANgA2AEMAMgAwADAAMAAwADAAMAAzAEYAQwBEADQAMABGADIAOQBEADAAMAAwADAAMAAwAP/+/4BCAEYAQQBDADYARgAwADMAOQBDADAAMAAwADAAMAAwADMARgBDAEQANAA5ADkAQwAzADYAMAAwADAAMAAwADAAQgBGAEEARQAwADUAMAA0ADUAOAAwADAAMAAwADAAMAAzAEYAQwBEADkAQgBFADkAOAA4ADAAMAAwADAAMAAwAEIARgBBAEQANgAyADcANwA3AEYAMAAwADAAMAAwADAAMwBGAEMARAA1ADcANAAxADQAMAAwADAAMAAwADAAMABCAEYAQQBEADcARAA2ADcAMQBBADAAMAAwADAAMA=="/>
  <ax:ocxPr ax:name="Crdb6421" ax:value="ADAAMwBGAEMARABDADIAOAAwAEYAMQAwADAAMAAwADAAMAD//v+AQgBGAEEAQwA5ADYAMABDADYARgAwADAAMAAwADAAMAAzAEYAQwBEADkAOABBAEYAMQBEADAAMAAwADAAMAAwAEIARgBBAEIANABGADcANwA1ADcAMAAwADAAMAAwADAAMwBGAEMARABFADMANQBGAEIAMAAwADAAMAAwADAAMABCAEYAQQBCADgARAA0ADMARAAwADAAMAAwADAAMAAwADMARgBDAEUARAA4ADIARgA0AEMAMAAwADAAMAAwADAAQgBGAEEANwBEADgAMwAxAEEAOQAwADAAMAAwADAAMAAzAEYAQwBFAEIAMgA5AEIARAAxADAAMAAwADAAMAAwAP/+/3BCAEYAQQA1ADMANQA2ADIAMwA3ADAAMAAwADAAMAAwADMARgBDAEUARQAyADgAOQBDAEMAMAAwADAAMAAwADAAQgBGAEEANAA0ADIAMAAwADMARgAwADAAMAAwADAAMAAzAEYAQwBFAEUANgA5ADEARABBADAAMAAwADAAMAAwAEIARgBBADUARQBBAEEAQgBEAEYAMAAwADAAMAAwADAAMwBGAEMARgBDAEEAQgA0AEYANwAwADAAMAAwADAAMABCAEYAQQAwADYANgA2ADUAMwBDADAAMAAwADAAMAAwAAUAAAD//v+AMAAwADAAMAAwADAAMAA2ADAAMAAwADAAMAAwADAAMQAwADAAMAAwADAAMAAwADMAMAAwADAAMAAwADAAMAAxADAAMAAwADAAMAAwADAARgAwADAAMAAwADAAMAAwADAAQgBGADgANAA2AEEARQBCADUANgAwADAAMAAwADAAMAAzAEYAQgA5AEUAQgBDADEAMQA5ADAAMAAwADAAMAAwAEIARgA3AEUAQgA5ADUARQAyAEMAMAAwADAAMAAwADAAMwBGAEIAOABDAEYAMgA5ADkAMgAwADAAMAAwADAAMABCAEYAOQAxAEYAQQA5ADkAQwAyADAAMAAwADAAMAAwAP/+/4AzAEYAQgBBADcANAA4ADEAMwBDADAAMAAwADAAMAAwAEIARgA5AEMAMwBEADEANgBGADIAMAAwADAAMAAwADAAMwBGAEIAQQAxAEEANAA3ADAAOAAwADAAMAAwADAAMABCAEYAQQAxADMARQBDADgANgA3ADAAMAAwADAAMAAwADMARgBCAEIAMwAyADgANwAyAEMAMAAwADAAMAAwADAAQgBGAEIAQQBCAEUAMgBEADcAQwAwADAAMAAwADAAMAAzAEYAQgBDADMAQwBGAEIANAA3ADAAMAAwADAAMAAwAEIARgBCADkARgBDADAAMwA3AEMAMAAwADAAMAAwADAA//7/gDMARgBDADIAOABEAEMARABBAEQAMAAwADAAMAAwADAAQgBGAEIAOQA5ADYANwBBADIAOQAwADAAMAAwADAAMAAzAEYAQwA0AEEANQA5ADYARABEADAAMAAwADAAMAAwAEIARgA4ADEAOQBDAEEAOABCADAAMAAwADAAMAAwADAAMwBGAEMANAAxADUANwA5AEIAQgAwADAAMAAwADAAMABCAEYAOAA5ADEAQgBDAEEAQQBCADAAMAAwADAAMAAwADMARgBDADMANQBCADYANgAzADEAMAAwADAAMAAwADAAQgBGADcARQAwADUAOAAxAEEAQwAwADAAMAAwADAAMAD//v+AMwBGAEMAMgBBAEQAMABFAEIANgAwADAAMAAwADAAMABCAEYANwBFAEQAMQAyAEIARgBFADAAMAAwADAAMAAwADMARgBCAEQANQAzAEEAOAAwADUAMAAwADAAMAAwADAAQgBGADgAMwAyAEYANgBGADEARQAwADAAMAAwADAAMAAzAEYAQgBEADUANAA3AEYAMwA1ADAAMAAwADAAMAAwAEIARgA3AEUAMQBFADUARAA0ADIAMAAwADAAMAAwADAAMwBGAEIAQgBBADEAMwA0AEEANwAwADAAMAAwADAAMABCAEYAOAA0ADYAQQBFAEIANQA2ADAAMAAwADAAMAAwAP/+/xAzAEYAQgA5AEUAQgBDADEAMQA5ADAAMAAwADAAMAAwAAcAAAD//v+AMAAwADAAMAAwADAAMAA2ADAAMAAwADAAMAAwADAAMQAwADAAMAAwADAAMAAwADMAMAAwADAAMAAwADAAMAAxADAAMAAwADAAMAAwADEAQQAwADAAMAAwADAAMAAwADAAMwBGAEMAOQAzADIARABGADEAMgAwADAAMAAwADAAMAAzAEYAOAAwADYANgBDADUAMAAxADAAMAAwADAAMAAwADMARgBDADkAMwBCADIAMQBFAEMAMAAwADAAMAAwADAAMwBGADYARAA4ADEARABDAEYAQQAwADAAMAAwADAAMAAzAEYAQwA4AEIAOQAxADUANQBEADAAMAAwADAAMAAwAP/+/4BCAEYANABCADUANABGAEYARQBGADAAMAAwADAAMAAwADMARgBDADcARAA2ADAANABBADQAMAAwADAAMAAwADAAQgBGADcAMwA3AEMAMgA0ADUAMQAwADAAMAAwADAAMAAzAEYAQwA3AEEAQQA1ADAANQBBADAAMAAwADAAMAAwAEIARgA2ADgAOAA0AEMAMAAyAEQAMAAwADAAMAAwADAAMwBGAEMANwAxAEUARgBCADMANQAwADAAMAAwADAAMABCAEYAOAAxAEUANwA0AEYAQgA3ADAAMAAwADAAMAAwADMARgBDADUAOQBBAEYAMQA0AEMAMAAwADAAMAAwADAA//7/gEIARgA4AEUANQAzADgAMQBCAEMAMAAwADAAMAAwADAAMwBGAEMANQA2ADAANgAyAEQAMgAwADAAMAAwADAAMABCAEYAOQAzAEMARgBBAEUANAA2ADAAMAAwADAAMAAwADMARgBDADQARgAzADMAMwAwADMAMAAwADAAMAAwADAAQgBGADkANQAxADkAQgA0ADcANwAwADAAMAAwADAAMAAzAEYAQwA0AEYANQAwAEUAMwA2ADAAMAAwADAAMAAwAEIARgA5ADkANgAyAEYAMQA1ADQAMAAwADAAMAAwADAAMwBGAEMAMgBBADIARQA5ADYARAAwADAAMAAwADAAMAD//v+AQgBGADkAQgA5ADQAMABDADAANAAwADAAMAAwADAAMAAzAEYAQgBCAEQAQwAyADEAMwA5ADAAMAAwADAAMAAwAEIARgA5AEUARQA5ADEARABDADkAMAAwADAAMAAwADAAMwBGAEIANAAzADMANQAzADQARAAwADAAMAAwADAAMABCAEYAQQAwADgANAA4ADgANgAxADAAMAAwADAAMAAwADMARgBCADUAMABCADUAMwBDADAAMAAwADAAMAAwADAAQgBGADkARQAzAEEAMAAwADEARQAwADAAMAAwADAAMAAzAEYAQgA0ADkAOAA1ADMAQwBCADAAMAAwADAAMAAwAP/+/4BCAEYAOQA5ADQAMgA5AEUAMgA1ADAAMAAwADAAMAAwADMARgBCADUAOAAyAEQANgAwADgAMAAwADAAMAAwADAAQgBGADkANwAzADYAMwAxADMAQwAwADAAMAAwADAAMAAzAEYAQgA1ADQANgBCAEIANAAyADAAMAAwADAAMAAwAEIARgA5ADMAOQAwAEYAMQAwADgAMAAwADAAMAAwADAAMwBGAEIANgA1AEMANwA0ADMARQAwADAAMAAwADAAMABCAEYAOQAwADUAOQBFAEQAOQBGADAAMAAwADAAMAAwADMARgBCADYAMAAxADMAMwAyADkAMAAwADAAMAAwADAA//7/gEIARgA4AEMARgA2AEYANABCAEYAMAAwADAAMAAwADAAMwBGAEIANgA4AEQANABGAEYANAAwADAAMAAwADAAMABCAEYANwA1ADgANgBFADkANABDADAAMAAwADAAMAAwADMARgBCADYAQgBFADgAMAAxADIAMAAwADAAMAAwADAAQgBGADcANQA1AEQANABFADgAOAAwADAAMAAwADAAMAAzAEYAQgA2AEYAQwA5AEMAQgAzADAAMAAwADAAMAAwAEIARgA3ADUAMAA1ADkAOQBBADcAMAAwADAAMAAwADAAMwBGAEIAQgBEADgANgA1ADQAQgAwADAAMAAwADAAMAD//v9wQgBGADYARQBCADcAMQAzADEAQQAwADAAMAAwADAAMAAzAEYAQgBCAEIANwBEAEEAQQAyADAAMAAwADAAMAAwAEIARgA0ADMAQgAwADgANAA1AEIAMAAwADAAMAAwADAAMwBGAEMANQBBAEEANwA5ADkARQAwADAAMAAwADAAMAAzAEYANwAyADEAMgAwADkAQQAyADAAMAAwADAAMAAwADMARgBDADkAMwAyAEQARgAxADIAMAAwADAAMAAwADAAMwBGADgAMAA2ADYAQwA1ADAAMQAwADAAMAAwADAAMAAXAAAA//7/gDAAMAAwADAAMAAwADAANgAwADAAMAAwADAAMAAwADIAMAAwADAAMAAwADAAMAAzADAAMAAwADAAMAAwADAAMQAwADAAMAAwADAAMAA1ADIAMAAwADAAMAAwADAAMAAwADMARgA5AEIAOAAxADIAQwA0ADkAMAAwADAAMAAwADAAQgBGAEIANgAzAEUANgBBADUAMQAwADAAMAAwADAAMAAzAEYAOQBCADIAMQAyADQAMgBDADAAMAAwADAAMAAwAEIARgBCADEAQQA1ADEANwA5ADYAMAAwADAAMAAwADAAMwBGADkAQQBGADAAQgBGADIAMgAwADAAMAAwADAAMAD//v+AQgBGAEEARQA4ADQANABBAEIAMQAwADAAMAAwADAAMAAzAEYAOQA0ADUAQgA1AEUANAA2ADAAMAAwADAAMAAwAEIARgBBAEQAQwBDAEYAMQAwADQAMAAwADAAMAAwADAAMwBGADgAMgBBADkAOQA3ADkAMQAwADAAMAAwADAAMABCAEYAQQBBAEYANAAwADIAMAAyADAAMAAwADAAMAAwAEIARgA3ADEAMAA2ADcARgBCADQAMAAwADAAMAAwADAAQgBGAEEAQwAxADIAMQA2ADQANwAwADAAMAAwADAAMABCAEYANwBEADMANQBCADkANwA5ADAAMAAwADAAMAAwAP/+/4BCAEYAQQBEADYAQQBBAEYAMQAzADAAMAAwADAAMAAwAEIARgA4ADUAOAA1AEMARgA1AEEAMAAwADAAMAAwADAAQgBGAEEAQgA4AEMAQQBGAEIAQwAwADAAMAAwADAAMABCAEYAOABBADkANwA0AEIAOAA3ADAAMAAwADAAMAAwAEIARgBBAEMAMgBCAEQARgA4ADkAMAAwADAAMAAwADAAQgBGADkAMAA5AEQAMg=="/>
  <ax:ocxPr ax:name="Crdb6422" ax:value="ADAANAAzADAAMAAwADAAMAAwAEIARgBBAEEARgA4ADkANAA3ADIAMAAwADAAMAAwADAAQgBGADkAMgBFADIAQwA0ADMAOAAwADAAMAAwADAAMAD//v+AQgBGAEEARAAxADUARgA2ADIAMAAwADAAMAAwADAAMABCAEYAOQA0ADEAMwAwADcAMgA0ADAAMAAwADAAMAAwAEIARgBBAEIANQAxAEEAMABFAEYAMAAwADAAMAAwADAAQgBGADkANwAzADAARQAwADgAQwAwADAAMAAwADAAMABCAEYAQQBDADIANgAxAEMAQwAwADAAMAAwADAAMAAwAEIARgA5AEEAQgAyAEMANAA5AEUAMAAwADAAMAAwADAAQgBGAEEAQQA5ADMAMwAzADUANgAwADAAMAAwADAAMABCAEYAOQBGADMAMAAwAEMARgAzADAAMAAwADAAMAAwAP/+/4BCAEYAQQBCADgANAA0ADYAMwA1ADAAMAAwADAAMAAwAEIARgBBADAAOQBGADkAOQBGADIAMAAwADAAMAAwADAAQgBGAEEAOQAwAEMAQgBEADYANQAwADAAMAAwADAAMABCAEYAQQAzADIANwBEAEQAQwAwADAAMAAwADAAMAAwAEIARgBBADkARAA5ADgARABGADAAMAAwADAAMAAwADAAQgBGAEEAOAA3ADcAQwAyAEEANgAwADAAMAAwADAAMABCAEYAQQA4ADQANwBFADgAQQA3ADAAMAAwADAAMAAwAEIARgBBADkAQQBEAEEANABFAEQAMAAwADAAMAAwADAA//7/gEIARgBBADYAMQA2ADEANAAyAEQAMAAwADAAMAAwADAAQgBGAEEAQwA0ADIARAAzADQAOAAwADAAMAAwADAAMABCAEYAQQA2AEEAMAAxADgAOAA2ADAAMAAwADAAMAAwAEIARgBBAEUANABFADYAQwAyADAAMAAwADAAMAAwADAAQgBGAEEANABGADUAOQBCADIANwAwADAAMAAwADAAMABCAEYAQQBEADkANQBGADAANwA1ADAAMAAwADAAMAAwAEIARgA3AEMAMgBGAEEAQgAzADMAMAAwADAAMAAwADAAQgBGAEIAOQA3AEEARQBEAEIARQAwADAAMAAwADAAMAD//v+AQgBGADcAMgAxADAARQBBADEANwAwADAAMAAwADAAMABCAEYAQgBCADMAOAAxADMARQA0ADAAMAAwADAAMAAwAEIARgBCADUAMwBGAEUANwA5ADkAMAAwADAAMAAwADAAQgBGAEMANAA0AEMAQQBFADQANwAwADAAMAAwADAAMABCAEYAQgAzAEYARABGAEYANgAxADAAMAAwADAAMAAwAEIARgBDADQAMgBGADMAMwA5ADEAMAAwADAAMAAwADAAQgBGAEIANABGAEUANQA5ADYAMwAwADAAMAAwADAAMABCAEYAQwAxADYANwBGADQANQA3ADAAMAAwADAAMAAwAP/+/4BCAEYAQgBBAEQARgA3AEQAMgAxADAAMAAwADAAMAAwAEIARgBDADAAQgA2ADIAOABFADcAMAAwADAAMAAwADAAQgBGAEIARgA5ADUAMAA4AEEARAAwADAAMAAwADAAMABCAEYAQgBEADEANwA1ADcAMABFADAAMAAwADAAMAAwAEIARgBDADEANQAyAEUAMAA5ADUAMAAwADAAMAAwADAAQgBGAEIAQgA2ADIANABDADgANgAwADAAMAAwADAAMABCAEYAQwAwAEQANgA4ADIAMwA1ADAAMAAwADAAMAAwAEIARgBCAEEANwA2ADIAQQAwADEAMAAwADAAMAAwADAA//7/gEIARgBCAEYANgBBADMARgAxAEYAMAAwADAAMAAwADAAQgBGAEIAOQAwAEYAMQAzADkAQQAwADAAMAAwADAAMABCAEYAQgBFAEUANwBCAEUAMwBDADAAMAAwADAAMAAwAEIARgBCADUAOAA1AEYAQQBCAEIAMAAwADAAMAAwADAAQgBGAEIARgA5AEQAMAA2AEEANQAwADAAMAAwADAAMABCAEYAQgAyAEQAQwBEAEUANQA3ADAAMAAwADAAMAAwAEIARgBDADEANQBEAEEAMAAxAEUAMAAwADAAMAAwADAAQgBGAEIAMQA4ADQAOQAxADEANAAwADAAMAAwADAAMAD//v+AQgBGAEMAMwAzAEUANQBDADYARAAwADAAMAAwADAAMABCAEYAQQBEADIAMwBCAEQAMQAxADAAMAAwADAAMAAwAEIARgBDADQARQAwADQANwA4ADQAMAAwADAAMAAwADAAQgBGAEEAQwBDADcANAA4ADEARAAwADAAMAAwADAAMABCAEYAQwA2ADEAOQA0ADgAOQAxADAAMAAwADAAMAAwAEIARgBBAEEAMAA3ADAARAA4ADEAMAAwADAAMAAwADAAQgBGAEMANwA4ADEANgA2ADEAQgAwADAAMAAwADAAMABCAEYAQQAyAEYARgBBADAAQgA2ADAAMAAwADAAMAAwAP/+/4BCAEYAQwA4ADQARAA4AEMAMwAzADAAMAAwADAAMAAwAEIARgA5AEQAMwBFAEUAQQAzADIAMAAwADAAMAAwADAAQgBGAEMAOAA1AEUARgAyAEQAOAAwADAAMAAwADAAMABCAEYAOQA5ADgARQAwAEUAQQBEADAAMAAwADAAMAAwAEIARgBDADgAQwBFAEUANgAwADEAMAAwADAAMAAwADAAQgBGADkANABFAEEAMQAxAEQANQAwADAAMAAwADAAMABCAEYAQwA4ADkAMgAzAEYANAA2ADAAMAAwADAAMAAwAEIARgA5AEIANABBAEIANAA2ADEAMAAwADAAMAAwADAA//7/gEIARgBDADYAOQA4ADYAQQA0AEEAMAAwADAAMAAwADAAQgBGADkAOABGADAAQwAzAEMAMQAwADAAMAAwADAAMABCAEYAQwA1AEEAOQBDADgAMAA5ADAAMAAwADAAMAAwAEIARgA5AEQANwAwAEMAMgAwAEYAMAAwADAAMAAwADAAQgBGAEMANQBBADMARgBBAEMANwAwADAAMAAwADAAMABCAEYAOQBFAEIAOQA2AEUAMQA1ADAAMAAwADAAMAAwAEIARgBDADUAMwBDADUAQwAzADAAMAAwADAAMAAwADAAQgBGADkAQwAxADQANABBADQARgAwADAAMAAwADAAMAD//v+AQgBGAEMANQA5AEQAQQAzADYAMAAwADAAMAAwADAAMABCAEYAOQBBAEMAMQA0ADQAQQAwADAAMAAwADAAMAAwAEIARgBDADUAMQAwADgANwBCADMAMAAwADAAMAAwADAAQgBGADkAQgAwADMAQgA1ADMAQQAwADAAMAAwADAAMABCAEYAQwA1ADkAQgA1ADEAOQAzADAAMAAwADAAMAAwAEIARgA5ADgARQA1AEEAQgBEADYAMAAwADAAMAAwADAAQgBGAEMANQA4AEIAOABDAEYAMwAwADAAMAAwADAAMABCAEYAOQA2ADAANQA4ADcAMQAxADAAMAAwADAAMAAwAP/+/4BCAEYAQwA0AEIAMQA5AEIARQBDADAAMAAwADAAMAAwAEIARgA5ADcAOQAyADQAMwAzADcAMAAwADAAMAAwADAAQgBGAEMANABEADMANgAxADkAMAAwADAAMAAwADAAMABCAEYAOQBBADUARQBGADMAMwA3ADAAMAAwADAAMAAwAEIARgBDADQANQA2ADcAQwA3ADYAMAAwADAAMAAwADAAQgBGADkANAA1ADcAMABBAEYANwAwADAAMAAwADAAMABCAEYAQwA0ADMARQA2ADgARQA4ADAAMAAwADAAMAAwAEIARgA5ADIANgA1AEIARAA3ADYAMAAwADAAMAAwADAA//7/gEIARgBDADMARAAzAEEARAAzADEAMAAwADAAMAAwADAAQgBGADkANAA3ADAANwBFADUAMgAwADAAMAAwADAAMABCAEYAQwAzAEYAQgA0ADAANwA4ADAAMAAwADAAMAAwAEIARgA5ADQARgAxAEEAOABDADEAMAAwADAAMAAwADAAQgBGAEMAMwBCADAAQgA5ADcANgAwADAAMAAwADAAMABCAEYAOABEAEEAQQBEADAARgBGADAAMAAwADAAMAAwAEIARgBDADMAOABGADcARQBFAEMAMAAwADAAMAAwADAAQgBGADgARQAzADUANgBEADkAMwAwADAAMAAwADAAMAD//v+AQgBGAEMAMgBGADkAQgBCADQANwAwADAAMAAwADAAMABCAEYAOABBADUAMAA5AEQAMgBDADAAMAAwADAAMAAwAEIARgBDADMANQAzAEEARABBADQAMAAwADAAMAAwADAAQgBGADgAMQA2ADkARAA2ADkANgAwADAAMAAwADAAMABCAEYAQwAzADEAMQAzADEARQAwADAAMAAwADAAMAAwAEIARgA4ADkANABDADAARQA5ADMAMAAwADAAMAAwADAAQgBGAEMAMgA3AEQAMgBBADUAOQAwADAAMAAwADAAMABCAEYAOAAyAEUAQgA3ADQANgBEADAAMAAwADAAMAAwAP/+/4BCAEYAQwAyADkAMQA4ADEAMQAwADAAMAAwADAAMAAwAEIARgA4ADMARQA2ADUANQA4AEUAMAAwADAAMAAwADAAQgBGAEMAMgBDADkARAA3ADgANgAwADAAMAAwADAAMABCAEYANwAyADEARAA3AEIAMAAxADAAMAAwADAAMAAwAEIARgBDADIANQBBAEIARQAwAEIAMAAwADAAMAAwADAAQgBGADcANgBEAEEAOAAwADQARQAwADAAMAAwADAAMABCAEYAQwAyAEMAQQAzADcAQwAzADAAMAAwADAAMAAwAEIARgA1AEUANAAyADAARABGADQAMAAwADAAMAAwADAA//7/gEIARgBDADIAOQBCADMAOABCAEYAMAAwADAAMAAwADAAQgBGADcARgBBADAAQQA3ADIANwAwADAAMAAwADAAMABCAEYAQwAzADMAMAA1ADIAMwA4ADAAMAAwADAAMAAwADMARgA4ADYAMQBEAEYAOAA2AEYAMAAwADAAMAAwADAAQgBGAEMAMQBCADAARABEADYARQAwADAAMAAwADAAMAAzAEYAOAAyADgAMAA4AEIARAA1ADAAMAAwADAAMAAwAEIARgBDADEARAAyADkAMABFADcAMAAwADAAMAAwADAAMwBGADgANAA5AEIARAA1AEYAQQAwADAAMAAwADAAMAD//v+AQgBGAEMAMQA1AEEAQwBFADUANwAwADAAMAAwADAAMAAzAEYAOABFADMANgBCADYARAAxADAAMAAwADAAMAAwAEIARgBDADEAMQBBAEMAMgA0ADkAMAAwADAAMAAwADAAMwBGADgAQQBGAEMANg=="/>
  <ax:ocxPr ax:name="Crdb6423" ax:value="ADcANQBFADAAMAAwADAAMAAwAEIARgBDADAANQA1AEMAQgA4ADUAMAAwADAAMAAwADAAMwBGADkAMQA3ADQAQQBEADkARAAwADAAMAAwADAAMABCAEYAQwAwADEANQBCADAAOQBEADAAMAAwADAAMAAwADMARgA5ADAANwAxADcAMQA0AEUAMAAwADAAMAAwADAA//7/gEIARgBDADAAOQBFAEMAMQAwADYAMAAwADAAMAAwADAAMwBGADkANQBEADQAOQAwADkAMgAwADAAMAAwADAAMABCAEYAQwAwADkAMABDADYAMgBFADAAMAAwADAAMAAwADMARgA5ADEANgAwAEIANAAwAEIAMAAwADAAMAAwADAAQgBGAEMAMABGADgARgA2AEIANgAwADAAMAAwADAAMAAzAEYAOQBGAEEAOQA4ADkARgA0ADAAMAAwADAAMAAwAEIARgBDADAANQBDADAAQgAwADcAMAAwADAAMAAwADAAMwBGADkARAA5ADkARQA3AEUANQAwADAAMAAwADAAMAD//v+AQgBGAEIARgBFAEUAMAA1ADcANQAwADAAMAAwADAAMAAzAEYAQQAwADMAMgBEADQARABGADAAMAAwADAAMAAwAEIARgBCAEYAMgAwAEIANwBCADgAMAAwADAAMAAwADAAMwBGAEEAMQBGAEUAMABDADcARQAwADAAMAAwADAAMABCAEYAQgBBADcARgBFAEYAMQA5ADAAMAAwADAAMAAwADMARgA5AEIAOAAxADIAQwA0ADkAMAAwADAAMAAwADAAQgBGAEIANgAzAEUANgBBADUAMQAwADAAMAAwADAAMAAwADAAMAAwADAAMAAwADMAMAAwADAAMAAwADAAMAAxAP/+/4AwADAAMAAwADAAMAAwADQAMAAwADAAMAAwADAAMAAwAEIARgA4AEYANAAxAEMAQgAwAEMAMAAwADAAMAAwADAAQgBGAEMAMwBEADcARQBDAEEAMAAwADAAMAAwADAAMABCAEYAOQA4ADUANwA3ADYAMQBDADAAMAAwADAAMAAwAEIARgBDADUAQwBBADQAOABDAEIAMAAwADAAMAAwADAAQgBGADkANgAzADUAMwA5ADYAQgAwADAAMAAwADAAMABCAEYAQwA0AEMARQA4ADAAMgA4ADAAMAAwADAAMAAwAEIARgA4AEYANAAxAEMAQgAwAEMAMAAwADAAMAAwADAA//7/EEIARgBDADMARAA3AEUAQwBBADAAMAAwADAAMAAwADAAAwAAAP/+/4AwADAAMAAwADAAMAAwADYAMAAwADAAMAAwADAAMAAxADAAMAAwADAAMAAwADAAMwAwADAAMAAwADAAMAAwADEAMAAwADAAMAAwADAAMAA3ADAAMAAwADAAMAAwADAAMABCAEYAQwA2ADEANgBCAEQAQwAyADAAMAAwADAAMAAwADMARgBCADUAMgBEADcAMAA0AEQAMAAwADAAMAAwADAAQgBGAEMAOQA2ADgAMgA1AEUAOQAwADAAMAAwADAAMAAzAEYAQgA2ADIAQQAxAEUAQgBFADAAMAAwADAAMAAwAEIARgBDADkAMABEADgAMwA4AEQAMAAwADAAMAAwADAA//7/gDMARgBCAEEAOQA4ADkARgBDADcAMAAwADAAMAAwADAAQgBGAEMARABGADEAMgA3AEIAOQAwADAAMAAwADAAMAAzAEYAQgBDADQAOAAxAEYANAA3ADAAMAAwADAAMAAwAEIARgBEADAAMAA5ADAANAA1AEYAMAAwADAAMAAwADAAMwBGADkAOQAxADUANwAzADYAQQAwADAAMAAwADAAMABCAEYAQwA3ADUAMAAzAEEAMQAzADAAMAAwADAAMAAwADMARgA4AEEARgBDAEIANAAzAEMAMAAwADAAMAAwADAAQgBGAEMANgAxADYAQgBEAEMAMgAwADAAMAAwADAAMAD//v8QMwBGAEIANQAyAEQANwAwADQARAAwADAAMAAwADAAMAADAAAA//7/gDAAMAAwADAAMAAwADAANgAwADAAMAAwADAAMAAwADEAMAAwADAAMAAwADAAMAAzADAAMAAwADAAMAAwADAAMQAwADAAMAAwADAAMAAwAEEAMAAwADAAMAAwADAAMAAwADMARgBEADMAMwAxAEYARgA0AEYAMAAwADAAMAAwADAAMwBGAEMANQBDAEEANwBFADIANgAwADAAMAAwADAAMAAzAEYARAAyAEUANQA2ADYAMQAyADAAMAAwADAAMAAwADMARgBDADUAMwA1ADQANQBCADUAMAAwADAAMAAwADAAMwBGAEQAMgBEADMAQwA3AEMAOQAwADAAMAAwADAAMAD//v+AMwBGAEMAMwA3ADUARABEADQAQgAwADAAMAAwADAAMAAzAEYARAAyAEYARQA4AEUARQBBADAAMAAwADAAMAAwADMARgBDADEAOQA3AEIAMQBCAEUAMAAwADAAMAAwADAAMwBGAEQAMgA1ADgARAA0AEUARgAwADAAMAAwADAAMAAzAEYAQwAxADUAMQBCAEYARgAxADAAMAAwADAAMAAwADMARgBEADIAMAAxAEUAOQAyADcAMAAwADAAMAAwADAAMwBGAEMAMwA3ADgAMAA1AEEANQAwADAAMAAwADAAMAAzAEYARAAxAEQAQwBGADUARQBFADAAMAAwADAAMAAwAP/+/3AzAEYAQwA1ADYAQQA1ADYAMAA0ADAAMAAwADAAMAAwADMARgBEADEARAA5AEUARAA1AEEAMAAwADAAMAAwADAAMwBGAEMANgA0ADYAQwA4ADUAQgAwADAAMAAwADAAMAAzAEYARAAzADEAQwBGADQANgBGADAAMAAwADAAMAAwADMARgBDADYARQBBADUARgAzADgAMAAwADAAMAAwADAAMwBGAEQAMwAzADEARgBGADQARgAwADAAMAAwADAAMAAzAEYAQwA1AEMAQQA3AEUAMgA2ADAAMAAwADAAMAAwAA8AAAD//v+AMAAwADAAMAAwADAAMAA2ADAAMAAwADAAMAAwADAAMgAwADAAMAAwADAAMAAwADMAMAAwADAAMAAwADAAMAAxADAAMAAwADAAMAAwADMANAAwADAAMAAwADAAMAAwADAAMwBGAEQAMQA3AEIARQA3ADkAQwAwADAAMAAwADAAMAAzAEYAOQBDADUAOAA4AEYAMwBDADAAMAAwADAAMAAwADMARgBEADEAMwA3ADcANABEADMAMAAwADAAMAAwADAAMwBGADkAQwAxADgAQQBDAEUANgAwADAAMAAwADAAMAAzAEYARAAxADMANgA3ADkAMQA1ADAAMAAwADAAMAAwAP/+/4AzAEYAOQBBAEYAMgA5AEUAMgBDADAAMAAwADAAMAAwADMARgBEADEAMABDADAARAA1ADYAMAAwADAAMAAwADAAMwBGADkAOAA2ADIAOAAzAEQAQgAwADAAMAAwADAAMAAzAEYARAAxADEAMwA3ADMAOABGADAAMAAwADAAMAAwADMARgA5AEIAOQBDAEIANwAwADAAMAAwADAAMAAwADAAMwBGAEQAMABBADQANwA4ADUAQQAwADAAMAAwADAAMAAzAEYAOQBGADQAMwAyADYAOQBCADAAMAAwADAAMAAwADMARgBEADAAQQA2AEQANAA5AEUAMAAwADAAMAAwADAA//7/gDMARgBBADAAOQBGADYARABGAEUAMAAwADAAMAAwADAAMwBGAEQAMQAxAEYANgBDADIARAAwADAAMAAwADAAMAAzAEYAOQBCADUARABEADgAQwBBADAAMAAwADAAMAAwADMARgBEADEAMwBCADAAQQA5AEQAMAAwADAAMAAwADAAMwBGADkARQA2ADIAMQBFADcAOAAwADAAMAAwADAAMAAzAEYARAAwAEYARABFADgAOAAwADAAMAAwADAAMAAwADMARgBBADAANQAyAEIAOQA3AEUAMAAwADAAMAAwADAAMwBGAEQAMQAxADkANwBCADEANQAwADAAMAAwADAAMAD//v+AMwBGAEEAMABEADIAMgAwADYARAAwADAAMAAwADAAMAAzAEYARAAwAEYARgA5ADAAMgA4ADAAMAAwADAAMAAwADMARgBBADIAMwA5AEYAOQAyAEYAMAAwADAAMAAwADAAMwBGAEQAMQAyAEQARAA5AEUANgAwADAAMAAwADAAMAAzAEYAQQAxADMAOAA4ADAAOQA1ADAAMAAwADAAMAAwADMARgBEADEAMgA4AEYAQQBFADMAMAAwADAAMAAwADAAMwBGAEEAMgA5ADIAOAA0ADgARAAwADAAMAAwADAAMAAzAEYARAAwAEUAQgAwADMARQA5ADAAMAAwADAAMAAwAP/+/4AzAEYAQQAyAEYANwBBAEIAQgAyADAAMAAwADAAMAAwADMARgBEADEAMQA2AEIARQA4ADgAMAAwADAAMAAwADAAMwBGAEEAMwA3ADQAMgA1AEEAMAAwADAAMAAwADAAMAAzAEYARAAwAEQANgBEAEMAMAAyADAAMAAwADAAMAAwADMARgBBADMANwA4ADMARQA2ADkAMAAwADAAMAAwADAAMwBGAEQAMAA3ADIANAAyADgAOQAwADAAMAAwADAAMAAzAEYAQQA2AEEAMABDADkANQBEADAAMAAwADAAMAAwADMARgBEADEAMAA4ADQARgBDADIAMAAwADAAMAAwADAA//7/gDMARgBBADMAQwBEADYAOAA5AEMAMAAwADAAMAAwADAAMwBGAEQAMQAwAEYAOQA1AEIAMQAwADAAMAAwADAAMAAzAEYAQQA1ADUAOQAxADEAMwBDADAAMAAwADAAMAAwADMARgBEADEAMQA0AEMAMAAwADQAMAAwADAAMAAwADAAMwBGAEEANgA0AEYARgA1ADMAMQAwADAAMAAwADAAMAAzAEYARAAwAEMAMwA0ADAAMgA1ADAAMAAwADAAMAAwADMARgBBADYAQwBDADMARABFADMAMAAwADAAMAAwADAAMwBGAEQAMABCADEARgA3ADgAOQAwADAAMAAwADAAMAD//v+AMwBGAEEAOAAxADAAOQA4ADcARAAwADAAMAAwADAAMAAzAEYARAAwADUARAAyAEQAOAAzADAAMAAwADAAMAAwADMARgBBADgAMAAwAEUARgA1ADQAMAAwADAAMAAwADAAMwBGAEQAMAAwADIAQQBGAEUAMQAwADAAMAAwADAAMAAzAEYAQQA4AEQARgA3AEEARgA3ADAAMAAwADAAMAAwADMARgBEADAAMABCAEQAMQBBAEUAMAAwADAAMAAwADAAMwBGAEEAQgBCAEYAMgAwADAAOAAwADAAMAAwADAAMAAzAEYARAAwADEAQwBBAEMAOQBFADAAMAAwADAAMA=="/>
  <ax:ocxPr ax:name="Crdb6424" ax:value="ADAA//7/gDMARgBBAEUAMgA4AEQAMQA5ADYAMAAwADAAMAAwADAAMwBGAEQAMAAxADcANgBCADkARAAwADAAMAAwADAAMAAzAEYAQQBFADUANgAzAEQAMgBFADAAMAAwADAAMAAwADMARgBDAEYAMAAwAEEAQQA0ADAAMAAwADAAMAAwADAAMwBGAEIAMAA3AEIAMgA4AEYANwAwADAAMAAwADAAMAAzAEYAQwBFAEUANQBBAEQANABGADAAMAAwADAAMAAwADMARgBBAEYAMgA3ADAAMgAwADQAMAAwADAAMAAwADAAMwBGAEMARABFADEAQgA1ADQAMAAwADAAMAAwADAAMAD//v+AMwBGAEIAMABCADgAMQA5ADUAOAAwADAAMAAwADAAMAAzAEYAQwBEAEUANwBEADgAQgA0ADAAMAAwADAAMAAwADMARgBBAEUAQgA5ADUARgBFADYAMAAwADAAMAAwADAAMwBGAEMARAA0ADcANgAyADcANAAwADAAMAAwADAAMAAzAEYAQQBBADkANAA4ADYANAAwADAAMAAwADAAMAAwADMARgBDAEQAMAA2ADMAMAAzADIAMAAwADAAMAAwADAAMwBGAEEAQgAyADkANwA2ADEARAAwADAAMAAwADAAMAAzAEYAQwBDAEIANQBDADkAMQA2ADAAMAAwADAAMAAwAP/+/4AzAEYAQQA3ADAARgBCADgAQQBBADAAMAAwADAAMAAwADMARgBDAEMAMAAzADQARgA5ADkAMAAwADAAMAAwADAAMwBGAEEAOAAyADEAQQA3AEMAMgAwADAAMAAwADAAMAAzAEYAQwBCADAAOAA3AEYAMQBEADAAMAAwADAAMAAwADMARgA5ADkAQgA4AEYANwA0ADAAMAAwADAAMAAwADAAMwBGAEMAOABGAEYAMgA2AEQANwAwADAAMAAwADAAMAAzAEYAOQAzADEAQQA0ADIARAAzADAAMAAwADAAMAAwADMARgBDADgANgAwAEMAMQAwADgAMAAwADAAMAAwADAA//7/gDMARgA5ADgANwBFAEIAOQA2ADYAMAAwADAAMAAwADAAMwBGAEMANgA5ADQAQwBCADQAMAAwADAAMAAwADAAMAAzAEYAOAAwADIARgAzADYANAA2ADAAMAAwADAAMAAwADMARgBDADUAQQBBADcAOQA5AEUAMAAwADAAMAAwADAAMwBGADcAMgAxADIAMAA5AEEAMgAwADAAMAAwADAAMAAzAEYAQwA5ADMAMgBEAEYAMQAyADAAMAAwADAAMAAwADMARgA4ADAANgA2AEMANQAwADEAMAAwADAAMAAwADAAMwBGAEQAMQA3ADMAMQBEADcAQgAwADAAMAAwADAAMAD//v+AMwBGADkANQA1AEUAQwA0AEYAOQAwADAAMAAwADAAMAAzAEYARAAxADcANAAyADQAMgBGADAAMAAwADAAMAAwADMARgA5ADUANgAyADMAMQA0ADAAMAAwADAAMAAwADAAMwBGAEQAMQA4AEYAMgBDADQARQAwADAAMAAwADAAMAAzAEYAOQA1AEIAQwBBADcANwAwADAAMAAwADAAMAAwADMARgBEADEANwBGAEMANQAwAEMAMAAwADAAMAAwADAAMwBGADkANwBEAEMANABCADIAMwAwADAAMAAwADAAMAAzAEYARAAxADkANQBCADQARgBFADAAMAAwADAAMAAwAP/+/4AzAEYAOQA1AEQAMgA5AEEARgA4ADAAMAAwADAAMAAwADMARgBEADEAOQA5AEMAQwA1ADIAMAAwADAAMAAwADAAMwBGADkANQBFADAANQBEAEUANgAwADAAMAAwADAAMAAzAEYARAAxADgARQA2ADUAQwA1ADAAMAAwADAAMAAwADMARgA5ADkAMgA1ADkAQwA2ADAAMAAwADAAMAAwADAAMwBGAEQAMQBBAEUAQwBDAEYARAAwADAAMAAwADAAMAAzAEYAOQA2ADIANwAzADgAMgA5ADAAMAAwADAAMAAwADMARgBEADEAQgAwAEYAOQA1ADkAMAAwADAAMAAwADAA//7/gDMARgA5ADYAMgBFADkAMgAxADMAMAAwADAAMAAwADAAMwBGAEQAMQA3AEIARQA3ADkAQwAwADAAMAAwADAAMAAzAEYAOQBDADUAOAA4AEYAMwBDADAAMAAwADAAMAAwADAAMAAwADAAMAAwADAAMwAwADAAMAAwADAAMAAwADEAMAAwADAAMAAwADAAMAA1ADAAMAAwADAAMAAwADAAMAAzAEYARAAxAEMANgBDADEAOQAwADAAMAAwADAAMAAwADMARgBBADgAQgAyAEUANABBADcAMAAwADAAMAAwADAAMwBGAEQAMQA5ADMANQAxAEMAOQAwADAAMAAwADAAMAD//v9wMwBGAEEAOAAwADYAOQA4ADYAQwAwADAAMAAwADAAMAAzAEYARAAxADYAQwA0ADYAMQBFADAAMAAwADAAMAAwADMARgBBADMARQBBAEQANQBDAEMAMAAwADAAMAAwADAAMwBGAEQAMQA3AEQANQA4AEIAMgAwADAAMAAwADAAMAAzAEYAOQBGAEYAQwA1ADAAQQAwADAAMAAwADAAMAAwADMARgBEADEAQwA2AEMAMQA5ADAAMAAwADAAMAAwADAAMwBGAEEAOABCADIARQA0AEEANwAwADAAMAAwADAAMAAOAAAA//7/gDAAMAAwADAAMAAwADAANgAwADAAMAAwADAAMAAwADEAMAAwADAAMAAwADAAMAAzADAAMAAwADAAMAAwADAAMQAwADAAMAAwADAAMAAzADUAMAAwADAAMAAwADAAMAAwAEIARgBEADAANQBBAEIAMwAzAEMAMAAwADAAMAAwADAAMwBGAEMAOABBADMARQBCADAAMgAwADAAMAAwADAAMABCAEYAQwBGADYAMwAzADcANwA4ADAAMAAwADAAMAAwADMARgBDAEUANQAwAEUARgBGAEYAMAAwADAAMAAwADAAQgBGAEQAMwBEADYAMQAwADEANwAwADAAMAAwADAAMAD//v+AMwBGAEQAMAAzADkAMQA2ADQAQwAwADAAMAAwADAAMABCAEYARAAzAEIAOABFAEIARQBEADAAMAAwADAAMAAwADMARgBDAEYANwAzADQANAA1ADIAMAAwADAAMAAwADAAQgBGAEQAMwBGADMANwA0AEEAQwAwADAAMAAwADAAMAAzAEYAQwBGADMAQgA0AEYANgBBADAAMAAwADAAMAAwAEIARgBEADMAQwBCADEAMwBGAEYAMAAwADAAMAAwADAAMwBGAEMARQBFAEQARQBCADIARAAwADAAMAAwADAAMABCAEYARAAzAEUAQgBFADYAQgA1ADAAMAAwADAAMAAwAP/+/4AzAEYAQwBFADgAMgA4AEYAMwA3ADAAMAAwADAAMAAwAEIARgBEADMARAA2ADAARgBBADEAMAAwADAAMAAwADAAMwBGAEMARQA0ADgAMgBCADcARQAwADAAMAAwADAAMABCAEYARAAzAEMAMwA4ADkAOQBDADAAMAAwADAAMAAwADMARgBDAEUAMABEADYAMQAxADEAMAAwADAAMAAwADAAQgBGAEQANAAwADIAMgAxAEYANgAwADAAMAAwADAAMAAzAEYAQwBEADcAQgAzADQAQwAzADAAMAAwADAAMAAwAEIARgBEADQAMAA1ADAAMwBCADgAMAAwADAAMAAwADAA//7/gDMARgBDAEMAQwA1AEYAMAAzADgAMAAwADAAMAAwADAAQgBGAEQANAA4AEEARgBGADAAQQAwADAAMAAwADAAMAAzAEYAQwBDADUARgA4ADQANgA4ADAAMAAwADAAMAAwAEIARgBEADQAQQA2ADkAOQA1ADgAMAAwADAAMAAwADAAMwBGAEMAQwA5ADUAQgA1ADEAMgAwADAAMAAwADAAMABCAEYARAA0ADUARgA1ADgAOAA1ADAAMAAwADAAMAAwADMARgBDAEQAMQA5ADQANABGAEMAMAAwADAAMAAwADAAQgBGAEQANAA2ADQAQwBBAEYAMgAwADAAMAAwADAAMAD//v+AMwBGAEMAQwA5ADIARgAyADkAQgAwADAAMAAwADAAMABCAEYARAA0ADMAQgA0AEYANwA4ADAAMAAwADAAMAAwADMARgBDAEMARgAxAEEAQwBEADgAMAAwADAAMAAwADAAQgBGAEQANAAxADcAOABDADMANQAwADAAMAAwADAAMAAzAEYAQwBEADIAQgBGADYAMQAyADAAMAAwADAAMAAwAEIARgBEADQAMwBDAEEAMQBFAEQAMAAwADAAMAAwADAAMwBGAEMARAA0AEQANABFAEYANQAwADAAMAAwADAAMABCAEYARAA0ADIANgAwAEYANAA5ADAAMAAwADAAMAAwAP/+/4AzAEYAQwBEAEIAQgA3ADQANABDADAAMAAwADAAMAAwAEIARgBEADQAMAAyADIAMAA4AEMAMAAwADAAMAAwADAAMwBGAEMARABBAEUAOQBGADYANAAwADAAMAAwADAAMABCAEYARAA0ADAARABCAEQAMQBEADAAMAAwADAAMAAwADMARgBDAEUAMgA1ADIAMgAxADAAMAAwADAAMAAwADAAQgBGAEQANAA5ADUAQwBGADUAQwAwADAAMAAwADAAMAAzAEYAQwBEADMANwAzAEMARAA0ADAAMAAwADAAMAAwAEIARgBEADQANgAyAEIAQgAyADgAMAAwADAAMAAwADAA//7/gDMARgBDAEQAMgA3ADAANAAwADYAMAAwADAAMAAwADAAQgBGAEQANABBADIAMABDADIANQAwADAAMAAwADAAMAAzAEYAQwBEADIAMgBDADIAMwBGADAAMAAwADAAMAAwAEIARgBEADQANAA1AEUANQA4AEQAMAAwADAAMAAwADAAMwBGAEMARABGAEYAMwA5ADMANwAwADAAMAAwADAAMABCAEYARAA0ADEAOQAyADcARgBFADAAMAAwADAAMAAwADMARgBDAEUAOQBBADIAQQA0ADAAMAAwADAAMAAwADAAQgBGAEQANAAzAEMARgBBADMAQwAwADAAMAAwADAAMAD//v+AMwBGAEMARQA1ADYAOAA2ADQAQQAwADAAMAAwADAAMABCAEYARAA0ADUANgBFADcANgBBADAAMAAwADAAMAAwADMARgBDAEUARABEAEUANwAyAEQAMAAwADAAMAAwADAAQgBGAEQANABGAEEAMwBGADAAMQAwADAAMAAwADAAMAAzAEYAQwBGADMAMwBEAEMAQgBDADAAMAAwADAAMAAwAEIARgBEADUANwA0AEQAOQBCADkAMAAwADAAMAAwADAAMwBGAEQAMAAwADIAQwA2ADEAOQAwADAAMA=="/>
  <ax:ocxPr ax:name="Crdb6425" ax:value="ADAAMAAwAEIARgBEADUAOAA1ADQANQA0ADQAMAAwADAAMAAwADAA//7/gDMARgBDAEMAQQBEAEUAQQA0ADUAMAAwADAAMAAwADAAQgBGAEQANQA3ADAAOABFAEMANgAwADAAMAAwADAAMAAzAEYAQwBDAEUANQA2ADcARAA5ADAAMAAwADAAMAAwAEIARgBEADUANAA4ADAAMwBFAEYAMAAwADAAMAAwADAAMwBGAEMAQwA5AEQAMgA4AEQANgAwADAAMAAwADAAMABCAEYARAA1ADgAMgAwAEMARABEADAAMAAwADAAMAAwADMARgBDAEMAQQAwADEAOAA4AEUAMAAwADAAMAAwADAAQgBGAEQANQA4ADQAQgBCADgAMgAwADAAMAAwADAAMAD//v+AMwBGAEMAQwAzAEQANgA1ADQAMgAwADAAMAAwADAAMABCAEYARAA1ADUAQQAxADQAQwBEADAAMAAwADAAMAAwADMARgBDAEMAMABFAEYANgBFADUAMAAwADAAMAAwADAAQgBGAEQANQA4ADcARQAwADEANQAwADAAMAAwADAAMAAzAEYAQwBCADYAOAA0ADcAMwBFADAAMAAwADAAMAAwAEIARgBEADUAOAA3AEEARAAxADgAMAAwADAAMAAwADAAMwBGAEMAQwAwADQAOAA2AEQAQwAwADAAMAAwADAAMABCAEYARAA1ADkAQwA3ADIANQA0ADAAMAAwADAAMAAwAP/+/4AzAEYAQwBCADQAOAA0ADIANABGADAAMAAwADAAMAAwAEIARgBEADUAOQAzAEUARgA0ADEAMAAwADAAMAAwADAAMwBGAEMAQgAzADAAQwBBADMAQQAwADAAMAAwADAAMABCAEYARAA1ADkAMQA0ADQANAAwADAAMAAwADAAMAAwADMARgBDAEIAMgA4ADYAMQBBADMAMAAwADAAMAAwADAAQgBGAEQANQA1ADkARgBGADkAOQAwADAAMAAwADAAMAAzAEYAQwBCADAAQQA5AEEAMgBBADAAMAAwADAAMAAwAEIARgBEADUAMgBGADcAOAA0ADEAMAAwADAAMAAwADAA//7/gDMARgBDAEEARABBAEYANAA1ADgAMAAwADAAMAAwADAAQgBGAEQANQAwAEUAMwA2AEIANwAwADAAMAAwADAAMAAzAEYAQwBBAEEAMgA2AEIAQgBBADAAMAAwADAAMAAwAEIARgBEADQARAA2ADQARABBADEAMAAwADAAMAAwADAAMwBGAEMAQQA1ADMAQgBGAEMAMQAwADAAMAAwADAAMABCAEYARAA0AEQAQwBGAEQAQQAxADAAMAAwADAAMAAwADMARgBDADkANQBCAEEAMQBBADkAMAAwADAAMAAwADAAQgBGAEQANAA4AEIANQA3AEYAMgAwADAAMAAwADAAMAD//v+AMwBGAEMAOABFADkARQBGAEMANwAwADAAMAAwADAAMABCAEYARAA0ADIAMABCADYAMgAxADAAMAAwADAAMAAwADMARgBDADkAMABFADMAMwBFADMAMAAwADAAMAAwADAAQgBGAEQAMwBBAEUAQQAxADAAOQAwADAAMAAwADAAMAAzAEYAQwA4ADkANAA5AEEAMQAzADAAMAAwADAAMAAwAEIARgBEADMAMQAwADAAOAA1ADIAMAAwADAAMAAwADAAMwBGAEMAOAA3ADYAQwAxADcARgAwADAAMAAwADAAMABCAEYARAAxAEUANwBBADkANwBDADAAMAAwADAAMAAwAP/+/1AzAEYAQwA4ADkAMAA3AEUANQBCADAAMAAwADAAMAAwAEIARgBEADAANQA0ADcAQgA5AEUAMAAwADAAMAAwADAAMwBGAEMANwBEADAAOQBEAEIAOQAwADAAMAAwADAAMABCAEYARAAwADUAQQBCADMAMwBDADAAMAAwADAAMAAwADMARgBDADgAQQAzAEUAQgAwADIAMAAwADAAMAAwADAACAAAAP/+/4AwADAAMAAwADAAMAAwADYAMAAwADAAMAAwADAAMAAxADAAMAAwADAAMAAwADAAMwAwADAAMAAwADAAMAAwADEAMAAwADAAMAAwADAAMQBEADAAMAAwADAAMAAwADAAMAAzAEYAQwBFAEUANQBBAEQANABGADAAMAAwADAAMAAwADMARgBBAEYAMgA3ADAAMgAwADQAMAAwADAAMAAwADAAMwBGAEMARABFADEAQgA1ADQAMAAwADAAMAAwADAAMAAzAEYAQgAwAEIAOAAxADkANQA4ADAAMAAwADAAMAAwADMARgBDAEQARQA3AEQAOABCADQAMAAwADAAMAAwADAA//7/gDMARgBBAEUAQgA5ADUARgBFADYAMAAwADAAMAAwADAAMwBGAEMARAA0ADcANgAyADcANAAwADAAMAAwADAAMAAzAEYAQQBBADkANAA4ADYANAAwADAAMAAwADAAMAAwADMARgBDAEQAMAA2ADMAMAAzADIAMAAwADAAMAAwADAAMwBGAEEAQgAyADkANwA2ADEARAAwADAAMAAwADAAMAAzAEYAQwBDAEIANQBDADkAMQA2ADAAMAAwADAAMAAwADMARgBBADcAMABGAEIAOABBAEEAMAAwADAAMAAwADAAMwBGAEMAQwAwADMANABGADkAOQAwADAAMAAwADAAMAD//v+AMwBGAEEAOAAyADEAQQA3AEMAMgAwADAAMAAwADAAMAAzAEYAQwBCADAAOAA3AEYAMQBEADAAMAAwADAAMAAwADMARgA5ADkAQgA4AEYANwA0ADAAMAAwADAAMAAwADAAMwBGAEMAOABGAEYAMgA2AEQANwAwADAAMAAwADAAMAAzAEYAOQAzADEAQQA0ADIARAAzADAAMAAwADAAMAAwADMARgBDADgANgAwAEMAMQAwADgAMAAwADAAMAAwADAAMwBGADkAOAA3AEUAQgA5ADYANgAwADAAMAAwADAAMAAzAEYAQwA3ADUANAAyADIAMwAyADAAMAAwADAAMAAwAP/+/4AzAEYAOQBFADYAOQAwAEUAMQBGADAAMAAwADAAMAAwADMARgBDADcAMAAzADYANwAzADQAMAAwADAAMAAwADAAMwBGAEEAMwA3AEQANwBDADkAQQAwADAAMAAwADAAMAAzAEYAQwA3AEEAQwA2ADQAOQBGADAAMAAwADAAMAAwADMARgBBADUAOAA3ADIANABBAEUAMAAwADAAMAAwADAAMwBGAEMANwBDADcAMwAxADYAMgAwADAAMAAwADAAMAAzAEYAQQA5ADYANgBCADIAMgBCADAAMAAwADAAMAAwADMARgBDADgANAA2ADQAOQA2ADAAMAAwADAAMAAwADAA//7/gDMARgBBADgAQwA0ADIAQQBCADEAMAAwADAAMAAwADAAMwBGAEMAOAA0AEIARABFADcAQwAwADAAMAAwADAAMAAzAEYAQQBCAEUAQQBDAEQANgBCADAAMAAwADAAMAAwADMARgBDADkAOABCAEYAOAAyAEYAMAAwADAAMAAwADAAMwBGAEEARgBFAEMAMAA2AEIAMgAwADAAMAAwADAAMAAzAEYAQwA5AEMANAA4ADcAOABEADAAMAAwADAAMAAwADMARgBCADMAMgA5ADYANgBCADUAMAAwADAAMAAwADAAMwBGAEMAOQA5ADAAMAA1AEMAMAAwADAAMAAwADAAMAD//v+AMwBGAEIANAA1ADMAMgA5ADMAQwAwADAAMAAwADAAMAAzAEYAQwA5AEMAQQA2AEQAMgAzADAAMAAwADAAMAAwADMARgBCADQAQQA1ADMAQQAyADkAMAAwADAAMAAwADAAMwBGAEMAQQAxAEUANgA3ADEANQAwADAAMAAwADAAMAAzAEYAQgAwADkANABDADMANAA2ADAAMAAwADAAMAAwADMARgBDAEIARQAwADYAMAAyAEMAMAAwADAAMAAwADAAMwBGAEIAMQAyAEIAMABFAEEAQgAwADAAMAAwADAAMAAzAEYAQwBDADEANABFADIAMQBFADAAMAAwADAAMAAwAP/+/4AzAEYAQQBEAEIARgAyADcAQQBFADAAMAAwADAAMAAwADMARgBDAEQAMQA2ADMANgBDAEQAMAAwADAAMAAwADAAMwBGAEIAMQAzAEYANgA4ADUARQAwADAAMAAwADAAMAAzAEYAQwBEAEEAOAAyAEUAMgAyADAAMAAwADAAMAAwADMARgBCADAARABFADgAMgBEADMAMAAwADAAMAAwADAAMwBGAEMARQAxADQAMgAzADMAQwAwADAAMAAwADAAMAAzAEYAQgAxAEQAOAAxAEMARgBEADAAMAAwADAAMAAwADMARgBDAEUAQgAwADkAMgBGADgAMAAwADAAMAAwADAA//7/UDMARgBCADEAQQA2ADgANAAxADMAMAAwADAAMAAwADAAMwBGAEMARgAwADAAQQBBADQAMAAwADAAMAAwADAAMAAzAEYAQgAwADcAQgAyADgARgA3ADAAMAAwADAAMAAwADMARgBDAEUARQA1AEEARAA0AEYAMAAwADAAMAAwADAAMwBGAEEARgAyADcAMAAyADAANAAwADAAMAAwADAAMAAJAAAA//7/gDAAMAAwADAAMAAwADAANgAwADAAMAAwADAAMAAwADIAMAAwADAAMAAwADAAMAAzADAAMAAwADAAMAAwADAAMQAwADAAMAAwADAAMAAxAEUAMAAwADAAMAAwADAAMAAwADMARgBCADkARAA3AEMAMwBBADAAMAAwADAAMAAwADAAMwBGAEIARAA0AEUAMwA3ADkAMgAwADAAMAAwADAAMAAzAEYAQgBBADcAQQAyAEIAQgAzADAAMAAwADAAMAAwADMARgBCADkARQBEAEYAQgBFADIAMAAwADAAMAAwADAAMwBGAEIAMQAyADgAQQBDAEEANAAwADAAMAAwADAAMAD//v+AMwBGAEIAOQA1AEEANABFADUAOAAwADAAMAAwADAAMAAzAEYAQQBGADYAQgA3ADEAOAAyADAAMAAwADAAMAAwADMARgBCAEEANQBEADYARQBBADEAMAAwADAAMAAwADAAMwBGAEEARQAxADgARQA3ADQAMAAwADAAMAAwADAAMAAzAEYAQgBEAEIAMAAxADUAQgA3ADAAMAAwADAAMAAwADMARgBBAEMAOAAxADIANwA3ADEAMAAwADAAMAAwADAAMwBGAEIARgBEAEQANAAyADEARgAwADAAMAAwADAAMAAzAEYAQQAzADYARgAwADEAQwBDADAAMAAwADAAMAAwAP/+/4AzAEYAQwAxADgANgBGADUAQQBDADAAMAAwADAAMAAwADMARgBBADMAQQA2AEYARAAwADkAMAAwADAAMAAwADAAMwBGAEMAMgA5ADIANg=="/>
  <ax:ocxPr ax:name="Crdb6426" ax:value="ADgARQA5ADAAMAAwADAAMAAwADMARgBBADMAQQAzADcAQgA3ADcAMAAwADAAMAAwADAAMwBGAEMAMgBBAEQANwAxADYANwAwADAAMAAwADAAMAAzAEYAQQA0ADQAMwBDADkAQgBBADAAMAAwADAAMAAwADMARgBDADMAMABGAEYAMAA2AEMAMAAwADAAMAAwADAAMwBGAEEAMgBDAEYANwBDADcANwAwADAAMAAwADAAMAD//v+AMwBGAEMAMwBBAEQAOABGADEANgAwADAAMAAwADAAMAAzAEYAQQA2ADQANQBBADkANwA4ADAAMAAwADAAMAAwADMARgBDADQANwBEAEEAOABGAEIAMAAwADAAMAAwADAAMwBGAEEANgAxADYAQQA4ADgAMQAwADAAMAAwADAAMAAzAEYAQwA1AEMAQwAwADYANQBGADAAMAAwADAAMAAwADMARgBBADcARAA1ADcANwA4ADYAMAAwADAAMAAwADAAMwBGAEMANQBFAEEARgBCADIAOQAwADAAMAAwADAAMAAzAEYAQQBFAEQAMgBDADcAQQA1ADAAMAAwADAAMAAwAP/+/4AzAEYAQwA2ADgARQAyADgANAAzADAAMAAwADAAMAAwADMARgBBAEUANwA2AEMAQgA5ADEAMAAwADAAMAAwADAAMwBGAEMANQBCADgAOABGADcAQwAwADAAMAAwADAAMAAzAEYAQQBGADQANwBEADEAMwA2ADAAMAAwADAAMAAwADMARgBDADYAMABDADgANAAyADUAMAAwADAAMAAwADAAMwBGAEIAMABEAEQAOQBCADUARAAwADAAMAAwADAAMAAzAEYAQwA1AEIANwA4ADMARgA4ADAAMAAwADAAMAAwADMARgBCADIAMAAxADEAQQA0ADIAMAAwADAAMAAwADAA//7/gDMARgBDADUAMwA4ADYAQgAyADcAMAAwADAAMAAwADAAMwBGAEIAOAA0ADEANwAxADgANQAwADAAMAAwADAAMAAzAEYAQwA0ADgAQQA1ADEANQA0ADAAMAAwADAAMAAwADMARgBCADgAMwA1ADkAQwBBADcAMAAwADAAMAAwADAAMwBGAEMANAA0AEEAOAAwAEIAOAAwADAAMAAwADAAMAAzAEYAQgA5ADUANwA2AEUAOQA2ADAAMAAwADAAMAAwADMARgBDADQAMABFAEYANgA3AEQAMAAwADAAMAAwADAAMwBGAEIAOQAyADUARQBGADUAMgAwADAAMAAwADAAMAD//v+AMwBGAEMAMwA0AEYAOQBGADUAQQAwADAAMAAwADAAMAAzAEYAQgA5AEQAOQA0ADgAQQA5ADAAMAAwADAAMAAwADMARgBDADMANgAwADUAQwAzAEUAMAAwADAAMAAwADAAMwBGAEIAQQAzADAANwAwADIAQQAwADAAMAAwADAAMAAzAEYAQwAyAEMAOAA1AEUAQQBEADAAMAAwADAAMAAwADMARgBCADkAMAA0ADcAOABGAEQAMAAwADAAMAAwADAAMwBGAEMAMQBCADUANgA2AEMAOAAwADAAMAAwADAAMAAzAEYAQgA5ADQARAA5AEMAMgBBADAAMAAwADAAMAAwAP/+/4AzAEYAQwAxADcARAA2AEUAMgAwADAAMAAwADAAMAAwADMARgBCAEEAQgBDADcARQA3ADcAMAAwADAAMAAwADAAMwBGAEMAMgA1ADgARQBCADgARQAwADAAMAAwADAAMAAzAEYAQgBCADIAQwBEAEIAMABFADAAMAAwADAAMAAwADMARgBDADIAMgA0ADMARAA3ADgAMAAwADAAMAAwADAAMwBGAEIAOQBEADcAQwAzAEEAMAAwADAAMAAwADAAMAAzAEYAQgBEADQARQAzADcAOQAyADAAMAAwADAAMAAwADAAMAAwADAAMAAwADAAMwAwADAAMAAwADAAMAAwADEA//7/cDAAMAAwADAAMAAwADAAMwAwADAAMAAwADAAMAAwADAAMwBGAEIAQwAwAEEANgBFADMARgAwADAAMAAwADAAMAAzAEYAQwAzADQAQwA5AEIAOAAwADAAMAAwADAAMAAwADMARgBCAEEARQBFAEMAMAA2ADMAMAAwADAAMAAwADAAMwBGAEMAMgA5ADQANwA2AEYAMQAwADAAMAAwADAAMAAzAEYAQgBDADAAQQA2AEUAMwBGADAAMAAwADAAMAAwADMARgBDADMANABDADkAQgA4ADAAMAAwADAAMAAwADAAAwAAAP/+/4AwADAAMAAwADAAMAAwADYAMAAwADAAMAAwADAAMAAxADAAMAAwADAAMAAwADAAMwAwADAAMAAwADAAMAAwADEAMAAwADAAMAAwADAAMAA5ADAAMAAwADAAMAAwADAAMABCAEYAQgBBAEIARQAyAEQANwBDADAAMAAwADAAMAAwADMARgBCAEMAMwBDAEYAQgA0ADcAMAAwADAAMAAwADAAQgBGAEIAOQBGAEMAMAAzADcAQwAwADAAMAAwADAAMAAzAEYAQwAyADgARABDAEQAQQBEADAAMAAwADAAMAAwAEIARgBDADgAMAAyADUAMAA5ADcAMAAwADAAMAAwADAA//7/gDMARgBDADMARQA5ADQARgAzAEEAMAAwADAAMAAwADAAQgBGAEMAOAAzADAARABEADcANwAwADAAMAAwADAAMAAzAEYAQwAyAEMAMQA5ADYAOAA2ADAAMAAwADAAMAAwAEIARgBDADkAMABEADgAMwA4AEQAMAAwADAAMAAwADAAMwBGAEIAQQA5ADgAOQBGAEMANwAwADAAMAAwADAAMABCAEYAQwA5ADYAOAAyADUARQA5ADAAMAAwADAAMAAwADMARgBCADYAMgBBADEARQBCAEUAMAAwADAAMAAwADAAQgBGAEMANgAxADYAQgBEAEMAMgAwADAAMAAwADAAMAD//v9QMwBGAEIANQAyAEQANwAwADQARAAwADAAMAAwADAAMABCAEYAQgBCADcARgAwAEQAQQBCADAAMAAwADAAMAAwADMARgBCADMANQAwADYARgA5ADgAMAAwADAAMAAwADAAQgBGAEIAQQBCAEUAMgBEADcAQwAwADAAMAAwADAAMAAzAEYAQgBDADMAQwBGAEIANAA3ADAAMAAwADAAMAAwAAEA//7/D00AYQBwAF8AQwBoAGEAcgB0AF8ASQBEAHMAMQA4AP/+/w9TAHQAYQB0AGUAIABGAGkAcABzACAAQwBvAGQAZQD//v8AAAAAAAAAAAAQAAAAAAAAABAAAAAAAAAAEAAzAAAA//7/ATEA//7/ATIA//7/ATQA//7/ATUA//7/ATYA//7/ATgA//7/ATkA//7/AjEAMAD//v8CMQAxAP/+/wIxADIA//7/AjEAMwD//v8CMQA1AP/+/wIxADYA//7/AjEANwD//v8CMQA4AP/+/wIxADkA//7/AjIAMAD//v8CMgAxAP/+/wIyADIA//7/AjIAMwD//v8CMgA0AP/+/wIyADUA//7/AjIANgD//v8CMgA3AP/+/wIyADgA//7/AjIAOQD//v8CMwAwAP/+/wIzADEA//7/AjMAMgD//v8CMwAzAP/+/wIzADQA//7/AjMANQD//v8CMwA2AP/+/wIzADcA//7/AjMAOAD//v8CMwA5AP/+/wI0ADAA//7/AjQAMQD//v8CNAAyAP/+/wI0ADQA//7/AjQANQD//v8CNAA2AP/+/wI0ADcA//7/AjQAOAD//v8CNAA5AP/+/wI1ADAA//7/AjUAMQD//v8CNQAzAP/+/wI1ADQA//7/AjUANQD//v8CNQA2AAAAAAAAAAAAAAAAAAIA//7/CnAAYwB0AF8ATQBEAEMAUgAxADYA//7/CHAAYwB0AF8ATQBEAEMAUgD//v8AAAAAAAAAAAAQAAAAAAAAABAAAAAAAAAAEAAzAAAA5hxzYdSwKEAEa662+7E2QHpwTS+XrypAUHSwuc/tLEAEZoZ9dVw5QO0Xrkbm/CVAbAXfUgm1LEDO2ZseTnohQK9KbX88ijhAQsbOwHbKJEAvu6uMpLcqQOIBCDHUGi5AgnT8XXxoJUBs0sbz/qIvQBM6O5wjhidAJXxah0vTKUCiLXHOHU4nQABJbDxtdS1AK9pKUj87MEBAOINwtWY1QJRwIJ2wLyRAEeFWYULcNkCTEQxx08stQJmJZPZWxTFAVJ3reO+JMUCAJYHlw2MwQADraZX40iNAjlum8FhjK0CWgBvn0LobQNFqcD1LSSVAskapN1GbKkCqa/BRKLwqQNiKwLiAZjZAAGSeiRZIMkCN/a5TjHgmQI42YTDRmChAUiJiUrWgL0D8bkzUl1YlQAfvLBJE7yxAZXGomnovM0B4unJk1/AxQFTeEjQF4yRAAMb7ncDlNEARK+JyMPosQBm098oTwCVA4iGKPSJeM0DHLypUKF4mQGnjtvUaoypAtZGzPaElKkDqNLR2LjAtQFlpvAZ3yiFAAAAAAAAAAAAAAAAAAwAKAAEAAAABAAAAAQAAAAUAAAAAAAAAAAAAAAAAAAAQQAAAAAAAAAAAAAAAAAAAAAAAAAAAAAAAAAAAAAAAAAAAAP/+/wD//v8AAAD//v8QXwBNAEEAUABfAEcARQBPAE0ARQBUAFIAWQBfADEAMAATAAEAAAABAAAAAQAAAAEAAAAAAAAAAAAAAAAAAAAQQAAAAAAAAAAAAAAAAAAAAAAAAAAAAAAAAAAAAAAAAAAAAP/+/wD//v8AAAD//v8PTQBhAHAAXwBDAGgAYQByAHQAXwBJAEQAcwAxADgACwACAAkAAQAAAAIAAAACAAAAAAAAAAYAAAAAAAAAEEAAAAAAAAAAAAAAAAAAAAAAAAAAAAAAAAAAAAAAAAAAAAD//v8A//7/AAAA//7/CnAAYwB0AF8ATQBEAEMAUgAxADYAAgAKAA4A"/>
  <ax:ocxPr ax:name="Crdb64nProp" ax:value="27"/>
  <ax:ocxPr ax:name="AxesVisible" ax:value="0"/>
  <ax:ocxPr ax:name="Dimension" ax:value="0"/>
  <ax:ocxPr ax:name="TranslationY" ax:value="3.114854E-02"/>
  <ax:ocxPr ax:name="ScaleX" ax:value="0.9999999"/>
  <ax:ocxPr ax:name="ScaleY" ax:value="0.9999999"/>
  <ax:ocxPr ax:name="ScaleZ" ax:value="0.9999999"/>
  <ax:ocxPr ax:name="EXTERNALNAME" ax:value=""/>
  <ax:ocxPr ax:name="DRILLDOWNMODE" ax:value="ANY"/>
  <ax:ocxPr ax:name="DRILLFUNC" ax:value=""/>
  <ax:ocxPr ax:name="DRILLPATTERN" ax:value="{&amp;G_INDEPV,f}{&amp;G_GROUPV,f}{&amp;G_SUBGRV,f}.html"/>
  <ax:ocxPr ax:name="DRILLTARGET" ax:value="SASGraph13192271050"/>
  <ax:ocxPr ax:name="PATTERNSTRIP" ax:value=""/>
  <ax:ocxPr ax:name="DISABLEDRILLDOWN" ax:value="YES"/>
  <ax:ocxPr ax:name="StyleBy" ax:value="Default"/>
  <ax:ocxPr ax:name="View2D" ax:value="0"/>
  <ax:ocxPr ax:name="NumberofLegends" ax:value="1"/>
  <ax:ocxPr ax:name="Legend1_ChartCount" ax:value="1"/>
  <ax:ocxPr ax:name="Legend1_Chart0" ax:value="0"/>
  <ax:ocxPr ax:name="Legend1_Role" ax:value="11"/>
  <ax:ocxPr ax:name="Legend1_LegendWndVisible" ax:value="2"/>
  <ax:ocxPr ax:name="Legend1_Backplane_Border" ax:value="1"/>
  <ax:ocxPr ax:name="Legend1_Backplane_Background_IsSet" ax:value="64"/>
  <ax:ocxPr ax:name="Legend1_Backplane_Background_BackColorR" ax:value="1"/>
  <ax:ocxPr ax:name="Legend1_Backplane_Background_BackColorG" ax:value="1"/>
  <ax:ocxPr ax:name="Legend1_Backplane_Background_BackColorB" ax:value="1"/>
  <ax:ocxPr ax:name="Legend1_Backplane_Background_ForeColorR" ax:value="1"/>
  <ax:ocxPr ax:name="Legend1_Backplane_Background_ForeColorG" ax:value="1"/>
  <ax:ocxPr ax:name="Legend1_Backplane_Background_ForeColorB" ax:value="1"/>
  <ax:ocxPr ax:name="Legend1_Backplane_Background_File" ax:value=""/>
  <ax:ocxPr ax:name="Legend1_Backplane_Background_GradientIsSet" ax:value="0"/>
  <ax:ocxPr ax:name="Legend1_Backplane_Background_ImageFitStyle" ax:value="2"/>
  <ax:ocxPr ax:name="Legend1_Backplane_Background_Visible" ax:value="0"/>
  <ax:ocxPr ax:name="Legend1_Backplane_Background_Pattern" ax:value="2"/>
  <ax:ocxPr ax:name="Legend1_Backplane_Background_Type" ax:value="2"/>
  <ax:ocxPr ax:name="Legend1_Backplane_Background_XIsSet" ax:value="0"/>
  <ax:ocxPr ax:name="Legend1_Backplane_Background_XValue" ax:value="0"/>
  <ax:ocxPr ax:name="Legend1_Backplane_Background_XActualValue" ax:value="0"/>
  <ax:ocxPr ax:name="Legend1_Backplane_Background_YIsSet" ax:value="0"/>
  <ax:ocxPr ax:name="Legend1_Backplane_Background_YValue" ax:value="0"/>
  <ax:ocxPr ax:name="Legend1_Backplane_Background_YActualValue" ax:value="0"/>
  <ax:ocxPr ax:name="Legend1_Backplane_BorderColorR" ax:value="0.3098039"/>
  <ax:ocxPr ax:name="Legend1_Backplane_BorderColorG" ax:value="0.2862745"/>
  <ax:ocxPr ax:name="Legend1_Backplane_BorderColorB" ax:value="0.2313726"/>
  <ax:ocxPr ax:name="Legend1_Backplane_ShadowColorR" ax:value="0.3098039"/>
  <ax:ocxPr ax:name="Legend1_Backplane_ShadowColorG" ax:value="0.2862745"/>
  <ax:ocxPr ax:name="Legend1_Backplane_ShadowColorB" ax:value="0.2313726"/>
  <ax:ocxPr ax:name="Legend1_Backplane_XIsSet" ax:value="0"/>
  <ax:ocxPr ax:name="Legend1_Backplane_XValue" ax:value="67.4431610107422"/>
  <ax:ocxPr ax:name="Legend1_Backplane_XActualValue" ax:value="67.4431610107422"/>
  <ax:ocxPr ax:name="Legend1_Backplane_YIsSet" ax:value="0"/>
  <ax:ocxPr ax:name="Legend1_Backplane_YValue" ax:value="10.8799982070923"/>
  <ax:ocxPr ax:name="Legend1_Backplane_YActualValue" ax:value="10.8799982070923"/>
  <ax:ocxPr ax:name="Legend1_Backplane_ZIsSet" ax:value="0"/>
  <ax:ocxPr ax:name="Legend1_Backplane_ZValue" ax:value="0"/>
  <ax:ocxPr ax:name="Legend1_Backplane_ZActualValue" ax:value="0"/>
  <ax:ocxPr ax:name="Legend1_Backplane_HeightIsSet" ax:value="0"/>
  <ax:ocxPr ax:name="Legend1_Backplane_HeightValue" ax:value="23.4448118209839"/>
  <ax:ocxPr ax:name="Legend1_Backplane_HeightActualValue" ax:value="23.4448118209839"/>
  <ax:ocxPr ax:name="Legend1_Backplane_WidthIsSet" ax:value="0"/>
  <ax:ocxPr ax:name="Legend1_Backplane_WidthValue" ax:value="641.113662719727"/>
  <ax:ocxPr ax:name="Legend1_Backplane_WidthActualValue" ax:value="641.113662719727"/>
  <ax:ocxPr ax:name="Legend1_Backplane_Visible" ax:value="1"/>
  <ax:ocxPr ax:name="Legend1_Title_IsSet" ax:value="64"/>
  <ax:ocxPr ax:name="Legend1_Title_FontIsSet" ax:value="0"/>
  <ax:ocxPr ax:name="Legend1_Title_FontHtIsSet" ax:value="2"/>
  <ax:ocxPr ax:name="Legend1_Title_FontHtValue" ax:value="10"/>
  <ax:ocxPr ax:name="Legend1_Title_FontHtActualValue" ax:value="10"/>
  <ax:ocxPr ax:name="Legend1_Title_FontBold" ax:value="-1"/>
  <ax:ocxPr ax:name="Legend1_Title_Opaque" ax:value="0"/>
  <ax:ocxPr ax:name="Legend1_Labels_IsSet" ax:value="64"/>
  <ax:ocxPr ax:name="Legend1_Labels_FontIsSet" ax:value="0"/>
  <ax:ocxPr ax:name="Legend1_Labels_FontHtIsSet" ax:value="2"/>
  <ax:ocxPr ax:name="Legend1_Labels_FontHtValue" ax:value="9"/>
  <ax:ocxPr ax:name="Legend1_Labels_FontHtActualValue" ax:value="9"/>
  <ax:ocxPr ax:name="Legend1_Labels_FontBold" ax:value="0"/>
  <ax:ocxPr ax:name="Legend1_Labels_Opaque" ax:value="0"/>
  <ax:ocxPr ax:name="Anno_Enabled" ax:value="1"/>
  <ax:ocxPr ax:name="Anno_b64nByte" ax:value="4096"/>
  <ax:ocxPr ax:name="Anno_b640" ax:value="AQAAAAEANAAAAAcADAAAAAYAAQD//v8BMQAOAAEA//7/C0EAcgBpAGEAbAAgAEIAbABhAGMAawANAAAAAAAAAAAAAEAEAAEA//7/CEMAWAAwADAAMAAwADAAMAAQAAEA//7/AkEATAAZAAEA//7/ATEAFwABAP/+/wEyABQAAQD//v8BMgAYAAAAAAAAAAAAAAAVAAAAcP3/O2Lxsb8SAAAAvCkn5Ic2wT8RAAEA//7/AUEABwAMAAAABgABAP/+/wExAA4AAQD//v8LQQByAGkAYQBsACAAQgBsAGEAYwBrAA0AAAAAAAAAAAAAQAQAAQD//v8IQwBYADAAMAAwADAAMAAwABAAAQD//v8CQQBLABkAAQD//v8BMQAXAAEA//7/ATIAFAABAP/+/wEyABgAAAAAAAAAAAAAABUAAADO/7+JUFHBvxIAAAA1VL5VyqvUvxEAAQD//v8BQQAHAAwAAAAGAAEA//7/ATEADgABAP/+/wtBAHIAaQBhAGwAIABCAGwAYQBjAGsADQAAAAAAAAAAAABABAABAP/+/whDAFgAMAAwADAAMAAwADAAEAABAP/+/wJBAFoAGQABAP/+/wExABcAAQD//v8BMgAUAAEA//7/ATIAGAAAAAAAAAAAAAAAFQAAAK/7/4rxEp+/EgAAAC2tRKSMNM2/EQABAP/+/wFBAAcADAAAAAYAAQD//v8BMQAOAAEA//7/C0EAcgBpAGEAbAAgAEIAbABhAGMAawANAAAAAAAAAAAAAEAEAAEA//7/CEMAWAAwADAAMAAwADAAMAAQAAEA//7/AkEAUgAZAAEA//7/ATEAFwABAP/+/wEyABQAAQD//v8BMgAYAAAAAAAAAAAAAAAVAAAAEfwfeEEho78SAAAABpM1kaKHqD8RAAEA//7/AUEABwAMAAAABgABAP/+/wExAA4AAQD//v8LQQByAGkAYQBsACAAQgBsAGEAYwBrAA0AAAAAAAAAAAAAQAQAAQD//v8IQwBYADAAMAAwADAAMAAwABAAAQD//v8CQwBBABkAAQD//v8BMQAXAAEA//7/ATIAFAABAP/+/wEyABgAAAAAAAAAAAAAABUAAABv/X/SVEeoPxIAAAAp4OPNBRjVvxEAAQD//v8BQQAHAAwAAAAGAAEA//7/ATEADgABAP/+/wtBAHIAaQBhAGwAIABCAGwAYQBjAGsADQAAAAAAAAAAAABABAABAP/+/whDAFgAMAAwADAAMAAwADAAEAABAP/+/wJDAE8AGQABAP/+/wExABcAAQD//v8BMgAUAAEA//7/ATIAGAAAAAAAAAAAAAAAFQAAAL76P040BaY/EgAAAOQnBUNCt8C/EQABAP/+/wFBAAcADAAAAAYAAQD//v8BMQAOAAEA//7/C0EAcgBpAGEAbAAgAEIAbABhAGMAawANAAAAAAAAAAAAAEAEAAEA//7/CEMAWAAwADAAMAAwADAAMAAQAAEA//7/AkMAVAAZAAEA//7/ATEAFwABAP/+/wEyABQAAQD//v8BMgAYAAAAAAAAAAAAAAAVAAAAgv//+NikvT8SAAAA023wjB0Y0z8RAAEA//7/AUEABwAMAAAABgABAP/+/wExAA4AAQD//v8LQQByAGkAYQBsACAAQgBsAGEAYwBrAA0AAAAAAAAAAAAAQAQAAQD//v8IQwBYADAAMAAwADAAMAAwABAAAQD//v8CRABFABkAAQD//v8BMQAXAAEA//7/ATIAFAABAP/+/wEyABgAAAAAAAAAAAAAABUAAABH/n+6lyCxPxIAAADitehlM2TRPxEAAQD//v8BQQAHAAwAAAAGAAEA//7/ATEADgABAP/+/wtBAHIAaQBhAGwAIABCAGwAYQBjAGsADQAAAAAAAAAAAABABAABAP/+/whDAFgAMAAwADAAMAAwADAAEAABAP/+/wJEAEMAGQABAP/+/wExABcAAQD//v8BMgAUAAEA//7/ATIAGAAAAAAAAAAAAAAAFQAAANr7fzfj1K0/EgAAADZXMxIOMtA/EQABAP/+/wFBAAcADAAAAAYAAQD//v8BMQAOAAEA//7/C0EAcgBpAGEAbAAgAEIAbABhAGMAawANAAAAAAAAAAAAAEAEAAEA//7/CEMAWAAwADAAMAAwADAAMAAQAAEA//7/AkYATAAZAAEA//7/ATEAFwABAP/+/wEyABQAAQD//v8BMgAYAAAAAAAAAAAAAAAVAAAA+v+/73cEwr8SAAAAXtBFYMcrzD8RAAEA//7/AUEABwAMAAAABgABAP/+/wExAA4AAQD//v8LQQByAGkAYQBsACAAQgBsAGEAYwBrAA0AAAAAAAAAAAAAQAQAAQD//v8IQwBYADAAMAAwADAAMAAwABAAAQD//v8CRwBBABkAAQD//v8BMQAXAAEA//7/ATIAFAABAP/+/wEyABgAAAAAAAAAAAAAABUAAAAf/z8NZpSvvxIAAABDhKAtRZXHPxEAAQD//v8BQQAHAAwAAAAGAAEA//7/ATEADgABAP/+/wtBAHIAaQBhAGwAIABCAGwAYQBjAGsADQAAAAAAAAAAAABABAABAP/+/whDAFgAMAAwADAAMAAwADAAEAABAP/+/wJIAEkAGQABAP/+/wExABcAAQD//v8BMgAUAAEA//7/ATIAGAAAAAAAAAAAAAAAFQAAAOf+f1EbccW/EgAAAEA3ouFsSMa/EQABAP/+/wFBAAcADAAAAAYAAQD//v8BMQAOAAEA//7/C0EAcgBpAGEAbAAgAEIAbABhAGMAawANAAAAAAAAAAAAAEAEAAEA//7/CEMAWAAwADAAMAAwADAAMAAQAAEA//7/AkkARAAZAAEA//7/ATEAFwABAP/+/wEyABQAAQD//v8BMgAYAAAAAAAAAAAAAAAVAAAAa/8/8Z/OxT8SAAAAdPI28HSHzr8RAAEA//7/AUEABwAMAAAABgABAP/+/wExAA4AAQD//v8LQQByAGkAYQBsACAAQgBsAGEAYwBrAA0AAAAAAAAAAAAAQAQAAQD//v8IQwBYADAAMAAwADAAMAAwABAAAQD//v8CSQBMABkAAQD//v8BMQAXAAEA//7/ATIAFAABAP/+/wEyABgAAAAAAAAAAAAAABUAAAAu/8fWztmqPxIAAAD3OmC3zrO1PxEAAQD//v8BQQAHAAwAAAAGAAEA//7/ATEADgABAP/+/wtBAHIAaQBhAGwAIABCAGwAYQBjAGsADQAAAAAAAAAAAABABAABAP/+/whDAFgAMAAwADAAMAAwADAAEAABAP/+/wJJAE4AGQABAP/+/wExABcAAQD//v8BMgAUAAEA//7/ATIAGAAAAAAAAAAAAAAAFQAAAHb/v/MLQKw/EgAAAIAfOYBFdMA/EQABAP/+/wFBAAcADAAAAAYAAQD//v8BMQAOAAEA//7/C0EAcgBpAGEAbAAgAEIAbABhAGMAawANAAAAAAAAAAAAAEAEAAEA//7/CEMAWAAwADAAMAAwADAAMAAQAAEA//7/AkkAQQAZAAEA//7/ATEAFwABAP/+/wEyABQAAQD//v8BMgAYAAAAAAAAAAAAAAAVAAAAEv7/ymqwtj8SAAAAX0VPbM1+oT8RAAEA//7/AUEABwAMAAAABgABAP/+/wExAA4AAQD//v8LQQByAGkAYQBsACAAQgBsAGEAYwBrAA0AAAAAAAAAAAAAQAQAAQD//v8IQwBYADAAMAAwADAAMAAwABAAAQD//v8CSwBTABkAAQD//v8BMQAXAAEA//7/ATIAFAABAP/+/wEyABgAAAAAAAAAAAAAABUAAAAY/QdTYA2dPxIAAABeW39fByKhvxEAAQD//v8BQQAHAAwAAAAGAAEA//7/ATEADgABAP/+/wtBAHIAaQBhAGwAIABCAGwAYQBjAGsADQAAAAAAAAAAAABABAABAP/+/whDAFgAMAAwADAAMAAwADAAEAABAP/+/wJLAFkAGQABAP/+/wExABcAAQD//v8BMgAUAAEA//7/ATIAGAAAAAAAAAAAAAAAFQAAAL73H6h7bJU/EgAAAAGdCdhY98I/EQABAP/+/wFBAAcADAAAAAYAAQD//v8BMQAOAAEA//7/C0EAcgBpAGEAbAAgAEIAbABhAGMAawANAAAAAAAAAAAAAEAEAAEA//7/CEMAWAAwADAAMAAwADAAMAAQAAEA//7/AkwAQQAZAAEA//7/ATEAFwABAP/+/wEyABQAAQD//v8BMgAYAAAAAAAAAAAAAAAVAAAAUP9/ioIbur8SAAAAkl3VeWXuqD8RAAEA//7/AUEABwAMAAAABgABAP/+/wExAA4AAQD//v8LQQByAGkAYQBsACAAQgBsAGEAYwBrAA0AAAAAAAAAAAAAQAQAAQD//v8IQwBYADAAMAAwADAAMAAwABAAAQD//v8CTQBFABkAAQD//v8BMQAXAAEA//7/ATIAFAABAP/+/wEyABgAAAAAAAAAAAAAABUAAABO//8ElCfIPxIAAADyWyLlQBfVPxEAAQD//v8BQQAHAAwAAAAGAAEA//7/ATEADgABAP/+/wtBAHIAaQBhAGwAIABCAGwAYQBjAGsADQAAAAAAAAAAAABABAABAP/+/whDAFgAMAAwADAAMAAwADAAEAABAP/+/wJNAEQAGQABAP/+/wExABcAAQD//v8BMgAUAAEA//7/ATIAGAAAAAAAAAAAAAAAFQAAAOz9/xB0Va8/EgAAAFiA5x1mTs8/EQABAP/+/wFBAAcADAAAAAYAAQD//v8BMQAOAAEA//7/C0EAcgBpAGEAbAAgAEIAbABhAGMAawANAAAAAAAAAAAAAEAEAAEA//7/CEMAWAAwADAAMAAwADAAMAAQAAEA//7/Ak0AQQAZAAEA//7/ATEAFwABAP/+/wEyABQAAQD//v8BMgAYAAAAAAAAAAAAAAAVAAAApf5/k3sFwT8SAAAA9+wW9Dm80z8RAAEA//7/AUEABwAMAAAABgABAP/+/wExAA4AAQD//v8LQQByAGkAYQBsACAAQgBsAGEAYwBrAA0AAAAAAAAAAAAAQAQAAQD//v8IQwBYADAAMAAwADAAMAAwABAAAQD//v8CTQBJABkAAQD//v8BMQAXAAEA//7/ATIAFAABAP/+/wEyABgAAAAAAAAAAAAAABUAAABP/3/H7rvBPxIAAABYwvqKAsHBPxEAAQD//v8BQQAHAAwAAAAGAAEA//7/ATEADgABAP/+/wtBAHIAaQBhAGwAIABCAGwAYQBjAGsADQAAAAAAAAAAAABABAABAP/+/whDAFgAMAAwADAAMAAwADAAEAABAP/+/wJNAE4AGQABAP/+/wExABcAAQD//v8BMgAUAAEA//7/ATIAGAAAAAAAAAAAAAAAFQAAAK7/v7pgLMU/EgAAAMsFSioBKpE/EQABAP/+/wFBAAcADAAAAA=="/>
  <ax:ocxPr ax:name="Anno_b641" ax:value="BgABAP/+/wExAA4AAQD//v8LQQByAGkAYQBsACAAQgBsAGEAYwBrAA0AAAAAAAAAAAAAQAQAAQD//v8IQwBYADAAMAAwADAAMAAwABAAAQD//v8CTQBTABkAAQD//v8BMQAXAAEA//7/ATIAFAABAP/+/wEyABgAAAAAAAAAAAAAABUAAABI/R/NBayyvxIAAADlsGBulNG2PxEAAQD//v8BQQAHAAwAAAAGAAEA//7/ATEADgABAP/+/wtBAHIAaQBhAGwAIABCAGwAYQBjAGsADQAAAAAAAAAAAABABAABAP/+/whDAFgAMAAwADAAMAAwADAAEAABAP/+/wJNAE8AGQABAP/+/wExABcAAQD//v8BMgAUAAEA//7/ATIAGAAAAAAAAAAAAAAAFQAAADH4P13/1Zk/EgAAALndBhX4q6c/EQABAP/+/wFBAAcADAAAAAYAAQD//v8BMQAOAAEA//7/C0EAcgBpAGEAbAAgAEIAbABhAGMAawANAAAAAAAAAAAAAEAEAAEA//7/CEMAWAAwADAAMAAwADAAMAAQAAEA//7/Ak0AVAAZAAEA//7/ATEAFwABAP/+/wEyABQAAQD//v8BMgAYAAAAAAAAAAAAAAAVAAAAvv//pJJHyD8SAAAA38ILJot4xL8RAAEA//7/AUEABwAMAAAABgABAP/+/wExAA4AAQD//v8LQQByAGkAYQBsACAAQgBsAGEAYwBrAA0AAAAAAAAAAAAAQAQAAQD//v8IQwBYADAAMAAwADAAMAAwABAAAQD//v8CTgBFABkAAQD//v8BMQAXAAEA//7/ATIAFAABAP/+/wEyABgAAAAAAAAAAAAAABUAAADo/r8Ht/G0PxIAAACGEt2HJj+svxEAAQD//v8BQQAHAAwAAAAGAAEA//7/ATEADgABAP/+/wtBAHIAaQBhAGwAIABCAGwAYQBjAGsADQAAAAAAAAAAAABABAABAP/+/whDAFgAMAAwADAAMAAwADAAEAABAP/+/wJOAFYAGQABAP/+/wExABcAAQD//v8BMgAUAAEA//7/ATIAGAAAAAAAAAAAAAAAFQAAAKf/Hy7Hd64/EgAAAL9J05hGv9G/EQABAP/+/wFBAAcADAAAAAYAAQD//v8BMQAOAAEA//7/C0EAcgBpAGEAbAAgAEIAbABhAGMAawANAAAAAAAAAAAAAEAEAAEA//7/CEMAWAAwADAAMAAwADAAMAAQAAEA//7/Ak4ASAAZAAEA//7/ATEAFwABAP/+/wEyABQAAQD//v8BMgAYAAAAAAAAAAAAAAAVAAAAzv//XfSmxD8SAAAAJA58VU1Y0z8RAAEA//7/AUEABwAMAAAABgABAP/+/wExAA4AAQD//v8LQQByAGkAYQBsACAAQgBsAGEAYwBrAA0AAAAAAAAAAAAAQAQAAQD//v8IQwBYADAAMAAwADAAMAAwABAAAQD//v8CTgBKABkAAQD//v8BMQAXAAEA//7/ATIAFAABAP/+/wEyABgAAAAAAAAAAAAAABUAAAD1/3/cExm2PxIAAACOPYPDRRLSPxEAAQD//v8BQQAHAAwAAAAGAAEA//7/ATEADgABAP/+/wtBAHIAaQBhAGwAIABCAGwAYQBjAGsADQAAAAAAAAAAAABABAABAP/+/whDAFgAMAAwADAAMAAwADAAEAABAP/+/wJOAE0AGQABAP/+/wExABcAAQD//v8BMgAUAAEA//7/ATIAGAAAAAAAAAAAAAAAFQAAAKD+f4Kj26K/EgAAAI2NS6jApsK/EQABAP/+/wFBAAcADAAAAAYAAQD//v8BMQAOAAEA//7/C0EAcgBpAGEAbAAgAEIAbABhAGMAawANAAAAAAAAAAAAAEAEAAEA//7/CEMAWAAwADAAMAAwADAAMAAQAAEA//7/Ak4AWQAZAAEA//7/ATEAFwABAP/+/wEyABQAAQD//v8BMgAYAAAAAAAAAAAAAAAVAAAAFf//MkxnwT8SAAAARN6rcZXh0D8RAAEA//7/AUEABwAMAAAABgABAP/+/wExAA4AAQD//v8LQQByAGkAYQBsACAAQgBsAGEAYwBrAA0AAAAAAAAAAAAAQAQAAQD//v8IQwBYADAAMAAwADAAMAAwABAAAQD//v8CTgBDABkAAQD//v8BMQAXAAEA//7/ATIAFAABAP/+/wEyABgAAAAAAAAAAAAAABUAAADu6v/JcDx1vxIAAAAHHoTuAxPNPxEAAQD//v8BQQAHAAwAAAAGAAEA//7/ATEADgABAP/+/wtBAHIAaQBhAGwAIABCAGwAYQBjAGsADQAAAAAAAAAAAABABAABAP/+/whDAFgAMAAwADAAMAAwADAAEAABAP/+/wJOAEQAGQABAP/+/wExABcAAQD//v8BMgAUAAEA//7/ATIAGAAAAAAAAAAAAAAAFQAAAMH+f5LeuMc/EgAAAJJFL9ahSKy/EQABAP/+/wFBAAcADAAAAAYAAQD//v8BMQAOAAEA//7/C0EAcgBpAGEAbAAgAEIAbABhAGMAawANAAAAAAAAAAAAAEAEAAEA//7/CEMAWAAwADAAMAAwADAAMAAQAAEA//7/Ak8ASAAZAAEA//7/ATEAFwABAP/+/wEyABQAAQD//v8BMgAYAAAAAAAAAAAAAAAVAAAA5f9/vmMosj8SAAAAQz/LzUorxj8RAAEA//7/AUEABwAMAAAABgABAP/+/wExAA4AAQD//v8LQQByAGkAYQBsACAAQgBsAGEAYwBrAA0AAAAAAAAAAAAAQAQAAQD//v8IQwBYADAAMAAwADAAMAAwABAAAQD//v8CTwBLABkAAQD//v8BMQAXAAEA//7/ATIAFAABAP/+/wEyABgAAAAAAAAAAAAAABUAAABm/j/lmZSbvxIAAAB49n1IarKTvxEAAQD//v8BQQAHAAwAAAAGAAEA//7/ATEADgABAP/+/wtBAHIAaQBhAGwAIABCAGwAYQBjAGsADQAAAAAAAAAAAABABAABAP/+/whDAFgAMAAwADAAMAAwADAAEAABAP/+/wJPAFIAGQABAP/+/wExABcAAQD//v8BMgAUAAEA//7/ATIAGAAAAAAAAAAAAAAAFQAAAPT+v9ZiJsU/EgAAALjOT7WKxdO/EQABAP/+/wFBAAcADAAAAAYAAQD//v8BMQAOAAEA//7/C0EAcgBpAGEAbAAgAEIAbABhAGMAawANAAAAAAAAAAAAAEAEAAEA//7/CEMAWAAwADAAMAAwADAAMAAQAAEA//7/AlAAQQAZAAEA//7/ATEAFwABAP/+/wEyABQAAQD//v8BMgAYAAAAAAAAAAAAAAAVAAAA0///BN85tz8SAAAAyTef9u9Xzj8RAAEA//7/AUEABwAMAAAABgABAP/+/wExAA4AAQD//v8LQQByAGkAYQBsACAAQgBsAGEAYwBrAA0AAAAAAAAAAAAAQAQAAQD//v8IQwBYADAAMAAwADAAMAAwABAAAQD//v8CUgBJABkAAQD//v8BMQAXAAEA//7/ATIAFAABAP/+/wEyABgAAAAAAAAAAAAAABUAAAD7/n/8STu/PxIAAAAOt+9vfwjUPxEAAQD//v8BQQAHAAwAAAAGAAEA//7/ATEADgABAP/+/wtBAHIAaQBhAGwAIABCAGwAYQBjAGsADQAAAAAAAAAAAABABAABAP/+/whDAFgAMAAwADAAMAAwADAAEAABAP/+/wJTAEMAGQABAP/+/wExABcAAQD//v8BMgAUAAEA//7/ATIAGAAAAAAAAAAAAAAAFQAAAD39H4erpaW/EgAAAN/GqnEPzss/EQABAP/+/wFBAAcADAAAAAYAAQD//v8BMQAOAAEA//7/C0EAcgBpAGEAbAAgAEIAbABhAGMAawANAAAAAAAAAAAAAEAEAAEA//7/CEMAWAAwADAAMAAwADAAMAAQAAEA//7/AlMARAAZAAEA//7/ATEAFwABAP/+/wEyABQAAQD//v8BMgAYAAAAAAAAAAAAAAAVAAAAV///0pWGwD8SAAAA41UOIPo7rL8RAAEA//7/AUEABwAMAAAABgABAP/+/wExAA4AAQD//v8LQQByAGkAYQBsACAAQgBsAGEAYwBrAA0AAAAAAAAAAAAAQAQAAQD//v8IQwBYADAAMAAwADAAMAAwABAAAQD//v8CVABOABkAAQD//v8BMQAXAAEA//7/ATIAFAABAP/+/wEyABgAAAAAAAAAAAAAABUAAABl939BrtWIvxIAAADcf9ClfKvAPxEAAQD//v8BQQAHAAwAAAAGAAEA//7/ATEADgABAP/+/wtBAHIAaQBhAGwAIABCAGwAYQBjAGsADQAAAAAAAAAAAABABAABAP/+/whDAFgAMAAwADAAMAAwADAAEAABAP/+/wJUAFgAGQABAP/+/wExABcAAQD//v8BMgAUAAEA//7/ATIAGAAAAAAAAAAAAAAAFQAAAPv9t1FtX7m/EgAAAJrTnLCLXK+/EQABAP/+/wFBAAcADAAAAAYAAQD//v8BMQAOAAEA//7/C0EAcgBpAGEAbAAgAEIAbABhAGMAawANAAAAAAAAAAAAAEAEAAEA//7/CEMAWAAwADAAMAAwADAAMAAQAAEA//7/AlUAVAAZAAEA//7/ATEAFwABAP/+/wEyABQAAQD//v8BMgAYAAAAAAAAAAAAAAAVAAAAQf1/zrWnrz8SAAAApK8PIzPNyr8RAAEA//7/AUEABwAMAAAABgABAP/+/wExAA4AAQD//v8LQQByAGkAYQBsACAAQgBsAGEAYwBrAA0AAAAAAAAAAAAAQAQAAQD//v8IQwBYADAAMAAwADAAMAAwABAAAQD//v8CVgBUABkAAQD//v8BMQAXAAEA//7/ATIAFAABAP/+/wEyABgAAAAAAAAAAAAAABUAAABh/3+UDx7EPxIAAAD5hydYAGjSPxEAAQD//v8BQQAHAAwAAAAGAAEA//7/ATEADgABAP/+/wtBAHIAaQBhAGwAIABCAGwAYQBjAGsADQAAAAAAAAAAAABABAABAP/+/whDAFgAMAAwADAAMAAwADAAEAABAP/+/wJWAEEAGQABAP/+/wExABcAAQD//v8BMgAUAAEA//7/ATIAGAAAAAAAAAAAAAAAFQAAAPr7H/I52aE/EgAAAGyjNPRU584/EQABAP/+/wFBAAcADAAAAAYAAQD//v8BMQAOAAEA//7/C0EAcgBpAGEAbAAgAEIAbABhAGMAawANAAAAAAAAAAAAAEAEAAEA//7/CEMAWAAwADAAMAAwADAAMAAQAAEA//7/AlcAQQAZAAEA//7/ATEAFwABAP/+/wEyABQAAQD//v8BMgAYAAAAAAAAAAAAAAAVAAAAwP9/KGUhzD8SAAAAk2dpH96u0r8RAAEA//7/AUEABwAMAAAABgABAP/+/wExAA4AAQD//g=="/>
  <ax:ocxPr ax:name="Anno_b642" ax:value="/wtBAHIAaQBhAGwAIABCAGwAYQBjAGsADQAAAAAAAAAAAABABAABAP/+/whDAFgAMAAwADAAMAAwADAAEAABAP/+/wJXAFYAGQABAP/+/wExABcAAQD//v8BMgAUAAEA//7/ATIAGAAAAAAAAAAAAAAAFQAAAO79v93Ka6k/EgAAADSpevq/lco/EQABAP/+/wFBAAcADAAAAAYAAQD//v8BMQAOAAEA//7/C0EAcgBpAGEAbAAgAEIAbABhAGMAawANAAAAAAAAAAAAAEAEAAEA//7/CEMAWAAwADAAMAAwADAAMAAQAAEA//7/AlcASQAZAAEA//7/ATEAFwABAP/+/wEyABQAAQD//v8BMgAYAAAAAAAAAAAAAAAVAAAAIf9/t6edwT8SAAAAuBVQt7BusT8RAAEA//7/AUEABwAMAAAABgABAP/+/wExAA4AAQD//v8LQQByAGkAYQBsACAAQgBsAGEAYwBrAA0AAAAAAAAAAAAAQAQAAQD//v8IQwBYADAAMAAwADAAMAAwABAAAQD//v8CVwBZABkAAQD//v8BMQAXAAEA//7/ATIAFAABAP/+/wEyABgAAAAAAAAAAAAAABUAAAC1//8Fh5G9PxIAAAB1Iu1j+xDDvxEAAQD//v8BQQAHAAwAAAAGAAEA//7/ATEADgABAP/+/wtBAHIAaQBhAGwAIABCAGwAYQBjAGsADQAAAAAAAAAAAABABAABAP/+/whDAFgAMAAwADAAMAAwADAAEAABAP/+/wJQAFIAGQABAP/+/wExABcAAQD//v8BMgAUAAEA//7/ATIAGAAAAAAAAAAAAAAAFQAAALb+f0moHsi/EgAAACHW9acqntQ/EQABAP/+/wFBAA=="/>
  <ax:ocxPr ax:name="Anno_b64nProp" ax:value="3"/>
</ax:ocx>
</file>

<file path=ppt/activeX/activeX2.xml><?xml version="1.0" encoding="utf-8"?>
<ax:ocx xmlns:ax="http://schemas.microsoft.com/office/2006/activeX" xmlns:r="http://schemas.openxmlformats.org/officeDocument/2006/relationships" ax:classid="{CE9E88DD-FC6F-11D4-87EC-00B0D025628B}" ax:persistence="persistPropertyBag">
  <ax:ocxPr ax:name="_Version" ax:value="15"/>
  <ax:ocxPr ax:name="InputEncoding" ax:value="UTF-16"/>
  <ax:ocxPr ax:name="PersistCP" ax:value="1252"/>
  <ax:ocxPr ax:name="Environ_MissingValue" ax:value="2.2250738585072E-308"/>
  <ax:ocxPr ax:name="SizeX" ax:value="218.06"/>
  <ax:ocxPr ax:name="SizeY" ax:value="141.82"/>
  <ax:ocxPr ax:name="MissingLabel" ax:value="_MISSING_"/>
  <ax:ocxPr ax:name="ASb64nByte" ax:value="4096"/>
  <ax:ocxPr ax:name="ASb640" ax:value="//7/BkMAdQBzAHQAbwBtAP/+/wdEAGUAZgBhAHUAbAB0AAYADAAGAAYABgAAAIA/AACAPwAAgD/q6Wk/v74+P7++Pj/W1VU/goEBP4KBAT/Avz8/gYCAPoGAgD6Pjg4/vbw8Pr28PD7BwMA+gYAAPoGAAD4AAIA/AACAPwAAgD/q6Wk/v74+P7++Pj/W1VU/goEBP4KBAT/Avz8/gYCAPoGAgD6Pjg4/vbw8Pr28PD7BwMA+gYAAPoGAAD4GAAcACQADAAQAGAAAAAAAgD8AAIA/AACAPwAAgD8AAIA/AACAP//+/wAAAAIAAgACAAAAAAAAAAAAAAAAAAAAAAAAAAAAAACamRk/mpkZP5qZGT+amRk/mpkZP5qZGT///v8AAAACAAIAAgAAAAAAAAAAAAAAAAAAAAAAAAAAACUAAACAPwAAgD8AAIA/AACAPwAAgD8AAIA///7/AAAAAgACAAIAAAAAAAAAAAAAAAAAAAAAAAAAAAAlAAAAgD8AAIA/AACAPwAAgD8AAIA/AACAP//+/wAAAAIAAgACAAAAAAAAAAAAAAAAAAAAAAAAAAAAJQAAAIA/AACAPwAAgD8AAIA/AACAPwAAgD///v8AAAACAAIAAgAAAAAAAAAAAAAAAAAAAAAAAAAAACUA5eRkP+XkZD/l5GQ/5eRkP+XkZD/l5GQ///7/AAAAAgACAAIAAAAAAAAAAAAAAAAAAAAAAAAAAAAAAAAAgD8AAIA/AACAPwAAAAAAAAAA8D8DAJ+enj6TkpI+7exsPgIAAgAAAAAAAADwPwMA8O9vP+7tbT/e3V0/AgACAAAAAAAAAPA/AwCmpSU/pqUlP6alJT8CAAIAAAAAAAAA8D8DAAAAAAAAAAAAAAAAAAIAAgAAAAAAAADwPwMAn56ePpOSkj7t7Gw+AgACAAAAAAAAAPA/BACamRk/mpkZP5qZGT8AAAAAAAAAAAAAJEAANAjt7Gw/7exsP+3sbD8AAAAAAAAAAAAAAAANAP/+/wVBAHIAaQBhAGwAAgAAAAAAAAAmQAEAAQAHACQI7exsP+3sbD/t7Gw/AAAAAAAAAAAAACRAAAEABwAUAO3sbD/t7Gw/7exsPwAAAAAAAAAAAAAAAA0A//7/BUEAcgBpAGEAbAACAAAAAAAAACRAAQAUAO3sbD/t7Gw/7exsPwAAAAAAAAAAAAAAAA0A//7/BUEAcgBpAGEAbAACAAAAAAAAACJAAAAUAO3sbD/t7Gw/7exsPwAAAAAAAAAAAAAAAA0A//7/BUEAcgBpAGEAbAACAAAAAAAAABxAAAAAAAAAAAAAYMqaAkAAAIA/AACAPwAAgD8gAAAAgD8AAIA/AACAPwAAgD8AAIA/AACAP//+/wAAAAIAAgACAAAAAAAAAAAAAAAAAAAAAAAAAAAAAgAAAIA/AACAPwAAgD8CAAAAAAAAAAAA8D8CAAAAAAAAYMqaAkAGAAAAAAAAAAAAAAAAACRAAerpaT+/vj4/v74+PyAA6ulpP7++Pj+/vj4/6ulpP7++Pj+/vj4///7/AAAAAgACAAIAAAAAAAAAAAAAAAAAAAAAAAAAAAACAOrpaT+/vj4/v74+PwUAAAAAAAAAAADwPwIAAAAAAABgypoCQAcAAAAAAAAAAAAAAAAAJEAB1tVVP4KBAT+CgQE/IADW1VU/goEBP4KBAT/W1VU/goEBP4KBAT///v8AAAACAAIAAgAAAAAAAAAAAAAAAAAAAAAAAAAAAAIA1tVVP4KBAT+CgQE/CQAAAAAAAAAAAPA/AgAAAAAAAGDKmgJACQAAAAAAAAAAAAAAAAAkQAHAvz8/gYCAPoGAgD4gAMC/Pz+BgIA+gYCAPsC/Pz+BgIA+gYCAPv/+/wAAAAIAAgACAAAAAAAAAAAAAAAAAAAAAAAAAAAAAgDAvz8/gYCAPoGAgD4GAAAAAAAAAAAA8D8CAAAAAAAAYMqaAkADAAAAAAAAAAAAAAAAACRAAY+ODj+9vDw+vbw8PiAAj44OP728PD69vDw+j44OP728PD69vDw+//7/AAAAAgACAAIAAAAAAAAAAAAAAAAAAAAAAAAAAAACAI+ODj+9vDw+vbw8Pg8AAAAAAAAAAADwPwIAAAAAAABgypoCQAQAAAAAAAAAAAAAAAAAJEABwcDAPoGAAD6BgAA+IADBwMA+gYAAPoGAAD7BwMA+gYAAPoGAAD7//v8AAAACAAIAAgAAAAAAAAAAAAAAAAAAAAAAAAAAAAIAwcDAPoGAAD6BgAA+GwAAAAAAAAAAAPA/AgAAAAAAAGDKmgJAGAAAAAAAAAAAAAAAAAAkQAEAAIA/AACAPwAAgD8AAAAAgD8AAIA/AACAPwAAgD8AAIA/AACAP//+/wAAAAIAAgACAAAAAAAAAAAAAAAAAAAAAAAAAAAA6ulpP7++Pj+/vj4/AADq6Wk/v74+P7++Pj/q6Wk/v74+P7++Pj///v8AAAACAAIAAgAAAAAAAAAAAAAAAAAAAAAAAAAAANbVVT+CgQE/goEBPwAA1tVVP4KBAT+CgQE/1tVVP4KBAT+CgQE///7/AAAAAgACAAIAAAAAAAAAAAAAAAAAAAAAAAAAAADAvz8/gYCAPoGAgD4AAMC/Pz+BgIA+gYCAPsC/Pz+BgIA+gYCAPv/+/wAAAAIAAgACAAAAAAAAAAAAAAAAAAAAAAAAAAAAj44OP728PD69vDw+AACPjg4/vbw8Pr28PD6Pjg4/vbw8Pr28PD7//v8AAAACAAIAAgAAAAAAAAAAAAAAAAAAAAAAAAAAAMHAwD6BgAA+gYAAPgAAwcDAPoGAAD6BgAA+wcDAPoGAAD6BgAA+//7/AAAAAgACAAIAAAAAAAAAAAAAAAAAAAAAAAAAAADNzEw/zcxMP83MTD8AAM3MTD/NzEw/zcxMP83MTD/NzEw/zcxMP//+/wAAAAIAAgACAAAAAAAAAAAAAAAAAAAAAAAAAAAA1NNTP/38/D79/Pw+AADU01M//fz8Pv38/D7U01M//fz8Pv38/D7//v8AAAACAAIAAgAAAAAAAAAAAAAAAAAAAAAAAAAAAMTDQz+bmpo+m5qaPgAAxMNDP5uamj6bmpo+xMNDP5uamj6bmpo+//7/AAAAAgACAAIAAAAAAAAAAAAAAAAAAAAAAAAAAACZmBg/zcxMPs3MTD4AAJmYGD/NzEw+zcxMPpmYGD/NzEw+zcxMPv/+/wAAAAIAAgACAAAAAAAAAAAAAAAAAAAAAAAAAAAA4+LiPpWUFD6VlBQ+AADj4uI+lZQUPpWUFD7j4uI+lZQUPpWUFD7//v8AAAACAAIAAgAAAAAAAAAAAAAAAAAAAAAAAAAAAJmYmD7JyMg9ycjIPQAAmZiYPsnIyD3JyMg9mZiYPsnIyD3JyMg9//7/AAAAAgACAAIAAAAAAAAAAAAAAAAAAAAAAAAAAAABAAAAAAAAAAAAAAAAAAAAAAAAAAAAAAAAAQAAAAAAAOA/AAAAAAAA4D8AAAAAAAAUQAAAAAAAABRAtbQ0P7W0ND+1tDQ/AQAAAAAAABRAAQDt7Gw/7exsP+3sbD8AAAAAAAAAAAAAAAAABgD+/X0//Pt7P/Tzcz/d3Nw+oqEhP93c3D4BAAwAAACAPwAAgD/V1FQ/0tFRP4GAAD8AAAAAAf79fT/8+3s/9PNzP7W0ND/My0s/q6oqP93c3D6ioSE/3dzcPtLRUT+BgAA/AAAAAMnISD/CwUE/r64uP/X0dD7z8vI+9fR0PpqZGT///v4+8fDwPg=="/>
  <ax:ocxPr ax:name="ASb64nProp" ax:value="1"/>
  <ax:ocxPr ax:name="ChartType" ax:value="5"/>
  <ax:ocxPr ax:name="Projection" ax:value="2"/>
  <ax:ocxPr ax:name="BackImage" ax:value=""/>
  <ax:ocxPr ax:name="DrawImage" ax:value=""/>
  <ax:ocxPr ax:name="ImagePosX" ax:value="0"/>
  <ax:ocxPr ax:name="ImagePosY" ax:value="0"/>
  <ax:ocxPr ax:name="ImageURL" ax:value=""/>
  <ax:ocxPr ax:name="GradientBackground" ax:value=""/>
  <ax:ocxPr ax:name="GradientStartColor" ax:value=""/>
  <ax:ocxPr ax:name="GradientEndColor" ax:value=""/>
  <ax:ocxPr ax:name="ColorScheme" ax:value=""/>
  <ax:ocxPr ax:name="PieGroupLabelPosition" ax:value="North"/>
  <ax:ocxPr ax:name="PieSubgroupLabelPosition" ax:value="East"/>
  <ax:ocxPr ax:name="GRAPHTYPE" ax:value=""/>
  <ax:ocxPr ax:name="ChartAreaExists" ax:value="1"/>
  <ax:ocxPr ax:name="ChartDepth" ax:value="0.02"/>
  <ax:ocxPr ax:name="2DWallColorRed" ax:value="1"/>
  <ax:ocxPr ax:name="2DWallColorGreen" ax:value="1"/>
  <ax:ocxPr ax:name="2DWallColorBlue" ax:value="1"/>
  <ax:ocxPr ax:name="3DWallColorRed" ax:value="1"/>
  <ax:ocxPr ax:name="3DWallColorGreen" ax:value="1"/>
  <ax:ocxPr ax:name="3DWallColorBlue" ax:value="1"/>
  <ax:ocxPr ax:name="3DSideColorRed" ax:value="1"/>
  <ax:ocxPr ax:name="3DSideColorGreen" ax:value="1"/>
  <ax:ocxPr ax:name="3DSideColorBlue" ax:value="1"/>
  <ax:ocxPr ax:name="3DFloorColorRed" ax:value="1"/>
  <ax:ocxPr ax:name="3DFloorColorGreen" ax:value="1"/>
  <ax:ocxPr ax:name="3DFloorColorBlue" ax:value="1"/>
  <ax:ocxPr ax:name="2DWallColorSet" ax:value="0"/>
  <ax:ocxPr ax:name="3DWallColorSet" ax:value="0"/>
  <ax:ocxPr ax:name="3DSideColorSet" ax:value="0"/>
  <ax:ocxPr ax:name="3DFloorColorSet" ax:value="0"/>
  <ax:ocxPr ax:name="NumberOfCharts" ax:value="1"/>
  <ax:ocxPr ax:name="ChartBorderLine_IsSet" ax:value="8"/>
  <ax:ocxPr ax:name="ChartBorderLine_ColorR" ax:value="0.3098039"/>
  <ax:ocxPr ax:name="ChartBorderLine_ColorG" ax:value="0.2862745"/>
  <ax:ocxPr ax:name="ChartBorderLine_ColorB" ax:value="0.2313726"/>
  <ax:ocxPr ax:name="ChartBorderLine_ThicknessIsSet" ax:value="0"/>
  <ax:ocxPr ax:name="ChartBorderLine_ThicknessValue" ax:value="1"/>
  <ax:ocxPr ax:name="ChartBorderLine_ThicknessActualValue" ax:value="1"/>
  <ax:ocxPr ax:name="ChartBorderLine_Visible" ax:value="0"/>
  <ax:ocxPr ax:name="Chart0_ChartType" ax:value="5"/>
  <ax:ocxPr ax:name="Chart0_iApp" ax:value="0"/>
  <ax:ocxPr ax:name="Chart0_iCrd" ax:value="0"/>
  <ax:ocxPr ax:name="Chart0_XIsSet" ax:value="0"/>
  <ax:ocxPr ax:name="Chart0_XValue" ax:value="26.7252883911133"/>
  <ax:ocxPr ax:name="Chart0_XActualValue" ax:value="26.7252883911133"/>
  <ax:ocxPr ax:name="Chart0_YIsSet" ax:value="0"/>
  <ax:ocxPr ax:name="Chart0_YValue" ax:value="44.3024063110352"/>
  <ax:ocxPr ax:name="Chart0_YActualValue" ax:value="44.3024063110352"/>
  <ax:ocxPr ax:name="Chart0_ZIsSet" ax:value="0"/>
  <ax:ocxPr ax:name="Chart0_ZValue" ax:value="0"/>
  <ax:ocxPr ax:name="Chart0_ZActualValue" ax:value="0"/>
  <ax:ocxPr ax:name="Chart0_HeightIsSet" ax:value="0"/>
  <ax:ocxPr ax:name="Chart0_HeightValue" ax:value="480.97762298584"/>
  <ax:ocxPr ax:name="Chart0_HeightActualValue" ax:value="480.97762298584"/>
  <ax:ocxPr ax:name="Chart0_WidthIsSet" ax:value="0"/>
  <ax:ocxPr ax:name="Chart0_WidthValue" ax:value="770.549430847168"/>
  <ax:ocxPr ax:name="Chart0_WidthActualValue" ax:value="770.549430847168"/>
  <ax:ocxPr ax:name="Chart0_ID" ax:value="1"/>
  <ax:ocxPr ax:name="Chart0_Outline_IsSet" ax:value="0"/>
  <ax:ocxPr ax:name="Chart0_Outline_ColorR" ax:value="0"/>
  <ax:ocxPr ax:name="Chart0_Outline_ColorG" ax:value="0"/>
  <ax:ocxPr ax:name="Chart0_Outline_ColorB" ax:value="0"/>
  <ax:ocxPr ax:name="Chart0_Outline_ThicknessIsSet" ax:value="3"/>
  <ax:ocxPr ax:name="Chart0_Outline_ThicknessUnitType" ax:value="5"/>
  <ax:ocxPr ax:name="Chart0_Outline_ThicknessActualUnitType" ax:value="5"/>
  <ax:ocxPr ax:name="Chart0_Outline_ThicknessValue" ax:value="1"/>
  <ax:ocxPr ax:name="Chart0_Outline_ThicknessActualValue" ax:value="1"/>
  <ax:ocxPr ax:name="Chart0_CtlWndSelectionsVisible" ax:value="3"/>
  <ax:ocxPr ax:name="Chart0_EmptyOutline_IsSet" ax:value="0"/>
  <ax:ocxPr ax:name="Chart0_EmptyOutline_ColorR" ax:value="0"/>
  <ax:ocxPr ax:name="Chart0_EmptyOutline_ColorG" ax:value="0"/>
  <ax:ocxPr ax:name="Chart0_EmptyOutline_ColorB" ax:value="0"/>
  <ax:ocxPr ax:name="Chart0_EmptyOutline_ThicknessIsSet" ax:value="3"/>
  <ax:ocxPr ax:name="Chart0_EmptyOutline_ThicknessUnitType" ax:value="5"/>
  <ax:ocxPr ax:name="Chart0_EmptyOutline_ThicknessActualUnitType" ax:value="5"/>
  <ax:ocxPr ax:name="Chart0_EmptyOutline_ThicknessValue" ax:value="1"/>
  <ax:ocxPr ax:name="Chart0_EmptyOutline_ThicknessActualValue" ax:value="1"/>
  <ax:ocxPr ax:name="Chart0_BarOutline_IsSet" ax:value="0"/>
  <ax:ocxPr ax:name="Chart0_BarOutline_ColorR" ax:value="0"/>
  <ax:ocxPr ax:name="Chart0_BarOutline_ColorG" ax:value="0"/>
  <ax:ocxPr ax:name="Chart0_BarOutline_ColorB" ax:value="0"/>
  <ax:ocxPr ax:name="Chart0_BarOutline_ThicknessIsSet" ax:value="3"/>
  <ax:ocxPr ax:name="Chart0_BarOutline_ThicknessUnitType" ax:value="5"/>
  <ax:ocxPr ax:name="Chart0_BarOutline_ThicknessActualUnitType" ax:value="5"/>
  <ax:ocxPr ax:name="Chart0_BarOutline_ThicknessValue" ax:value="1"/>
  <ax:ocxPr ax:name="Chart0_BarOutline_ThicknessActualValue" ax:value="1"/>
  <ax:ocxPr ax:name="Chart0_Fill_IsSet" ax:value="0"/>
  <ax:ocxPr ax:name="Chart0_Fill_BackColorR" ax:value="1"/>
  <ax:ocxPr ax:name="Chart0_Fill_BackColorG" ax:value="1"/>
  <ax:ocxPr ax:name="Chart0_Fill_BackColorB" ax:value="1"/>
  <ax:ocxPr ax:name="Chart0_Fill_ForeColorR" ax:value="1"/>
  <ax:ocxPr ax:name="Chart0_Fill_ForeColorG" ax:value="1"/>
  <ax:ocxPr ax:name="Chart0_Fill_ForeColorB" ax:value="1"/>
  <ax:ocxPr ax:name="Chart0_Fill_File" ax:value=""/>
  <ax:ocxPr ax:name="Chart0_Fill_GradientIsSet" ax:value="0"/>
  <ax:ocxPr ax:name="Chart0_Fill_ImageFitStyle" ax:value="2"/>
  <ax:ocxPr ax:name="Chart0_Fill_Pattern" ax:value="2"/>
  <ax:ocxPr ax:name="Chart0_Fill_Type" ax:value="2"/>
  <ax:ocxPr ax:name="Chart0_Fill_XIsSet" ax:value="0"/>
  <ax:ocxPr ax:name="Chart0_Fill_XValue" ax:value="0"/>
  <ax:ocxPr ax:name="Chart0_Fill_XActualValue" ax:value="0"/>
  <ax:ocxPr ax:name="Chart0_Fill_YIsSet" ax:value="0"/>
  <ax:ocxPr ax:name="Chart0_Fill_YValue" ax:value="0"/>
  <ax:ocxPr ax:name="Chart0_Fill_YActualValue" ax:value="0"/>
  <ax:ocxPr ax:name="Chart0_Labels_IsSet" ax:value="0"/>
  <ax:ocxPr ax:name="Chart0_Labels_FontIsSet" ax:value="0"/>
  <ax:ocxPr ax:name="Chart0_Labels_FontHtIsSet" ax:value="0"/>
  <ax:ocxPr ax:name="Chart0_Labels_FontHtValue" ax:value="7"/>
  <ax:ocxPr ax:name="Chart0_Labels_FontHtActualValue" ax:value="7"/>
  <ax:ocxPr ax:name="Chart0_Labels_FontBold" ax:value="0"/>
  <ax:ocxPr ax:name="Chart0_ValueLabels_IsSet" ax:value="0"/>
  <ax:ocxPr ax:name="Chart0_ValueLabels_FontIsSet" ax:value="0"/>
  <ax:ocxPr ax:name="Chart0_ValueLabels_FontHtIsSet" ax:value="0"/>
  <ax:ocxPr ax:name="Chart0_ValueLabels_FontHtValue" ax:value="7"/>
  <ax:ocxPr ax:name="Chart0_ValueLabels_FontHtActualValue" ax:value="7"/>
  <ax:ocxPr ax:name="Chart0_ValueLabels_FontBold" ax:value="0"/>
  <ax:ocxPr ax:name="Chart0_BarWidth_IsSet" ax:value="3"/>
  <ax:ocxPr ax:name="Chart0_BarWidth_UnitType" ax:value="4"/>
  <ax:ocxPr ax:name="Chart0_BarWidth_ActualUnitType" ax:value="4"/>
  <ax:ocxPr ax:name="Chart0_BarWidth_Value" ax:value="2"/>
  <ax:ocxPr ax:name="Chart0_BarWidth_ActualValue" ax:value="2"/>
  <ax:ocxPr ax:name="Chart0_HasRegionFill" ax:value="1"/>
  <ax:ocxPr ax:name="Chart0_RegionFill_IsSet" ax:value="5"/>
  <ax:ocxPr ax:name="Chart0_RegionFill_BackColorR" ax:value="1"/>
  <ax:ocxPr ax:name="Chart0_RegionFill_BackColorG" ax:value="1"/>
  <ax:ocxPr ax:name="Chart0_RegionFill_BackColorB" ax:value="1"/>
  <ax:ocxPr ax:name="Chart0_RegionFill_ForeColorR" ax:value="1"/>
  <ax:ocxPr ax:name="Chart0_RegionFill_ForeColorG" ax:value="1"/>
  <ax:ocxPr ax:name="Chart0_RegionFill_ForeColorB" ax:value="1"/>
  <ax:ocxPr ax:name="Chart0_RegionFill_File" ax:value=""/>
  <ax:ocxPr ax:name="Chart0_RegionFill_GradientIsSet" ax:value="0"/>
  <ax:ocxPr ax:name="Chart0_RegionFill_ImageFitStyle" ax:value="2"/>
  <ax:ocxPr ax:name="Chart0_RegionFill_Pattern" ax:value="2"/>
  <ax:ocxPr ax:name="Chart0_RegionFill_Type" ax:value="2"/>
  <ax:ocxPr ax:name="Chart0_RegionFill_XIsSet" ax:value="0"/>
  <ax:ocxPr ax:name="Chart0_RegionFill_XValue" ax:value="0"/>
  <ax:ocxPr ax:name="Chart0_RegionFill_XActualValue" ax:value="0"/>
  <ax:ocxPr ax:name="Chart0_RegionFill_YIsSet" ax:value="0"/>
  <ax:ocxPr ax:name="Chart0_RegionFill_YValue" ax:value="0"/>
  <ax:ocxPr ax:name="Chart0_RegionFill_YActualValue" ax:value="0"/>
  <ax:ocxPr ax:name="Chart0_HasNoDataFill" ax:value="1"/>
  <ax:ocxPr ax:name="Chart0_NoDataFill_IsSet" ax:value="5"/>
  <ax:ocxPr ax:name="Chart0_NoDataFill_BackColorR" ax:value="1"/>
  <ax:ocxPr ax:name="Chart0_NoDataFill_BackColorG" ax:value="1"/>
  <ax:ocxPr ax:name="Chart0_NoDataFill_BackColorB" ax:value="1"/>
  <ax:ocxPr ax:name="Chart0_NoDataFill_ForeColorR" ax:value="1"/>
  <ax:ocxPr ax:name="Chart0_NoDataFill_ForeColorG" ax:value="1"/>
  <ax:ocxPr ax:name="Chart0_NoDataFill_ForeColorB" ax:value="1"/>
  <ax:ocxPr ax:name="Chart0_NoDataFill_File" ax:value=""/>
  <ax:ocxPr ax:name="Chart0_NoDataFill_GradientIsSet" ax:value="0"/>
  <ax:ocxPr ax:name="Chart0_NoDataFill_ImageFitStyle" ax:value="2"/>
  <ax:ocxPr ax:name="Chart0_NoDataFill_Pattern" ax:value="2"/>
  <ax:ocxPr ax:name="Chart0_NoDataFill_Type" ax:value="2"/>
  <ax:ocxPr ax:name="Chart0_NoDataFill_XIsSet" ax:value="0"/>
  <ax:ocxPr ax:name="Chart0_NoDataFill_XValue" ax:value="0"/>
  <ax:ocxPr ax:name="Chart0_NoDataFill_XActualValue" ax:value="0"/>
  <ax:ocxPr ax:name="Chart0_NoDataFill_YIsSet" ax:value="0"/>
  <ax:ocxPr ax:name="Chart0_NoDataFill_YValue" ax:value="0"/>
  <ax:ocxPr ax:name="Chart0_NoDataFill_YActualValue" ax:value="0"/>
  <ax:ocxPr ax:name="Crdb64nByte" ax:value="4096"/>
  <ax:ocxPr ax:name="Crdb640" ax:value="AQEAAQD//v8AAAAAAAAAAAADAAUA//7/EF8ATQBBAFAAXwBHAEUATwBNAEUAVABSAFkAXwAxADAA//7/EFMAcABhAHQAaQBhAGwAIABGAGUAYQB0AHUAcgBlAHMA//7/AAAAAAAAAAAAEAAAAAAAAAAQAAAAAAAAABAAMwAAAAAAAAAAAAAAAAAAAAUAAAD//v+AMAAwADAAMAAwADAAMAA2ADAAMAAwADAAMAAwADAAMQAwADAAMAAwADAAMAAwADMAMAAwADAAMAAwADAAMAAxADAAMAAwADAAMAAwADEAMQAwADAAMAAwADAAMAAwADAAMwBGAEMANAA0ADMANQAyADIANAAwADAAMAAwADAAMABCAEYAQgA0AEIAOAA3ADIAQQA1ADAAMAAwADAAMAAwADMARgBDADQAQgBDADgAMgAyADcAMAAwADAAMAAwADAAQgBGAEIAOAA2ADQARgBGADcANAAwADAAMAAwADAAMAAzAEYAQgBGADkANQBFADAANQBFADAAMAAwADAAMAAwAP/+/4BCAEYAQgA5ADYANgAzADYAMQA5ADAAMAAwADAAMAAwADMARgBDADAAMwA5AEMAOABCAEMAMAAwADAAMAAwADAAQgBGAEIAQgBCADQAMAA0ADkAOQAwADAAMAAwADAAMAAzAEYAQwAwADMANQAyAEEANABGADAAMAAwADAAMAAwAEIARgBCAEMANwA0ADIAOQA2ADQAMAAwADAAMAAwADAAMwBGAEIARQAzAEEAMAA4ADYAQQAwADAAMAAwADAAMABCAEYAQgBDAEYARABDADEANwA3ADAAMAAwADAAMAAwADMARgBCAEYANAA2ADgANwAyAEIAMAAwADAAMAAwADAA//7/gEIARgBCAEMAOQBGAEMAMgA4AEMAMAAwADAAMAAwADAAMwBGAEIARQAyADEARABEADAANgAwADAAMAAwADAAMABCAEYAQgBBAEYAMgA5AEIAQwBBADAAMAAwADAAMAAwADMARgBCAEQAQwAzADYAQgA3ADYAMAAwADAAMAAwADAAQgBGAEIAQwA5AEUANAA0AEQAQQAwADAAMAAwADAAMAAzAEYAQgBDAEMANgBDADQAMABFADAAMAAwADAAMAAwAEIARgBCAEMAOAA5ADkAOQBDADYAMAAwADAAMAAwADAAMwBGAEIAQgBGADAAQgBGADcARQAwADAAMAAwADAAMAD//v+AQgBGAEIANQBBAEMANQAxADMAQwAwADAAMAAwADAAMAAzAEYAQgBDADQANQAwADUAMQBEADAAMAAwADAAMAAwAEIARgBBADAANQAxADkAMABCAEYAMAAwADAAMAAwADAAMwBGAEIAQgBEAEMAMgAxADMAOQAwADAAMAAwADAAMABCAEYAOQBFAEUAOQAxAEQAQwA5ADAAMAAwADAAMAAwADMARgBDADIAQQAyAEUAOQA2AEQAMAAwADAAMAAwADAAQgBGADkAQgA5ADQAMABDADAANAAwADAAMAAwADAAMAAzAEYAQwAzAEUARAAxADcARAA0ADAAMAAwADAAMAAwAP/+/1BCAEYAQgAwADIARQA2ADMANgA5ADAAMAAwADAAMAAwADMARgBDADQAQQAxADQAQQAxAEIAMAAwADAAMAAwADAAQgBGAEIAMgBCAEQARgA2AEYARQAwADAAMAAwADAAMAAzAEYAQwA0ADQAMwA1ADIAMgA0ADAAMAAwADAAMAAwAEIARgBCADQAQgA4ADcAMgBBADUAMAAwADAAMAAwADAAGgAAAP/+/4AwADAAMAAwADAAMAAwADYAMAAwADAAMAAwADAAMAAxADAAMAAwADAAMAAwADAAMwAwADAAMAAwADAAMAAwADEAMAAwADAAMAAwADAANgA0ADAAMAAwADAAMAAwADAAMABCAEYARAA3ADIANgA4AEEAMAAyADAAMAAwADAAMAAwAEIARgBDADEANAA4AEYANgAwADEAMAAwADAAMAAwADAAQgBGAEQANwBEADcANwAxAEQAQQAwADAAMAAwADAAMABCAEYAQwAyADkANgAwAEYANQBCADAAMAAwADAAMAAwAEIARgBEADcAOQA5AEMARAAwAEEAMAAwADAAMAAwADAA//7/gEIARgBDADIAOAA2ADQAOQBCADEAMAAwADAAMAAwADAAQgBGAEQANwBDADcAOQAyAEMANAAwADAAMAAwADAAMABCAEYAQwAyAEIAQQBCADkAQwA5ADAAMAAwADAAMAAwAEIARgBEADcAQQA4AEMARABBADMAMAAwADAAMAAwADAAQgBGAEMAMwAzADIARQA3ADAAMAAwADAAMAAwADAAMABCAEYARAA3ADUAMgAzADIARgAwADAAMAAwADAAMAAwAEIARgBDADMANwA4ADYARAA4ADgAMAAwADAAMAAwADAAQgBGAEQANwA4AEUAQQBGADYARQAwADAAMAAwADAAMAD//v+AQgBGAEMANAAwADEAQwAxADgAQQAwADAAMAAwADAAMABCAEYARAA3ADYARgBGAEYANwAyADAAMAAwADAAMAAwAEIARgBDADQAOQBDAEIANgBEAEUAMAAwADAAMAAwADAAQgBGAEQANwA0ADAANAAxAEMARQAwADAAMAAwADAAMABCAEYAQwA0AEIARQA5AEYAMQA0ADAAMAAwADAAMAAwAEIARgBEADcAMABFADEARQA2ADQAMAAwADAAMAAwADAAQgBGAEMANAAyADEAMgBCAEQANQAwADAAMAAwADAAMABCAEYARAA2AEUARQBEADQARQBEADAAMAAwADAAMAAwAP/+/4BCAEYAQwA1ADYAQgBCADIARAA3ADAAMAAwADAAMAAwAEIARgBEADcAMQA5ADYANQA4ADgAMAAwADAAMAAwADAAQgBGAEMANQBEAEIAMwAwAEYANwAwADAAMAAwADAAMABCAEYARAA2ADkAQQBDAEMANAAwADAAMAAwADAAMAAwAEIARgBDADUANABGADEANQA1AEEAMAAwADAAMAAwADAAQgBGAEQANgA1ADMAMgAyADkANgAwADAAMAAwADAAMABCAEYAQwA2ADQAOAAxADIAOAA1ADAAMAAwADAAMAAwAEIARgBEADYAMgBGAEUAMABFAEMAMAAwADAAMAAwADAA//7/gEIARgBDADUAQQBGAEYANQBFADgAMAAwADAAMAAwADAAQgBGAEQANgAxADUAQQA3AEIARgAwADAAMAAwADAAMABCAEYAQwA2ADEAMgA2ADQANwA0ADAAMAAwADAAMAAwAEIARgBEADUAQgBDAEUAMwBFADYAMAAwADAAMAAwADAAQgBGAEMANQBBAEIANQAxADcARQAwADAAMAAwADAAMABCAEYARAA2ADIAMAAzAEUAMgA0ADAAMAAwADAAMAAwAEIARgBDADcANgBFADAAMwAxADYAMAAwADAAMAAwADAAQgBGAEQANgBCAEMANQBGAEEAOQAwADAAMAAwADAAMAD//v+AQgBGAEMAOAA0AEUAQQA2ADEARQAwADAAMAAwADAAMABCAEYARAA2AEMAOAAxAEIARQBDADAAMAAwADAAMAAwAEIARgBDADgARABCAEQAQwAzADAAMAAwADAAMAAwADAAQgBGAEQANwAyADgARgBFADYANgAwADAAMAAwADAAMABCAEYAQwA4AEEANQBBAEUAMABBADAAMAAwADAAMAAwAEIARgBEADcAQQBFADUAMQA1ADYAMAAwADAAMAAwADAAQgBGAEMAOQA5ADUAOQBFAEIANAAwADAAMAAwADAAMABCAEYARAA3ADIANQA0AEUANQA1ADAAMAAwADAAMAAwAP/+/4BCAEYAQwA4AEYANQBGAEMANwA2ADAAMAAwADAAMAAwAEIARgBEADYAQQAxAEMAMgBBAEUAMAAwADAAMAAwADAAQgBGAEMAOQAyADYANQAwAEUAMwAwADAAMAAwADAAMABCAEYARAA2ADUANQBDADAAOABDADAAMAAwADAAMAAwAEIARgBDADgAQgA0AEQAMQBCADYAMAAwADAAMAAwADAAQgBGAEQANgA3ADEAOQBEADcARQAwADAAMAAwADAAMABCAEYAQwA4ADMAQQBCADcANQAwADAAMAAwADAAMAAwAEIARgBEADYAMQBFADEAMQA4AEIAMAAwADAAMAAwADAA//7/gEIARgBDADgANABDADUANgBBADIAMAAwADAAMAAwADAAQgBGAEQANQAxADkAOAA0AEYARAAwADAAMAAwADAAMABCAEYAQwA2AEEAMgBEAEYANwAxADAAMAAwADAAMAAwAEIARgBEADQARQA4ADUAMwBEADgAMAAwADAAMAAwADAAQgBGAEMANQBGAEQANABDADgANAAwADAAMAAwADAAMABCAEYARAA1ADEANQA2ADUAQgAwADAAMAAwADAAMAAwAEIARgBDADUANgA3AEUAQQA3ADEAMAAwADAAMAAwADAAQgBGAEQANAA0AEEARQBBAEIAQwAwADAAMAAwADAAMAD//v+AQgBGAEMAMwA2AEEARABGADIANwAwADAAMAAwADAAMABCAEYARAA0ADMAMgA2AEUARABCADAAMAAwADAAMAAwAEIARgBDADIANgAxADgANwBBADYAMAAwADAAMAAwADAAQgBGAEQANAA0ADIANgBCADIAOAAwADAAMAAwADAAMABCAEYAQwAzADYAOABDADAAQgAyADAAMAAwADAAMAAwAEIARgBEADMARgA4AEIARgBCADgAMAAwADAAMAAwADAAQgBGAEMAMwAyADUARgBCADgANQAwADAAMAAwADAAMABCAEYARAA0ADEARgBEADcANgBCADAAMAAwADAAMAAwAP/+/4BCAEYAQwAzADkAOAA0ADQANAAxADAAMAAwADAAMAAwAEIARgBEADMARQAyAEQAOAAzADkAMAAwADAAMAAwADAAQgBGAEMAMwBDADkAQwA1ADEARQAwADAAMAAwADAAMABCAEYARAA0ADYAQgAwAEQAMQA5ADAAMAAwADAAMAAwAEIARgBDADMARgBCADEAMwA4ADMAMAAwADAAMAAwADAAQgBGAEQANAA3AEUAOAAxADcARgAwADAAMAAwADAAMABCAEYAQwA1ADkARAA5ADMARABBADAAMAAwADAAMAAwAEIARgBEADMAQgBEAEUAMwBEADMAMAAwADAAMAAwADAA//7/gEIARgBDADQAQQBEADUAMAA3AEMAMAAwADAAMAAwADAAQgBGAEQAMwA5AEQAQwBGAEQARQAwADAAMAAwADAAMABCAEYAQwAzADUAQgA5ADUARgA3ADAAMAAwADAAMAAwAEIARgBEADMAQQAxAEQARAA3AEQAMAAwADAAMAAwADAAQgBGAEMAMwBDADEAMg=="/>
  <ax:ocxPr ax:name="Crdb641" ax:value="AEEAMAA5ADAAMAAwADAAMAAwAEIARgBEADMANAA0ADkAMAA5ADcAMAAwADAAMAAwADAAQgBGAEMAMwA2AEIAQQAzADMARQAwADAAMAAwADAAMABCAEYARAAzADUANwAxADMARABCADAAMAAwADAAMAAwAP/+/4BCAEYAQwAzAEQARABDADkANQBFADAAMAAwADAAMAAwAEIARgBEADIAQQA0ADkAOQAwADMAMAAwADAAMAAwADAAQgBGAEMANAA3ADEAOQBDADcANAAwADAAMAAwADAAMABCAEYARAAxAEIARAAxAEMANAA1ADAAMAAwADAAMAAwAEIARgBDADQANgA2ADEAQwBCAEYAMAAwADAAMAAwADAAQgBGAEQAMQA5ADgANgA3AEIAQQAwADAAMAAwADAAMABCAEYAQwAzAEYANgAwAEYAQgBBADAAMAAwADAAMAAwAEIARgBEADEANwA0ADgANABEADgAMAAwADAAMAAwADAA//7/gEIARgBDADQAMgAxADcAMwA2AEMAMAAwADAAMAAwADAAQgBGAEQAMQA5AEEAMgBEAEYARAAwADAAMAAwADAAMABCAEYAQwA0ADgARQBDADMANABCADAAMAAwADAAMAAwAEIARgBEADEANAA3AEQAOQAwADUAMAAwADAAMAAwADAAQgBGAEMANABEADAANgBEADEARgAwADAAMAAwADAAMABCAEYARAAxADMAMgBBADIAQQA4ADAAMAAwADAAMAAwAEIARgBDADQAMwBEAEQAQwBFADAAMAAwADAAMAAwADAAQgBGAEQAMQAyADgARgBBAEIANgAwADAAMAAwADAAMAD//v+AQgBGAEMANABFADMAMwAwAEYANwAwADAAMAAwADAAMABCAEYARAAwAEIAMQBBAEEAMQAyADAAMAAwADAAMAAwAEIARgBDADUANwAzADUANgA0ADIAMAAwADAAMAAwADAAQgBGAEQAMAA5ADcARgAxADgARgAwADAAMAAwADAAMABCAEYAQwA1ADEARAA5ADIAMgA3ADAAMAAwADAAMAAwAEIARgBEADAARAA5AEQAOABGADEAMAAwADAAMAAwADAAQgBGAEMANABCADgANgA4AEQANwAwADAAMAAwADAAMABCAEYARAAwADUANAA0AEEAQgA1ADAAMAAwADAAMAAwAP/+/4BCAEYAQwA1ADMAQQAyADEARABEADAAMAAwADAAMAAwAEIARgBEADAAOABBAEUARQA0AEUAMAAwADAAMAAwADAAQgBGAEMANAAyADIAMQBEAEEAOQAwADAAMAAwADAAMABCAEYARAAwADQAMAA2ADkAQQBGADAAMAAwADAAMAAwAEIARgBDADUAMAA2ADEAMQAyADgAMAAwADAAMAAwADAAQgBGAEMARgA3AEYAMwAxADQAQQAwADAAMAAwADAAMABCAEYAQwA2ADAAMwBEADMARQBFADAAMAAwADAAMAAwAEIARgBDAEUAMwBEAEQAOAA2ADcAMAAwADAAMAAwADAA//7/gEIARgBDADYAOQBEADgAQQBBADUAMAAwADAAMAAwADAAQgBGAEMARQA2ADIARQA3AEQAQwAwADAAMAAwADAAMABCAEYAQwA3ADUAMAA3AEQAOQBFADAAMAAwADAAMAAwAEIARgBDAEQARgA4ADQAOAAyAEMAMAAwADAAMAAwADAAQgBGAEMANgBBADIAOQBCADEAMwAwADAAMAAwADAAMABCAEYAQwBEADYARgA3ADMANAAyADAAMAAwADAAMAAwAEIARgBDADcARQA0ADIAQwA2AEQAMAAwADAAMAAwADAAQgBGAEMARAAxADcAQQA1ADIAMwAwADAAMAAwADAAMAD//v+AQgBGAEMANwA3ADkAMgBCAEIAQgAwADAAMAAwADAAMABCAEYAQwBEADUANQAwADMAMwBGADAAMAAwADAAMAAwAEIARgBDADYAOQA1ADgARgAxADgAMAAwADAAMAAwADAAQgBGAEMARQA4AEIAQQA1AEEAQwAwADAAMAAwADAAMABCAEYAQwA2ADUAMgA3ADEAQwBDADAAMAAwADAAMAAwAEIARgBEADAAOQAzAEUANwBCADYAMAAwADAAMAAwADAAQgBGAEMAMwBDADIANAAyADQAQwAwADAAMAAwADAAMABCAEYARAAwAEYAOAA4ADkAOABEADAAMAAwADAAMAAwAP/+/4BCAEYAQwA0AEUANAA3AEYAMgBDADAAMAAwADAAMAAwAEIARgBEADEAMgAwADYARAA4ADIAMAAwADAAMAAwADAAQgBGAEMANAAxAEUAOQA3ADIAMgAwADAAMAAwADAAMABCAEYARAAxADUAMwA1ADMANAA1ADAAMAAwADAAMAAwAEIARgBDADQAMwBEAEEARQA5AEYAMAAwADAAMAAwADAAQgBGAEQAMQA4ADMANQA2ADYAQQAwADAAMAAwADAAMABCAEYAQwAzAEEARQA2ADQARAA5ADAAMAAwADAAMAAwAEIARgBEADEARgAxADIAOQA5ADQAMAAwADAAMAAwADAA//7/gEIARgBDADMARQAxAEYARQBFAEYAMAAwADAAMAAwADAAQgBGAEQAMgBDAEYANABCADcARQAwADAAMAAwADAAMABCAEYAQgA0ADkAOAAxADAANABCADAAMAAwADAAMAAwAEIARgBEADQAOQBDADQARQBEADkAMAAwADAAMAAwADAAQgBGAEIAMwBGADMANgA4ADIANwAwADAAMAAwADAAMABCAEYARAA1ADIANgA5ADQAQgAwADAAMAAwADAAMAAwAEIARgBCADIAOQBDAEQAQwA4ADAAMAAwADAAMAAwADAAQgBGAEQANQAzADcANgA0ADQANgAwADAAMAAwADAAMAD//v+AQgBGAEIAMwA2ADEAOABBAEUAOAAwADAAMAAwADAAMABCAEYARAA1ADYANwBBAEEARABFADAAMAAwADAAMAAwAEIARgBCADIAMQBBADAANABCAEYAMAAwADAAMAAwADAAQgBGAEQANQBFAEUARAAxAEEARQAwADAAMAAwADAAMABCAEYAQgAzADIANQBFADYAQQA0ADAAMAAwADAAMAAwAEIARgBEADUARgA4AEEAMwA4AEQAMAAwADAAMAAwADAAQgBGAEIANAAyADYAMAA3ADkAQgAwADAAMAAwADAAMABCAEYARAA1AEYARgA3ADUANQBFADAAMAAwADAAMAAwAP/+/4BCAEYAQgAzADcAMgBBADcAQwA0ADAAMAAwADAAMAAwAEIARgBEADYANABDAEYARQAwADQAMAAwADAAMAAwADAAQgBGAEIAMwBFADYAMwAyADMAMQAwADAAMAAwADAAMABCAEYARAA2ADQANgBDADcANwBEADAAMAAwADAAMAAwAEIARgBCADQAQgBEADQANQA4ADMAMAAwADAAMAAwADAAQgBGAEQANgA2ADQARAAzADUANwAwADAAMAAwADAAMABCAEYAQgA0ADYAMAA1ADcANQA3ADAAMAAwADAAMAAwAEIARgBEADYAQgBCAEYAOAAwADcAMAAwADAAMAAwADAA//7/gEIARgBCADYANABGADIARQBBADgAMAAwADAAMAAwADAAQgBGAEQANwAyADEAOQAwADcAQgAwADAAMAAwADAAMABCAEYAQgA2ADMANgBFADQARABEADAAMAAwADAAMAAwAEIARgBEADcANABBADIAMwAwADgAMAAwADAAMAAwADAAQgBGAEIANwAyAEQANwA1ADAANgAwADAAMAAwADAAMABCAEYARAA2AEQAMQBBAEMANQA2ADAAMAAwADAAMAAwAEIARgBCAEEAMgBGADcANQBCADEAMAAwADAAMAAwADAAQgBGAEQANgAxADAAQQA1ADcAMQAwADAAMAAwADAAMAD//v+AQgBGAEIAQgBCADgANQBDAEQAMQAwADAAMAAwADAAMABCAEYARAA2ADgAQwA1ADYAMQA2ADAAMAAwADAAMAAwAEIARgBCAEIANAAxAEIAMABGAEQAMAAwADAAMAAwADAAQgBGAEQANgA1AEEAQgAwADUARAAwADAAMAAwADAAMABCAEYAQgBDADMAMQA2ADQANwAyADAAMAAwADAAMAAwAEIARgBEADYAOABCADYARQBDADYAMAAwADAAMAAwADAAQgBGAEIAQwBCAEQARQBCADIAMAAwADAAMAAwADAAMABCAEYARAA3ADAARABBADMAQwBDADAAMAAwADAAMAAwAP/+/4BCAEYAQgBCADEAOAA2AEYAMwBCADAAMAAwADAAMAAwAEIARgBEADcAQwBDADgAMABEAEIAMAAwADAAMAAwADAAQgBGAEIAQwA1ADgAOAAzAEYAQgAwADAAMAAwADAAMABCAEYARAA3ADcANQA1ADAANwBDADAAMAAwADAAMAAwAEIARgBCAEQANwBGADgARgBEADAAMAAwADAAMAAwADAAQgBGAEQANwA5AEMANAA4ADkAQQAwADAAMAAwADAAMABCAEYAQgBEADkANAA0ADIAOQBGADAAMAAwADAAMAAwAEIARgBEADcAOAA1AEQARABEAEYAMAAwADAAMAAwADAA//7/gEIARgBCAEUARgBBADkAMwA3ADAAMAAwADAAMAAwADAAQgBGAEQANgBFADUANABGADgAMQAwADAAMAAwADAAMABCAEYAQgBGADUAMQA1AEUANgA1ADAAMAAwADAAMAAwAEIARgBEADYARAA1ADcAQgA0ADkAMAAwADAAMAAwADAAQgBGAEMAMAAwAEEAOAAyADMAQwAwADAAMAAwADAAMABCAEYARAA2ADYANgAwADgANwAyADAAMAAwADAAMAAwAEIARgBCAEYANABEAEQAMQA5AEUAMAAwADAAMAAwADAAQgBGAEQANgA4ADkAOABBADAAQgAwADAAMAAwADAAMAD//v8wQgBGAEMAMABFADcANAAyADYANAAwADAAMAAwADAAMABCAEYARAA3ADIANgA4AEEAMAAyADAAMAAwADAAMAAwAEIARgBDADEANAA4AEYANgAwADEAMAAwADAAMAAwADAABQAAAP/+/4AwADAAMAAwADAAMAAwADYAMAAwADAAMAAwADAAMAAxADAAMAAwADAAMAAwADAAMwAwADAAMAAwADAAMAAwADEAMAAwADAAMAAwADAAMQAwADAAMAAwADAAMAAwADAAMABCAEYAQwA3ADUAMAAzAEEAMQAzADAAMAAwADAAMAAwADMARgA4AEEARgBDAEIANAAzAEMAMAAwADAAMAAwADAAQgBGAEQAMAAwADkAMAA0ADUARgAwADAAMAAwADAAMAAzAEYAOQA5ADEANQA3ADMANgBBADAAMAAwADAAMAAwAEIARgBEADAANQ=="/>
  <ax:ocxPr ax:name="Crdb642" ax:value="ADQARgA1AEUANwAwADAAMAAwADAAMAD//v+AMwBGADgAMAA0AEEARABGADgAMwAwADAAMAAwADAAMABCAEYARAAwADgAOABCADQAOQAzADAAMAAwADAAMAAwADMARgA4ADUARgBGAEUANQA0ADIAMAAwADAAMAAwADAAQgBGAEQAMABEADkANQA3AEMAOQAwADAAMAAwADAAMAAzAEYAOAA1AEUANABGADgANgBBADAAMAAwADAAMAAwAEIARgBEADAARgBBAEIANABDADAAMAAwADAAMAAwADAAQgBGADgAMQAyADAANAAyADIARgAwADAAMAAwADAAMABCAEYARAAwAEIAMAAxADQARABFADAAMAAwADAAMAAwAP/+/4BCAEYAOQA3ADAANQBFAEIAMAAxADAAMAAwADAAMAAwAEIARgBEADEAMQBGADUAQQBDADQAMAAwADAAMAAwADAAQgBGADkAQgA5ADYAMgBFADAAMQAwADAAMAAwADAAMABCAEYARAAxADMAMgA4ADYAMwA3ADAAMAAwADAAMAAwAEIARgBBADEAMgBFADQARgAzADgAMAAwADAAMAAwADAAQgBGAEQAMQA3ADAANwAwADEAOAAwADAAMAAwADAAMABCAEYAQQAzADEANABFAEIARABDADAAMAAwADAAMAAwAEIARgBEADEANABDAEYARQBFADgAMAAwADAAMAAwADAA//7/gEIARgBBADcAOAAwADUANAA5AEUAMAAwADAAMAAwADAAQgBGAEQAMQA4AEUAOQA5AEQAMQAwADAAMAAwADAAMABCAEYAQQA4ADMARgA0AEEAQwBGADAAMAAwADAAMAAwAEIARgBEADEAQgAxADUAQwAyAEIAMAAwADAAMAAwADAAQgBGAEEAQQAwAEYAQwBGADMAMAAwADAAMAAwADAAMABCAEYAQwBDAEUAMABGADgAQQA0ADAAMAAwADAAMAAwAEIARgBCADQAQQBDADEAMwA4AEEAMAAwADAAMAAwADAAQgBGAEMAOQAxADAAQQBGAEQARAAwADAAMAAwADAAMAD//v8wQgBGAEIANQBDAEUARAA1AEEAMAAwADAAMAAwADAAMABCAEYAQwA3ADUAMAAzAEEAMQAzADAAMAAwADAAMAAwADMARgA4AEEARgBDAEIANAAzAEMAMAAwADAAMAAwADAACAAAAP/+/4AwADAAMAAwADAAMAAwADYAMAAwADAAMAAwADAAMAAxADAAMAAwADAAMAAwADAAMwAwADAAMAAwADAAMAAwADEAMAAwADAAMAAwADAAMQBFADAAMAAwADAAMAAwADAAMAAzAEYAQgA2ADAAMQAzADMAMgA5ADAAMAAwADAAMAAwAEIARgA4AEMARgA2AEYANABCAEYAMAAwADAAMAAwADAAMwBGAEIAMwBCADIAMAA0AEIANQAwADAAMAAwADAAMABCAEYAOABFADQAMAAwADQANAAzADAAMAAwADAAMAAwADMARgBCADQAQgBDADEAMQBBAEEAMAAwADAAMAAwADAA//7/gEIARgA4ADIAQgA4AEIAMwA4ADkAMAAwADAAMAAwADAAMwBGAEIANAA1AEYAMQA5ADEAOAAwADAAMAAwADAAMABCAEYANwA3AEMAMgA5AEUAMgAyADAAMAAwADAAMAAwADMARgBCADIAMQA4ADYAQQA1ADAAMAAwADAAMAAwADAAQgBGADcAOQBCAEEAMgBBAEIAMgAwADAAMAAwADAAMAAzAEYAQgAyADAAQwA2ADQARAA2ADAAMAAwADAAMAAwAEIARgA3ADkAQwA0ADUANgAxAEYAMAAwADAAMAAwADAAMwBGADkAMQBCAEMARQAxAEEAOAAwADAAMAAwADAAMAD//v+AQgBGADgAMAA3ADEANAA1ADMANAAwADAAMAAwADAAMAAzAEYAOQA0AEEARQBGADUARgAzADAAMAAwADAAMAAwAEIARgA5AEIARgA2AEQAMAAyADQAMAAwADAAMAAwADAAMwBGADkANAA1AEIANQBFADQANgAwADAAMAAwADAAMABCAEYAQQBEAEMAQwBGADEAMAA0ADAAMAAwADAAMAAwADMARgA5AEEARgAwAEIARgAyADIAMAAwADAAMAAwADAAQgBGAEEARQA4ADQANABBAEIAMQAwADAAMAAwADAAMAAzAEYAOQBCADIAMQAyADQAMgBDADAAMAAwADAAMAAwAP/+/4BCAEYAQgAxAEEANQAxADcAOQA2ADAAMAAwADAAMAAwADMARgBCADEAOAA1ADUANgAxAEYAMAAwADAAMAAwADAAQgBGAEIAMQA1ADgAQwBDAEEANQAwADAAMAAwADAAMAAzAEYAQgAxAEUAQQBEADQANgBGADAAMAAwADAAMAAwAEIARgBCADAAMQBDAEYANABEADAAMAAwADAAMAAwADAAMwBGAEIAMQBEADEAOABEADQARgAwADAAMAAwADAAMABCAEYAQQBFAEEAQQBCADMAOAA2ADAAMAAwADAAMAAwADMARgBCADEAMgBFAEYAQwAxAEYAMAAwADAAMAAwADAA//7/gEIARgBBAEUARAA2ADYANwBFADUAMAAwADAAMAAwADAAMwBGAEIAMQAyADkAQQAzADcARAAwADAAMAAwADAAMABCAEYAQQBDADkAMAA5ADMARABEADAAMAAwADAAMAAwADMARgBCADEARAA5ADYANwBFADMAMAAwADAAMAAwADAAQgBGAEEAQwA5ADUAQQA1AEQARAAwADAAMAAwADAAMAAzAEYAQgAxADkANgA4AEMANwBDADAAMAAwADAAMAAwAEIARgBBAEEAMAA5ADYAMQA5ADcAMAAwADAAMAAwADAAMwBGAEIAMgA5ADQANQBDADcAMAAwADAAMAAwADAAMAD//v+AQgBGAEEAOAAzADcAMAA1AEYAOAAwADAAMAAwADAAMAAzAEYAQgAyADEAQQAyADAAMwA5ADAAMAAwADAAMAAwAEIARgBBADcAOABDADcARAA2ADEAMAAwADAAMAAwADAAMwBGAEIAMwA2ADIAMABDADMAQgAwADAAMAAwADAAMABCAEYAQQA1AEMAQwBDADQARABEADAAMAAwADAAMAAwADMARgBCADMANgAyAEQAOQA3ADUAMAAwADAAMAAwADAAQgBGAEEAMgA3AEYAMgA3AEMANQAwADAAMAAwADAAMAAzAEYAQgA0ADMARgBCAEMAMQBBADAAMAAwADAAMAAwAP/+/4BCAEYAQQAxAEQANABGADAARQAyADAAMAAwADAAMAAwADMARgBCADQAMwAzADUAMwA0AEQAMAAwADAAMAAwADAAQgBGAEEAMAA4ADQAOAA4ADYAMQAwADAAMAAwADAAMAAzAEYAQgA1ADAAQgA1ADMAQwAwADAAMAAwADAAMAAwAEIARgA5AEUAMwBBADAAMAAxAEUAMAAwADAAMAAwADAAMwBGAEIANAA5ADgANQAzAEMAQgAwADAAMAAwADAAMABCAEYAOQA5ADQAMgA5AEUAMgA1ADAAMAAwADAAMAAwADMARgBCADUAOAAyAEQANgAwADgAMAAwADAAMAAwADAA//7/cEIARgA5ADcAMwA2ADMAMQAzAEMAMAAwADAAMAAwADAAMwBGAEIANQA0ADYAQgBCADQAMgAwADAAMAAwADAAMABCAEYAOQAzADkAMABGADEAMAA4ADAAMAAwADAAMAAwADMARgBCADYANQBDADcANAAzAEUAMAAwADAAMAAwADAAQgBGADkAMAA1ADkARQBEADkARgAwADAAMAAwADAAMAAzAEYAQgA2ADAAMQAzADMAMgA5ADAAMAAwADAAMAAwAEIARgA4AEMARgA2AEYANABCAEYAMAAwADAAMAAwADAACwAAAP/+/4AwADAAMAAwADAAMAAwADYAMAAwADAAMAAwADAAMAAxADAAMAAwADAAMAAwADAAMwAwADAAMAAwADAAMAAwADEAMAAwADAAMAAwADAAMgA3ADAAMAAwADAAMAAwADAAMABCAEYARAAwAEYAQQBCADQAQwAwADAAMAAwADAAMAAwAEIARgA4ADEAMgAwADQAMgAyAEYAMAAwADAAMAAwADAAQgBGAEQANAA5AEYAQgA2ADQANgAwADAAMAAwADAAMAAzAEYAQgAzADkAOAA5AEQANAA3ADAAMAAwADAAMAAwAEIARgBEADMAQwA5ADAAOABBADEAMAAwADAAMAAwADAA//7/gDMARgBDADAANABEAEUANwBCAEEAMAAwADAAMAAwADAAQgBGAEQANwAyADUAQgBEADIARQAwADAAMAAwADAAMAAzAEYAQwAyADMAMwA3AEQAMQBEADAAMAAwADAAMAAwAEIARgBEADcANgAxADcAQQBFADgAMAAwADAAMAAwADAAMwBGAEMAMAAxADAARQBBAEIANAAwADAAMAAwADAAMABCAEYARAA3AEQAMQA4ADYAQwAyADAAMAAwADAAMAAwADMARgBCAEQARgAxAEQANgAxAEQAMAAwADAAMAAwADAAQgBGAEQANwA4AEUANwA0AEIARAAwADAAMAAwADAAMAD//v+AMwBGAEIAQQBCAEIANABEADMARgAwADAAMAAwADAAMABCAEYARAA3AEIARgBGADAANwA2ADAAMAAwADAAMAAwADMARgBCADYAQgAxAEQAQQBCADMAMAAwADAAMAAwADAAQgBGAEQANwA1ADUAMgA5ADIAQQAwADAAMAAwADAAMAAzAEYAQgAzADIAMQAyAEEANgAyADAAMAAwADAAMAAwAEIARgBEADcANwAzAEIAMQA3ADAAMAAwADAAMAAwADAAMwBGAEIAMgAwADMANgBBADkANwAwADAAMAAwADAAMABCAEYARAA3ADEAOABEADAANwBCADAAMAAwADAAMAAwAP/+/4AzAEYAQgAwAEMAMwAyADgARAAyADAAMAAwADAAMAAwAEIARgBEADYARgA4ADcAOQA1ADQAMAAwADAAMAAwADAAMwBGAEIAMQBGAEQARQAyADYARAAwADAAMAAwADAAMABCAEYARAA2AEMAMwAxAEEARAA4ADAAMAAwADAAMAAwADMARgBCADEAOAA4ADcAQQA4AEIAMAAwADAAMAAwADAAQgBGAEQANgBGADYAOQAyAEUARQAwADAAMAAwADAAMAAzAEYAQgAxADQARQA1ADAAMABEADAAMAAwADAAMAAwAEIARgBEADYAQwA2ADgAQgA5ADgAMAAwADAAMAAwADAA//7/gDMARgBBAEQAOAA5AEMANAA1AEYAMAAwADAAMAAwADAAQgBGAEQANwAwADgAOAA3AEQAQgAwADAAMAAwADAAMAAzAEYAQQBGADYARQAzADUARgA0ADAAMAAwADAAMA=="/>
  <ax:ocxPr ax:name="Crdb643" ax:value="ADAAQgBGAEQANwAwAEQAQgA3AEEARQAwADAAMAAwADAAMAAzAEYAQgAwAEIARAA1AEIANQBFADAAMAAwADAAMAAwAEIARgBEADcAMgBFADYANABDADMAMAAwADAAMAAwADAAMwBGAEEAQgBGADUAQgBDADAAQQAwADAAMAAwADAAMABCAEYARAA2AEMAQwBBADkANQBDADAAMAAwADAAMAAwAP/+/4AzAEYAQQA4AEEAMQAzADAANQBBADAAMAAwADAAMAAwAEIARgBEADcAMAA1AEIAQQAwADIAMAAwADAAMAAwADAAMwBGAEEAMwA0ADUAQgBEADgAMgAwADAAMAAwADAAMABCAEYARAA2ADYANQBDAEQAOAA3ADAAMAAwADAAMAAwADMARgA5ADMAOAAxAEUAMQAxADUAMAAwADAAMAAwADAAQgBGAEQANgA3ADMANAA1ADIAQQAwADAAMAAwADAAMAAzAEYAOABGADgARQBEAEYAMAAwADAAMAAwADAAMAAwAEIARgBEADYANAA1ADkAQQBCADAAMAAwADAAMAAwADAA//7/gDMARgA4AEIANABCADAANwA5ADEAMAAwADAAMAAwADAAQgBGAEQANgA2AEUARABBADgAQQAwADAAMAAwADAAMAAzAEYANgBDADUAOQBBADEAMgAxADAAMAAwADAAMAAwAEIARgBEADYANABEAEIANwA3ADkAMAAwADAAMAAwADAAMwBGADQAOQAxAEYAMAA5ADgAQwAwADAAMAAwADAAMABCAEYARAA1ADgANAAxADYANgA3ADAAMAAwADAAMAAwAEIARgA2ADgANAAxAEYAMAAzAEQAMAAwADAAMAAwADAAQgBGAEQANQAzADcAMgA4ADQAMAAwADAAMAAwADAAMAD//v+AQgBGADgANAAxAEMAOAAwADYAQgAwADAAMAAwADAAMABCAEYARAA0AEEARgBFAEYAMgBDADAAMAAwADAAMAAwAEIARgA4AEIAMAAzAEEAQQBDADkAMAAwADAAMAAwADAAQgBGAEQANABBAEIAQgBCADMAMQAwADAAMAAwADAAMABCAEYAOQAyAEQAMwBBAEQANQA1ADAAMAAwADAAMAAwAEIARgBEADQANgAxAEMAMgBGADQAMAAwADAAMAAwADAAQgBGADkANAAxADgAOAAzADYAMQAwADAAMAAwADAAMABCAEYARAAzAEYANAAxADYAMgBFADAAMAAwADAAMAAwAP/+/4BCAEYAOQBEADAAQwBBADUANABGADAAMAAwADAAMAAwAEIARgBEADMAQwBFAEEAMgA2ADkAMAAwADAAMAAwADAAQgBGAEEANgAxAEUANwA2AEIAOAAwADAAMAAwADAAMABCAEYARAAxADgARQA5ADkARAAxADAAMAAwADAAMAAwAEIARgBBADgAMwBGADQAQQBDAEYAMAAwADAAMAAwADAAQgBGAEQAMQA0AEMARgBFAEUAOAAwADAAMAAwADAAMABCAEYAQQA3ADgAMAA1ADQAOQBFADAAMAAwADAAMAAwAEIARgBEADEANwAwADcAMAAxADgAMAAwADAAMAAwADAA//7/gEIARgBBADMAMQA0AEUAQgBEAEMAMAAwADAAMAAwADAAQgBGAEQAMQAzADIAOAA2ADMANwAwADAAMAAwADAAMABCAEYAQQAxADIARQA0AEYAMwA4ADAAMAAwADAAMAAwAEIARgBEADEAMQBGADUAQQBDADQAMAAwADAAMAAwADAAQgBGADkAQgA5ADYAMgBFADAAMQAwADAAMAAwADAAMABCAEYARAAwAEIAMAAxADQARABFADAAMAAwADAAMAAwAEIARgA5ADcAMAA1AEUAQgAwADEAMAAwADAAMAAwADAAQgBGAEQAMABGAEEAQgA0AEMAMAAwADAAMAAwADAAMAD//v8QQgBGADgAMQAyADAANAAyADIARgAwADAAMAAwADAAMAADAAAA//7/gDAAMAAwADAAMAAwADAANgAwADAAMAAwADAAMAAwADEAMAAwADAAMAAwADAAMAAzADAAMAAwADAAMAAwADAAMQAwADAAMAAwADAAMAAwADgAMAAwADAAMAAwADAAMAAwAEIARgBCADUAMQA0ADkANAAyAEEAMAAwADAAMAAwADAAMwBGAEEAQwBBAEQANwBBADkAMwAwADAAMAAwADAAMABCAEYAQgA0AEMAOQBGADgANQA4ADAAMAAwADAAMAAwADMARgBCADIARAAwADAAMQA0AEQAMAAwADAAMAAwADAAQgBGAEIAQgA3AEYAMABEAEEAQgAwADAAMAAwADAAMAD//v+AMwBGAEIAMwA1ADAANgBGADkAOAAwADAAMAAwADAAMABCAEYAQwA2ADEANgBCAEQAQwAyADAAMAAwADAAMAAwADMARgBCADUAMgBEADcAMAA0AEQAMAAwADAAMAAwADAAQgBGAEMANwA1ADAAMwBBADEAMwAwADAAMAAwADAAMAAzAEYAOABBAEYAQwBCADQAMwBDADAAMAAwADAAMAAwAEIARgBCADkANQAwADIAMgBFADMAMAAwADAAMAAwADAAMwBGADcAMQBDADIAQgA4AEYANgAwADAAMAAwADAAMABCAEYAQgA1AEUAQgAzADAAOAAwADAAMAAwADAAMAAwAP/+/zAzAEYANgBBAEYAOAA4ADAAMgA4ADAAMAAwADAAMAAwAEIARgBCADUAMQA0ADkANAAyAEEAMAAwADAAMAAwADAAMwBGAEEAQwBBAEQANwBBADkAMwAwADAAMAAwADAAMAADAAAA//7/gDAAMAAwADAAMAAwADAANgAwADAAMAAwADAAMAAwADEAMAAwADAAMAAwADAAMAAzADAAMAAwADAAMAAwADAAMQAwADAAMAAwADAAMAAwAEEAMAAwADAAMAAwADAAMAAwADMARgBEADMAQgA3AEMAOABGAEYAMAAwADAAMAAwADAAMwBGAEMAMAA0AEMANwBGADUAMgAwADAAMAAwADAAMAAzAEYARAAyADUAOQA5ADQANgAxADAAMAAwADAAMAAwADMARgBCAEYANwAwADQARABCAEUAMAAwADAAMAAwADAAMwBGAEQAMgA5ADIANAA5AEYAMAAwADAAMAAwADAAMAD//v+AMwBGAEIAQgBDAEIANgA1AEIANAAwADAAMAAwADAAMAAzAEYARAAyADYANgAzADcAOAAwADAAMAAwADAAMAAwADMARgBCAEIAMQBEAEYANwA3ADMAMAAwADAAMAAwADAAMwBGAEQAMgA3AEIARgA1ADIAOQAwADAAMAAwADAAMAAzAEYAQgBBAEIAMABCADMANABFADAAMAAwADAAMAAwADMARgBEADMAMAA0ADYAMAAwAEUAMAAwADAAMAAwADAAMwBGAEIAQwA5AEUAMgAzAEIAOQAwADAAMAAwADAAMAAzAEYARAAzADcAOQBBADIAMgAxADAAMAAwADAAMAAwAP/+/3AzAEYAQgBDAEYANgBGAEYAOQBGADAAMAAwADAAMAAwADMARgBEADMANwBFAEUAMABBADIAMAAwADAAMAAwADAAMwBGAEIARAAwADAANQAzADAANgAwADAAMAAwADAAMAAzAEYARAAzAEUAMQBDADAAOQBBADAAMAAwADAAMAAwADMARgBCAEUAMQAwADIANgAyADMAMAAwADAAMAAwADAAMwBGAEQAMwBCADcAQwA4AEYARgAwADAAMAAwADAAMAAzAEYAQwAwADQAQwA3AEYANQAyADAAMAAwADAAMAAwAAQAAAD//v+AMAAwADAAMAAwADAAMAA2ADAAMAAwADAAMAAwADAAMQAwADAAMAAwADAAMAAwADMAMAAwADAAMAAwADAAMAAxADAAMAAwADAAMAAwADAAQwAwADAAMAAwADAAMAAwADAAMwBGAEQAMQBFADkARgBEADUAMAAwADAAMAAwADAAMAAzAEYAQQBFADUAQgBCADAARQBFADAAMAAwADAAMAAwADMARgBEADEARQA5ADIANgA1AEQAMAAwADAAMAAwADAAMwBGAEEARQA2ADcAQQA5ADUAMQAwADAAMAAwADAAMAAzAEYARAAxAEQANwBGADIAMAAxADAAMAAwADAAMAAwAP/+/4AzAEYAQQBGAEYARQBBADAARQBDADAAMAAwADAAMAAwADMARgBEADEAMwBGADcAMwBCADAAMAAwADAAMAAwADAAMwBGAEIAMgA5ADIANABEADQARgAwADAAMAAwADAAMAAzAEYARAAxADUAMQA0ADcANAA2ADAAMAAwADAAMAAwADMARgBCADQAMQA3ADkANQBCAEEAMAAwADAAMAAwADAAMwBGAEQAMQA1ADMARABBADYAQgAwADAAMAAwADAAMAAzAEYAQgA0ADIAQwBBAEMAQQAwADAAMAAwADAAMAAwADMARgBEADEAMAA4AEMAOABGADcAMAAwADAAMAAwADAA//7/gDMARgBCADMAOABEAEYANQAxADgAMAAwADAAMAAwADAAMwBGAEQAMQA2ADgARQA0AEEANQAwADAAMAAwADAAMAAzAEYAQQBDADIAOQAwADUAQQBBADAAMAAwADAAMAAwADMARgBEADEARQBDADEANQAzAEYAMAAwADAAMAAwADAAMwBGAEEAQwBGADgANQAyADAANQAwADAAMAAwADAAMAAzAEYARAAxAEYAMwBBAEQAMQAwADAAMAAwADAAMAAwADMARgBBAEQAMAA1AEIAMwBCADEAMAAwADAAMAAwADAAMwBGAEQAMQBGADUAOABEAEEAQgAwADAAMAAwADAAMAD//v8wMwBGAEEARAAwADkAMAAzADkAQQAwADAAMAAwADAAMAAzAEYARAAxAEUAOQBGAEQANQAwADAAMAAwADAAMAAwADMARgBBAEUANQBCAEIAMABFAEUAMAAwADAAMAAwADAAAgAAAP/+/4AwADAAMAAwADAAMAAwADYAMAAwADAAMAAwADAAMAAxADAAMAAwADAAMAAwADAAMwAwADAAMAAwADAAMAAwADEAMAAwADAAMAAwADAAMAA1ADAAMAAwADAAMAAwADAAMAAzAEYARAAwADMAMwBCADMAMQA0ADAAMAAwADAAMAAwADMARgBBAEQANQAzADgAOQA0ADEAMAAwADAAMAAwADAAMwBGAEQAMAAxAEMAQQBDADkARQAwADAAMAAwADAAMAAzAEYAQQBFADIAOABEADEAOQA2ADAAMAAwADAAMAAwADMARgBEADAAMQA3ADYAQgA5AEQAMAAwADAAMAAwADAA//7/UDMARgBBAEUANQA2ADMARAAyAEUAMAAwADAAMAAwADAAMwBGAEQAMAA0ADcANQBFAEQAOQAwADAAMAAwADAAMAAzAEYAQQ=="/>
  <ax:ocxPr ax:name="Crdb644" ax:value="AEUANAAxAEUAMwBBADEAMAAwADAAMAAwADAAMwBGAEQAMAAzADMAQgAzADEANAAwADAAMAAwADAAMAAzAEYAQQBEADUAMwA4ADkANAAxADAAMAAwADAAMAAwABAAAAD//v+AMAAwADAAMAAwADAAMAA2ADAAMAAwADAAMAAwADAAMQAwADAAMAAwADAAMAAwADMAMAAwADAAMAAwADAAMAAxADAAMAAwADAAMAAwADMARQAwADAAMAAwADAAMAAwADAAMwBGAEMARgBCADIAMgBDAEQANAAwADAAMAAwADAAMABCAEYAQwA0ADEAQQBGAEUAMgA5ADAAMAAwADAAMAAwADMARgBDAEUAMwAxADcAMQA4ADUAMAAwADAAMAAwADAAQgBGAEMAMQA3ADgAOAAyADcANwAwADAAMAAwADAAMAAzAEYAQwBEAEYAQwAyAEUANAAzADAAMAAwADAAMAAwAP/+/4BCAEYAQwAwADUAQwBDAEMAOABFADAAMAAwADAAMAAwADMARgBDAEMANgAwADkANwAyADcAMAAwADAAMAAwADAAQgBGAEIAQwA1ADcANABCADMAMQAwADAAMAAwADAAMAAzAEYAQwBCADcAQgBGAEYARAAyADAAMAAwADAAMAAwAEIARgBCADcARAA3AEQAMQBCADUAMAAwADAAMAAwADAAMwBGAEMAQQA3ADgAQwBGADYANgAwADAAMAAwADAAMABCAEYAQgA3AEQAOQBDADcAMwAzADAAMAAwADAAMAAwADMARgBDAEEAOQAxADEAMABFADIAMAAwADAAMAAwADAA//7/gEIARgBCADkAQgA0AEIAMAA1ADAAMAAwADAAMAAwADAAMwBGAEMAQQA1ADUARQA1ADEANQAwADAAMAAwADAAMABCAEYAQgA5AEQAOAA1ADkANAA2ADAAMAAwADAAMAAwADMARgBDAEEAMgBBADQAOQAwADEAMAAwADAAMAAwADAAQgBGAEIAOABGADIAQQA5AEMANQAwADAAMAAwADAAMAAzAEYAQwA1ADEAMgBBAEMANQBEADAAMAAwADAAMAAwAEIARgBCADkAOQBFADcANQBEADAAMAAwADAAMAAwADAAMwBGAEMANABCAEMAOAAyADIANwAwADAAMAAwADAAMAD//v+AQgBGAEIAOAA2ADQARgBGADcANAAwADAAMAAwADAAMAAzAEYAQgBGADkANQBFADAANQBFADAAMAAwADAAMAAwAEIARgBCADkANgA2ADMANgAxADkAMAAwADAAMAAwADAAMwBGAEMAMAAzADkAQwA4AEIAQwAwADAAMAAwADAAMABCAEYAQgBCAEIANAAwADQAOQA5ADAAMAAwADAAMAAwADMARgBDADAAMwA1ADIAQQA0AEYAMAAwADAAMAAwADAAQgBGAEIAQwA3ADQAMgA5ADYANAAwADAAMAAwADAAMAAzAEYAQwAwADgAOABEADAANAA3ADAAMAAwADAAMAAwAP/+/4BCAEYAQgBDADIAOQA3ADMAQQAwADAAMAAwADAAMAAwADMARgBDADAAQQBEADgAMgBGAEUAMAAwADAAMAAwADAAQgBGAEIAQgAxAEQAMQA1AEIAMgAwADAAMAAwADAAMAAzAEYAQwAwAEQAQQBEADgANABDADAAMAAwADAAMAAwAEIARgBCAEIAQgA3AEUAQgAxAEUAMAAwADAAMAAwADAAMwBGAEMAMABGAEEARQBEADgANgAwADAAMAAwADAAMABCAEYAQgBBAEYAMwA0ADEAMwA0ADAAMAAwADAAMAAwADMARgBDADEANAA4ADkAQQAwAEEAMAAwADAAMAAwADAA//7/gEIARgBCAEIAQQAyAEUAMwA4ADUAMAAwADAAMAAwADAAMwBGAEMAMABCADcANAAwADAAQQAwADAAMAAwADAAMABCAEYAQgBDADIAQwA0ADMAMAA3ADAAMAAwADAAMAAwADMARgBDADIAOQAwAEIAMQAwADYAMAAwADAAMAAwADAAQgBGAEIAQgAxADUAMwBGADYAQwAwADAAMAAwADAAMAAzAEYAQwAyAEMAMgBEAEIAMwAzADAAMAAwADAAMAAwAEIARgBCAEIAQQA0ADcAMgAyAEMAMAAwADAAMAAwADAAMwBGAEMAMQBGAEQANAA3ADQAMgAwADAAMAAwADAAMAD//v+AQgBGAEIAQgBBADkAQgA3ADIAMwAwADAAMAAwADAAMAAzAEYAQwAzADgAQwAyADgAMABFADAAMAAwADAAMAAwAEIARgBCAEMAOQA4AEYAMABGADIAMAAwADAAMAAwADAAMwBGAEMAMwAzAEMAQgBFAEMAOQAwADAAMAAwADAAMABCAEYAQgBCAEMARAAxADkAOQAxADAAMAAwADAAMAAwADMARgBDADMARAAyAEMAQwA1ADAAMAAwADAAMAAwADAAQgBGAEIAQgBBADIAQgA3AEUARgAwADAAMAAwADAAMAAzAEYAQwAzADgANwA4ADQARgBFADAAMAAwADAAMAAwAP/+/4BCAEYAQgBDADQAQwAzAEIANAA3ADAAMAAwADAAMAAwADMARgBDADQAMwA5ADkAOQAzADcAMAAwADAAMAAwADAAQgBGAEIAQwBCAEIANABEADgAMQAwADAAMAAwADAAMAAzAEYAQwAzAEEANQBGADMAMwBDADAAMAAwADAAMAAwAEIARgBCAEMAOQAwADIAOQA4ADQAMAAwADAAMAAwADAAMwBGAEMANAA2AEQAOQAyADgAQQAwADAAMAAwADAAMABCAEYAQgBEAEIAMwA0ADEAMwA1ADAAMAAwADAAMAAwADMARgBDADQANgAxADIAMQA2AEUAMAAwADAAMAAwADAA//7/gEIARgBCAEUANwA2AEMAQwAyAEEAMAAwADAAMAAwADAAMwBGAEMANABEADgAQQBDADMANgAwADAAMAAwADAAMABCAEYAQgBFADgAOAA0AEIAMABCADAAMAAwADAAMAAwADMARgBDADYANAA4ADUARgBEAEMAMAAwADAAMAAwADAAQgBGAEIAQwBGAEMANgAyADgARgAwADAAMAAwADAAMAAzAEYAQwA2ADIAMgA5ADgARABGADAAMAAwADAAMAAwAEIARgBCAEMANgA5ADMARQA1AEYAMAAwADAAMAAwADAAMwBGAEMANgA3AEIAMgA5ADAAQwAwADAAMAAwADAAMAD//v+AQgBGAEIAQgBFADMAQgA0AEEARAAwADAAMAAwADAAMAAzAEYAQwA3AEEANQAxAEUAQQA5ADAAMAAwADAAMAAwAEIARgBCAEMAQgA0ADEAMwAxADAAMAAwADAAMAAwADAAMwBGAEMAOABFAEQANwAyADUAMgAwADAAMAAwADAAMABCAEYAQgBGAEMARQBFAEUARQA0ADAAMAAwADAAMAAwADMARgBDADkANwA2ADMAQgA1AEIAMAAwADAAMAAwADAAQgBGAEIARgA4AEEARABEAEYAOQAwADAAMAAwADAAMAAzAEYAQwA5AEYAMQBFADkAOQA3ADAAMAAwADAAMAAwAP/+/4BCAEYAQwAxADEAMQA1AEMANQBEADAAMAAwADAAMAAwADMARgBDADkAQwA0AEIAMwA5ADAAMAAwADAAMAAwADAAQgBGAEMAMgA5AEYAMgAwAEEAQQAwADAAMAAwADAAMAAzAEYAQwBBADIAQQBFADgAMQBCADAAMAAwADAAMAAwAEIARgBDADIARQBFADYARAAyAEIAMAAwADAAMAAwADAAMwBGAEMAQQA0AEUAQwA0ADMAQwAwADAAMAAwADAAMABCAEYAQwAyADcARAA5AEIAQwA5ADAAMAAwADAAMAAwADMARgBDAEEAMAA2ADAANgA4ADEAMAAwADAAMAAwADAA//7/gEIARgBDADIAMgBFADMARQA1ADkAMAAwADAAMAAwADAAMwBGAEMAQQA2AEEANwBGADYAMAAwADAAMAAwADAAMABCAEYAQwAyADkANwA1ADIARQA4ADAAMAAwADAAMAAwADMARgBDAEEAQQAyAEIARQA1ADQAMAAwADAAMAAwADAAQgBGAEMAMgA0AEUAOQBFADMAMQAwADAAMAAwADAAMAAzAEYAQwBBADQARQAwADUANQA4ADAAMAAwADAAMAAwAEIARgBDADMANAA3AEQARgA2ADAAMAAwADAAMAAwADAAMwBGAEMAQQBCADQARQBDADEAMQAwADAAMAAwADAAMAD//v+AQgBGAEMAMwA0ADAAMAA4AEMAOQAwADAAMAAwADAAMAAzAEYAQwBBADMAQgBEADQAOAAwADAAMAAwADAAMAAwAEIARgBDADMANgBBAEUAQQA4ADMAMAAwADAAMAAwADAAMwBGAEMAQgAyADgAMgBFADYANQAwADAAMAAwADAAMABCAEYAQwA0AEIAMQA5ADAAMgA5ADAAMAAwADAAMAAwADMARgBDAEIANwBEAEEANAA0ADMAMAAwADAAMAAwADAAQgBGAEMANABDADMARAA4AEIAMAAwADAAMAAwADAAMAAzAEYAQwBCADMARgAwAEEAOQA0ADAAMAAwADAAMAAwAP/+/4BCAEYAQwA0ADUANQA1AEIAQgAxADAAMAAwADAAMAAwADMARgBDAEIAQgBEAEMARAAxADUAMAAwADAAMAAwADAAQgBGAEMANAA0AEYAOAA4AEQAMgAwADAAMAAwADAAMAAzAEYAQwBCAEMAQwA0ADAAMQBFADAAMAAwADAAMAAwAEIARgBDADUANQAwAEIANQAxAEMAMAAwADAAMAAwADAAMwBGAEMAQwAzAEIAQwA1ADcAQwAwADAAMAAwADAAMABCAEYAQwA0AEQARQBFAEEAMAA4ADAAMAAwADAAMAAwADMARgBDAEIARABBADYAQwBBAEEAMAAwADAAMAAwADAA//7/gEIARgBDADUANgA4ADMAOQA4AEEAMAAwADAAMAAwADAAMwBGAEMAQwAyAEYANwBFAEQANQAwADAAMAAwADAAMABCAEYAQwA1ADcAMgBCAEMAQwA3ADAAMAAwADAAMAAwADMARgBDAEMAQgA3ADkAMwAzADgAMAAwADAAMAAwADAAQgBGAEMANgBCADMAMgA1ADAAMgAwADAAMAAwADAAMAAzAEYAQwBEADgARgA2ADAAMAAwADAAMAAwADAAMAAwAEIARgBDADYARgAwADgARgBDAEYAMAAwADAAMAAwADAAMwBGAEMARQAyAEEAQQAyADEAMQAwADAAMAAwADAAMAD//v9wQgBGAEMAOAAxAEQAMAA3ADAANQAwADAAMAAwADAAMAAzAEYAQwBGADkAQQAwADQAQgBDADAAMAAwADAAMAAwAEIARgBDADcANgBBAEYAQgBEADgAMAAwADAAMAAwADAAMw=="/>
  <ax:ocxPr ax:name="Crdb645" ax:value="AEYAQwBGAEQARgA5ADAAQQA2ADAAMAAwADAAMAAwAEIARgBDADYANABCAEYAQwBFADEAMAAwADAAMAAwADAAMwBGAEMARgBCADIAMgBDAEQANAAwADAAMAAwADAAMABCAEYAQwA0ADEAQQBGAEUAMgA5ADAAMAAwADAAMAAwAAcAAAD//v+AMAAwADAAMAAwADAAMAA2ADAAMAAwADAAMAAwADAAMQAwADAAMAAwADAAMAAwADMAMAAwADAAMAAwADAAMAAxADAAMAAwADAAMAAwADEAQQAwADAAMAAwADAAMAAwADAAMwBGAEMAQgBBADIARABBADQAMQAwADAAMAAwADAAMABCAEYAQgAxADAAMgBEAEUAMAAzADAAMAAwADAAMAAwADMARgBDAEEAQgA4ADYAOAA0ADgAMAAwADAAMAAwADAAQgBGAEEAQgA3AEEAMABCADEANgAwADAAMAAwADAAMAAzAEYAQwA4ADcANwBBAEYANgBGADAAMAAwADAAMAAwAP/+/4BCAEYAQQA0ADQARgA3ADkAMwA0ADAAMAAwADAAMAAwADMARgBDADcAQgA5ADAAMABEAEMAMAAwADAAMAAwADAAQgBGADkARgBEADkAMABFAEIANAAwADAAMAAwADAAMAAzAEYAQwA2AEQAMABDAEMAMABEADAAMAAwADAAMAAwAEIARgA5AEQAMABDAEQANQA5ADgAMAAwADAAMAAwADAAMwBGAEMANwAyADUANAA2AEEANwAwADAAMAAwADAAMABCAEYAOQA2AEYAMAAzADMAMQBEADAAMAAwADAAMAAwADMARgBDADQARgA1ADAARQAzADYAMAAwADAAMAAwADAA//7/gEIARgA5ADkANgAyAEYAMQA1ADQAMAAwADAAMAAwADAAMwBGAEMAMgBBADIARQA5ADYARAAwADAAMAAwADAAMABCAEYAOQBCADkANAAwAEMAMAA0ADAAMAAwADAAMAAwADMARgBDADMARQBEADEANwBEADQAMAAwADAAMAAwADAAQgBGAEIAMAAyAEUANgAzADYAOQAwADAAMAAwADAAMAAzAEYAQwA0AEEAMQA0AEEAMQBCADAAMAAwADAAMAAwAEIARgBCADIAQgBEAEYANgBGAEUAMAAwADAAMAAwADAAMwBGAEMANAA0ADMANQAyADIANAAwADAAMAAwADAAMAD//v+AQgBGAEIANABCADgANwAyAEEANQAwADAAMAAwADAAMAAzAEYAQwA0AEIAQwA4ADIAMgA3ADAAMAAwADAAMAAwAEIARgBCADgANgA0AEYARgA3ADQAMAAwADAAMAAwADAAMwBGAEMANQAxADIAQQBDADUARAAwADAAMAAwADAAMABCAEYAQgA5ADkARQA3ADUARAAwADAAMAAwADAAMAAwADMARgBDAEEAMgBBADQAOQAwADEAMAAwADAAMAAwADAAQgBGAEIAOABGADIAQQA5AEMANQAwADAAMAAwADAAMAAzAEYAQwBBADUANQBFADUAMQA1ADAAMAAwADAAMAAwAP/+/4BCAEYAQgA5AEQAOAA1ADkANAA2ADAAMAAwADAAMAAwADMARgBDAEEAOQAxADEAMABFADIAMAAwADAAMAAwADAAQgBGAEIAOQBCADQAQgAwADUAMAAwADAAMAAwADAAMAAzAEYAQwBBADcAOABDAEYANgA2ADAAMAAwADAAMAAwAEIARgBCADcARAA5AEMANwAzADMAMAAwADAAMAAwADAAMwBGAEMAQgA3AEIARgBGAEQAMgAwADAAMAAwADAAMABCAEYAQgA3AEQANwBEADEAQgA1ADAAMAAwADAAMAAwADMARgBDAEIANwBCAEYAQwAzAEQAMAAwADAAMAAwADAA//7/gEIARgBCADYAQwBDAEEANwA0ADUAMAAwADAAMAAwADAAMwBGAEMAQgAyADkANAA0ADkAQwAwADAAMAAwADAAMABCAEYAQgA2AEIAQwA3ADYAMwAxADAAMAAwADAAMAAwADMARgBDAEIANwAyAEUAMwAyADEAMAAwADAAMAAwADAAQgBGAEIANgA5ADcAQgBBADMARQAwADAAMAAwADAAMAAzAEYAQwBCADMARgAwAEEAMwA2ADAAMAAwADAAMAAwAEIARgBCADYAMABEADgAMQAxAEMAMAAwADAAMAAwADAAMwBGAEMAQgBCAEYAQQA3ADQANgAwADAAMAAwADAAMAD//v9wQgBGAEIAMwBFAEUAQQBGAEUAOQAwADAAMAAwADAAMAAzAEYAQwBCAEEAQwAyAEEAQwBFADAAMAAwADAAMAAwAEIARgBCADIANAAyAEYAQwBBADgAMAAwADAAMAAwADAAMwBGAEMAQwAwADUAOQAyADIAMQAwADAAMAAwADAAMABCAEYAQgAyADMANQBDAEYANgAwADAAMAAwADAAMAAwADMARgBDAEIAQQAyAEQAQQA0ADEAMAAwADAAMAAwADAAQgBGAEIAMQAwADIARABFADAAMwAwADAAMAAwADAAMAAfAAAA//7/gDAAMAAwADAAMAAwADAANgAwADAAMAAwADAAMAAwADgAMAAwADAAMAAwADAAMAAzADAAMAAwADAAMAAwADAAMQAwADAAMAAwADAAMAAxAEUAMAAwADAAMAAwADAAMAAwAEIARgBDADMAQwBBADEAQwBDADMAMAAwADAAMAAwADAAQgBGAEMAOAAwAEYAMABGADMAQQAwADAAMAAwADAAMABCAEYAQwA0ADEAMgA0ADcANQA1ADAAMAAwADAAMAAwAEIARgBDADgANwBBADQAOQA0AEMAMAAwADAAMAAwADAAQgBGAEMANAA3ADEARgA4ADQAMQAwADAAMAAwADAAMAD//v+AQgBGAEMAOABCADcAQQA5AEMAMwAwADAAMAAwADAAMABCAEYAQwA0ADkARQA1AEMARQBEADAAMAAwADAAMAAwAEIARgBDADgAQgAzADYAMABDAEMAMAAwADAAMAAwADAAQgBGAEMANABGAEIAMgBBADYARQAwADAAMAAwADAAMABCAEYAQwA5ADAAOQAwADQAQgA1ADAAMAAwADAAMAAwAEIARgBDADUAMgA0ADUAQwA1ADUAMAAwADAAMAAwADAAQgBGAEMAOQA3ADIARgAxAEYARgAwADAAMAAwADAAMABCAEYAQwA1ADQANgA1AEQAMAAzADAAMAAwADAAMAAwAP/+/4BCAEYAQwA5ADkANwA2AEMARAAxADAAMAAwADAAMAAwAEIARgBDADUANQBCADcAQwBEAEEAMAAwADAAMAAwADAAQgBGAEMAOQA3ADQAOABBADEANQAwADAAMAAwADAAMABCAEYAQwA1AEEAMQA2ADMAOQA1ADAAMAAwADAAMAAwAEIARgBDADkANAA4AEMARQBEADIAMAAwADAAMAAwADAAQgBGAEMANQBCADIANAA1ADAARQAwADAAMAAwADAAMABCAEYAQwA5ADEANgAxADAAMQBDADAAMAAwADAAMAAwAEIARgBDADUAQQA1ADIAOQAzADUAMAAwADAAMAAwADAA//7/gEIARgBDADgAOAAzAEUAQgA5ADYAMAAwADAAMAAwADAAQgBGAEMANQBDAEUAOQA2ADkARgAwADAAMAAwADAAMABCAEYAQwA3AEQAQwAxAEQARgBBADAAMAAwADAAMAAwAEIARgBDADUARgAzADgAMwAwADIAMAAwADAAMAAwADAAQgBGAEMANwA5ADEAMAA1AEUARgAwADAAMAAwADAAMABCAEYAQwA1AEUAOQBBADgAMgA3ADAAMAAwADAAMAAwAEIARgBDADcANgA4ADgAQwBCADkAMAAwADAAMAAwADAAQgBGAEMANQBDAEUANgA2ADcAMgAwADAAMAAwADAAMAD//v+AQgBGAEMANwA0ADIAQwBBADEAMAAwADAAMAAwADAAMABCAEYAQwA1AEIAOABGADMAQwA2ADAAMAAwADAAMAAwAEIARgBDADcAMwBEADUARgA3ADUAMAAwADAAMAAwADAAQgBGAEMANQA4AEYANgBBADIARgAwADAAMAAwADAAMABCAEYAQwA2AEUAQwA3ADUARQA2ADAAMAAwADAAMAAwAEIARgBDADUAOABEADYAOAA0ADAAMAAwADAAMAAwADAAQgBGAEMANgBDAEIAMABDADUARAAwADAAMAAwADAAMABCAEYAQwA1AEEARgAwADUARAAzADAAMAAwADAAMAAwAP/+/4BCAEYAQwA2ADcANwBFADAANQBDADAAMAAwADAAMAAwAEIARgBDADUAQQA3AEEARABBADAAMAAwADAAMAAwADAAQgBGAEMANgAzAEIAOQBFADcAQgAwADAAMAAwADAAMABCAEYAQwA1ADkANAAxADQAMgAxADAAMAAwADAAMAAwAEIARgBDADYAMwA0AEIARQAxADAAMAAwADAAMAAwADAAQgBGAEMANQA3ADQANwBCADgANAAwADAAMAAwADAAMABCAEYAQwA2ADQANABDAEEAOAA4ADAAMAAwADAAMAAwAEIARgBDADUAMgA4AEIANwBCAEEAMAAwADAAMAAwADAA//7/gEIARgBDADYAOQAwAEEAOABEADQAMAAwADAAMAAwADAAQgBGAEMANABFAEMAMQA5ADEAOQAwADAAMAAwADAAMABCAEYAQwA2ADkARAA5ADYANABCADAAMAAwADAAMAAwAEIARgBDADQAOABCADkARABFAEMAMAAwADAAMAAwADAAQgBGAEMANgBEAEUAOQA5ADgANAAwADAAMAAwADAAMABCAEYAQwA0ADQAOAA1ADEANQA1ADAAMAAwADAAMAAwAEIARgBDADcAMwAzADEAQgA1ADMAMAAwADAAMAAwADAAQgBGAEMANAA0ADcAQwAyAEMARgAwADAAMAAwADAAMAD//v+AQgBGAEMANwA3AEMAMQA5ADkAOAAwADAAMAAwADAAMABCAEYAQwA0ADIAMABDADYAQgA4ADAAMAAwADAAMAAwAEIARgBDADcAOAAyAEYARgAwADAAMAAwADAAMAAwADAAQgBGAEMANAAxADYARgA1ADQARgAwADAAMAAwADAAMABCAEYAQwA3AEMAMABDADcAOQBBADAAMAAwADAAMAAwAEIARgBDADMAQwBBADEAQwBDADMAMAAwADAAMAAwADAAQgBGAEMAOAAwAEYAMABGADMAQQAwADAAMAAwADAAMAAwADAAMAAwADAAMAAwADMAMAAwADAAMAAwADAAMAAxAP/+/4AwADAAMAAwADAAMAAxADQAMAAwADAAMAAwADAAMAAwAEIARgBDADUARAA1AEUAMABFADIAMAAwADAAMAAwADAAQgBGAEMANQAwADYAMwBFAEIAMwAwADAAMA=="/>
  <ax:ocxPr ax:name="Crdb646" ax:value="ADAAMAAwAEIARgBDADUARABFADYANAA0AEIAMAAwADAAMAAwADAAQgBGAEMANABFADQARgA4ADIANQAwADAAMAAwADAAMABCAEYAQwA2ADAARgAzADUANgA0ADAAMAAwADAAMAAwAEIARgBDADQARAAxADYANAAyAEUAMAAwADAAMAAwADAAQgBGAEMANgA0ADcAOQBFADcAOAAwADAAMAAwADAAMAD//v+AQgBGAEMANAA4AEIAMwBBADMAQgAwADAAMAAwADAAMABCAEYAQwA2ADYAQgA3AEUANwAxADAAMAAwADAAMAAwAEIARgBDADQAOAAyADYARAAxADYAMAAwADAAMAAwADAAQgBGAEMANgBBAEEANAA3ADYANgAwADAAMAAwADAAMABCAEYAQwA0AEEAMwBBAEIANABDADAAMAAwADAAMAAwAEIARgBDADYARQAwADUAMAA3AEIAMAAwADAAMAAwADAAQgBGAEMANAA0AEYANgAzADkANwAwADAAMAAwADAAMABCAEYAQwA3ADAAMwAxADcANgAyADAAMAAwADAAMAAwAP/+/4BCAEYAQwA0ADYAMQBGAEQANgA5ADAAMAAwADAAMAAwAEIARgBDADcAMABCADUAMABCAEMAMAAwADAAMAAwADAAQgBGAEMANABBAEUANQA5ADAAOQAwADAAMAAwADAAMABCAEYAQwA2AEUARgBDAEUAQwA4ADAAMAAwADAAMAAwAEIARgBDADQARABDADUARQBGADEAMAAwADAAMAAwADAAQgBGAEMANgBDADgAQwA4AEUARQAwADAAMAAwADAAMABCAEYAQwA0AEYAMwA4ADkAOABEADAAMAAwADAAMAAwAEIARgBDADYAQgA2ADgARgA1AEUAMAAwADAAMAAwADAA//7/gEIARgBDADQARQA1ADEAMwAyADUAMAAwADAAMAAwADAAQgBGAEMANgBBADgANgBGADkAMwAwADAAMAAwADAAMABCAEYAQwA0AEUARgAzAEEANQA2ADAAMAAwADAAMAAwAEIARgBDADYAQQAzADMANQA1ADcAMAAwADAAMAAwADAAQgBGAEMANQA0AEEAOAA0ADcARAAwADAAMAAwADAAMABCAEYAQwA2ADkAMQA3ADEAMwBEADAAMAAwADAAMAAwAEIARgBDADUANgBEAEYAMQA4ADEAMAAwADAAMAAwADAAQgBGAEMANgA2ADAAQQBGAEYANAAwADAAMAAwADAAMAD//v+AQgBGAEMANQA2AEQAMQA5ADYAOAAwADAAMAAwADAAMABCAEYAQwA2ADMAMQBBADMANABGADAAMAAwADAAMAAwAEIARgBDADUANABGADkARQA5AEMAMAAwADAAMAAwADAAQgBGAEMANgAxAEEAQgAwADEAMwAwADAAMAAwADAAMABCAEYAQwA1ADUANQBGADQAMQA2ADAAMAAwADAAMAAwAEIARgBDADUARgAzADYAMQBCAEYAMAAwADAAMAAwADAAQgBGAEMANQA0ADAAMwA2ADUAMwAwADAAMAAwADAAMABCAEYAQwA1AEQANQBFADAARQAyADAAMAAwADAAMAAwAP/+/4BCAEYAQwA1ADAANgAzAEUAQgAzADAAMAAwADAAMAAwADAAMAAwADAAMAAwADAAMwAwADAAMAAwADAAMAAwADEAMAAwADAAMAAwADAAMQAyADAAMAAwADAAMAAwADAAMABCAEYAQwA4AEIAMAAyADEARQA5ADAAMAAwADAAMAAwAEIARgBDADMAOQBEADkANABEAEMAMAAwADAAMAAwADAAQgBGAEMAOABEADgAOQA0ADQAQgAwADAAMAAwADAAMABCAEYAQwAzADUARABCADMANgA1ADAAMAAwADAAMAAwAEIARgBDADgARAAxAEQAMwBEADkAMAAwADAAMAAwADAA//7/gEIARgBDADMAMwBFADgAOQA2ADIAMAAwADAAMAAwADAAQgBGAEMAOABFAEQARAAzAEMARgAwADAAMAAwADAAMABCAEYAQwAzADQARQA0ADEARQA5ADAAMAAwADAAMAAwAEIARgBDADkAMAA0ADQARAAyADAAMAAwADAAMAAwADAAQgBGAEMAMwAzAEEAMAA3ADAARgAwADAAMAAwADAAMABCAEYAQwA5ADAAMABCADgANAAzADAAMAAwADAAMAAwAEIARgBDADMAMQAzADIAOAA0ADAAMAAwADAAMAAwADAAQgBGAEMAOQAzAEEAMgBGAEYAQwAwADAAMAAwADAAMAD//v+AQgBGAEMAMgA5AEUANQA3ADMANgAwADAAMAAwADAAMABCAEYAQwA5ADUAOABFAEMANwBGADAAMAAwADAAMAAwAEIARgBDADIAQgAwADIARgBFAEEAMAAwADAAMAAwADAAQgBGAEMAOQA3AEYAOABEAEEANQAwADAAMAAwADAAMABCAEYAQwAyAEUARgAxADcAMAA3ADAAMAAwADAAMAAwAEIARgBDADkAQwAyAEYANwAxAEEAMAAwADAAMAAwADAAQgBGAEMAMgBGADMARAA5ADIAOQAwADAAMAAwADAAMABCAEYAQwA5AEEARAA1ADMARgBGADAAMAAwADAAMAAwAP/+/4BCAEYAQwAzADAARQAwADUARQAxADAAMAAwADAAMAAwAEIARgBDADkAQQBEAEEAQQA5AEYAMAAwADAAMAAwADAAQgBGAEMAMwAyAEQAOQAwADUAQwAwADAAMAAwADAAMABCAEYAQwA5ADcAOABDAEEARgA1ADAAMAAwADAAMAAwAEIARgBDADMAQQA1ADYAQwA0AEYAMAAwADAAMAAwADAAQgBGAEMAOQAyADUARQBGAEIANQAwADAAMAAwADAAMABCAEYAQwAzADkAQgBEAEQAMgAwADAAMAAwADAAMAAwAEIARgBDADgARQBFADMANAA0AEIAMAAwADAAMAAwADAA//7/gEIARgBDADMAQwAxADYARQA2ADgAMAAwADAAMAAwADAAQgBGAEMAOABEADQAQQA2AEMAOAAwADAAMAAwADAAMABCAEYAQwAzAEIAMAAzAEUAQwA2ADAAMAAwADAAMAAwAEIARgBDADgAQwA2ADIANwA5ADIAMAAwADAAMAAwADAAQgBGAEMAMwBCAEUAMwAzADMAMwAwADAAMAAwADAAMABCAEYAQwA4AEIAMAAyADEARQA5ADAAMAAwADAAMAAwAEIARgBDADMAOQBEADkANABEAEMAMAAwADAAMAAwADAAMAAwADAAMAAwADAAMAAzADAAMAAwADAAMAAwADAAMQD//v+AMAAwADAAMAAwADAAMABEADAAMAAwADAAMAAwADAAMABCAEYAQwA3ADEANQBGAEUAMQBBADAAMAAwADAAMAAwAEIARgBDADQAMAAyADAAMwBCADIAMAAwADAAMAAwADAAQgBGAEMANwAzADgANgA4ADYARgAwADAAMAAwADAAMABCAEYAQwA0ADMANAA3AEQAOAAyADAAMAAwADAAMAAwAEIARgBDADcANQBEADcAMAA3AEIAMAAwADAAMAAwADAAQgBGAEMANAA0ADYAQQBEADYAMQAwADAAMAAwADAAMABCAEYAQwA3AEIANQAzADgANwBEADAAMAAwADAAMAAwAP/+/4BCAEYAQwA0ADIAMgBDADQAQgAzADAAMAAwADAAMAAwAEIARgBDADcARgBGAEQANgBCAEYAMAAwADAAMAAwADAAQgBGAEMANAAyAEQARgBGADQARAAwADAAMAAwADAAMABCAEYAQwA4ADEAQwA2AEMAQQBFADAAMAAwADAAMAAwAEIARgBDADQAMgAzADYAQgBEADMAMAAwADAAMAAwADAAQgBGAEMAOAAwADMAMgA4ADcAOQAwADAAMAAwADAAMABCAEYAQwAzAEYANAA2AEEAMwBGADAAMAAwADAAMAAwAEIARgBDADgAMAA0AEIAOQAwADcAMAAwADAAMAAwADAA//7/gEIARgBDADMARAA1AEYAOQBCADYAMAAwADAAMAAwADAAQgBGAEMANwA5ADQAOAAyAEYANgAwADAAMAAwADAAMABCAEYAQwAzAEYAMQA3ADkARQAxADAAMAAwADAAMAAwAEIARgBDADcAOAA3ADQAQQBDADYAMAAwADAAMAAwADAAQgBGAEMAMwBEAEEAQQBEADkANAAwADAAMAAwADAAMABCAEYAQwA3ADYARAAyAEUAQgBEADAAMAAwADAAMAAwAEIARgBDADMARgBBAEQANAA4AEUAMAAwADAAMAAwADAAQgBGAEMANwAyAEYARAA2ADQAQgAwADAAMAAwADAAMAD//v+AQgBGAEMAMwBGADIAQwA2ADIARgAwADAAMAAwADAAMABCAEYAQwA3ADEANQBGAEUAMQBBADAAMAAwADAAMAAwAEIARgBDADQAMAAyADAAMwBCADIAMAAwADAAMAAwADAAMAAwADAAMAAwADAAMAAzADAAMAAwADAAMAAwADAAMQAwADAAMAAwADAAMAAwAEQAMAAwADAAMAAwADAAMAAwAEIARgBDAEIANwBBADMAMgA0ADAAMAAwADAAMAAwADAAQgBGAEMAMQA5ADIAMABDAEMAQwAwADAAMAAwADAAMABCAEYAQwBCADgAQwAzADkAMgA0ADAAMAAwADAAMAAwAP/+/4BCAEYAQwAxAEIARgA5AEYAMQBFADAAMAAwADAAMAAwAEIARgBDAEIAOABBAEYAQQA2ADkAMAAwADAAMAAwADAAQgBGAEMAMQBGADgARAA5AEUAMwAwADAAMAAwADAAMABCAEYAQwBCAEIARAA0ADQAMgA2ADAAMAAwADAAMAAwAEIARgBDADIAMwAyADAAMwA2ADIAMAAwADAAMAAwADAAQgBGAEMAQwAwADIARQA1AEMAQQAwADAAMAAwADAAMABCAEYAQwAyADIAMABCADQAMAA0ADAAMAAwADAAMAAwAEIARgBDAEMANABGAEEAMgBFAEEAMAAwADAAMAAwADAA//7/gEIARgBDADEARAAyAEEANwBDADIAMAAwADAAMAAwADAAQgBGAEMAQwA0AEYANABEADIAOQAwADAAMAAwADAAMABCAEYAQwAxAEIAMQBBADcAMwA3ADAAMAAwADAAMAAwAEIARgBDAEMAMwAzAEUANAA2AEYAMAAwADAAMAAwADAAQgBGAEMAMQA3AEIAOAA2AEEANwAwADAAMAAwADAAMABCAEYAQwBCAEYANgAzAEYAQwA1ADAAMAAwADAAMAAwAEIARgBDADEANABEADUAMABCADcAMAAwADAAMAAwADAAQgBGAEMAQgBEADUAQwBCADAAMAAwADAAMAAwADAAMAD//v+AQgBGAEMAMQA1AEIAQwBEADEAMAAwADAAMA=="/>
  <ax:ocxPr ax:name="Crdb647" ax:value="ADAAMAAwAEIARgBDAEIAQwA4ADcANABDADYAMAAwADAAMAAwADAAQgBGAEMAMQA0AEEAQwA5AEQAMgAwADAAMAAwADAAMABCAEYAQwBCADkAMQBEAEIARQA0ADAAMAAwADAAMAAwAEIARgBDADEANQA1ADgAQwBBAEMAMAAwADAAMAAwADAAQgBGAEMAQgA3AEEAMwAyADQAMAAwADAAMAAwADAAMABCAEYAQwAxADkAMgAwAEMAQwBDADAAMAAwADAAMAAwADAAMAAwADAAMAAwADAAMwAwADAAMAAwADAAMAAwADEA//7/gDAAMAAwADAAMAAwADAAOQAwADAAMAAwADAAMAAwADAAQgBGAEMAQwBDADQANgAzAEMAQwAwADAAMAAwADAAMABCAEYAQwAxAEUAMwA2ADIANQBDADAAMAAwADAAMAAwAEIARgBDAEMARAA5ADMANgA0ADkAMAAwADAAMAAwADAAQgBGAEMAMQBDADcAQwBCAEUANAAwADAAMAAwADAAMABCAEYAQwBDAEUAMwBGAEIANgBBADAAMAAwADAAMAAwAEIARgBDADEARgA3ADkARAAwAEIAMAAwADAAMAAwADAAQgBGAEMARAAwAEYANABCAEIAMAAwADAAMAAwADAAMAD//v+AQgBGAEMAMgAxAEMAQwBCAEQAQgAwADAAMAAwADAAMABCAEYAQwBEADEANgA1AEYAMQAzADAAMAAwADAAMAAwAEIARgBDADIANABFAEUAMgA3AEYAMAAwADAAMAAwADAAQgBGAEMARAAwADMARgA3ADMAQgAwADAAMAAwADAAMABCAEYAQwAyADYANgBDADcARQA2ADAAMAAwADAAMAAwAEIARgBDAEMARgAxADEAOQA5AEIAMAAwADAAMAAwADAAQgBGAEMAMgAzADAAMgBDAEYAQQAwADAAMAAwADAAMABCAEYAQwBDAEMARABCAEUAQgAxADAAMAAwADAAMAAwAP/+/4BCAEYAQwAyADEARAAyADIAQgAxADAAMAAwADAAMAAwAEIARgBDAEMAQwA0ADYAMwBDAEMAMAAwADAAMAAwADAAQgBGAEMAMQBFADMANgAyADUAQwAwADAAMAAwADAAMAAwADAAMAAwADAAMAAwADMAMAAwADAAMAAwADAAMAAxADAAMAAwADAAMAAwADAANQAwADAAMAAwADAAMAAwADAAQgBGAEMANgBDADUANQA4AEUAQwAwADAAMAAwADAAMABCAEYAQwA1ADkAMgA1ADkAMABGADAAMAAwADAAMAAwAEIARgBDADcAMAAyAEEAMAA2ADIAMAAwADAAMAAwADAA//7/gEIARgBDADUAQQAyAEYANwA5AEMAMAAwADAAMAAwADAAQgBGAEMANwAwAEYAQgBCADEANwAwADAAMAAwADAAMABCAEYAQwA1ADkAMwBBADYAMABBADAAMAAwADAAMAAwAEIARgBDADYARAA2AEEAMQBCADgAMAAwADAAMAAwADAAQgBGAEMANQA2ADEANQA1AEQAQgAwADAAMAAwADAAMABCAEYAQwA2AEMANQA1ADgARQBDADAAMAAwADAAMAAwAEIARgBDADUAOQAyADUAOQAwAEYAMAAwADAAMAAwADAAMAAwADAAMAAwADAAMAAzADAAMAAwADAAMAAwADAAMQD//v+AMAAwADAAMAAwADAAMAA2ADAAMAAwADAAMAAwADAAMABCAEYAQwA3ADMARQBEADUANAA0ADAAMAAwADAAMAAwAEIARgBDADQARABGAEQANQBFAEEAMAAwADAAMAAwADAAQgBGAEMANwA0AEUAMABFADgAMwAwADAAMAAwADAAMABCAEYAQwA0AEYARgAxAEEAQwAyADAAMAAwADAAMAAwAEIARgBDADcAOAAyAEIARAA1ADAAMAAwADAAMAAwADAAQgBGAEMANQAwAEYARQA0ADQAQwAwADAAMAAwADAAMABCAEYAQwA3AEEAQwAyAEIARQBCADAAMAAwADAAMAAwAP/+/1BCAEYAQwA0ADkARAA0ADAARQA0ADAAMAAwADAAMAAwAEIARgBDADcANgBEAEMAMABGAEQAMAAwADAAMAAwADAAQgBGAEMANAA5ADgAMwAyADIARgAwADAAMAAwADAAMABCAEYAQwA3ADMARQBEADUANAA0ADAAMAAwADAAMAAwAEIARgBDADQARABGAEQANQBFAEEAMAAwADAAMAAwADAACAAAAP/+/4AwADAAMAAwADAAMAAwADYAMAAwADAAMAAwADAAMAAxADAAMAAwADAAMAAwADAAMwAwADAAMAAwADAAMAAwADEAMAAwADAAMAAwADAAMQBCADAAMAAwADAAMAAwADAAMABCAEYAQwA4ADMAMABEAEQANwA3ADAAMAAwADAAMAAwADMARgBDADIAQwAxADkANgA4ADYAMAAwADAAMAAwADAAQgBGAEMAOAA5AEMARgBFADYAMgAwADAAMAAwADAAMAAzAEYAQwAzADcANAA3AEUANAA2ADAAMAAwADAAMAAwAEIARgBDADgARAA0ADAANgBGADMAMAAwADAAMAAwADAA//7/gDMARgBDADMAMAAyADEANAAyADkAMAAwADAAMAAwADAAQgBGAEMAQQAxADkAMwAwAEUANgAwADAAMAAwADAAMAAzAEYAQwAzADQAOABEADUAQgBFADAAMAAwADAAMAAwAEIARgBDAEIAMQAzAEMANwAzAEMAMAAwADAAMAAwADAAMwBGAEMAMgBGAEIAOQAxADEAMwAwADAAMAAwADAAMABCAEYAQwBCADUAQQBEAEEAMQA0ADAAMAAwADAAMAAwADMARgBDADMARgA5ADAANwA0AEQAMAAwADAAMAAwADAAQgBGAEMAQgBEADAANQA0ADIAMgAwADAAMAAwADAAMAD//v+AMwBGAEMANAA0ADIANgA1ADcAMAAwADAAMAAwADAAMABCAEYAQwBDADMAOQBCADMAMQBBADAAMAAwADAAMAAwADMARgBDADYAMwA3AEQANQAxADMAMAAwADAAMAAwADAAQgBGAEMAQwBFAEYAOAA5ADAAQQAwADAAMAAwADAAMAAzAEYAQwA1AEQAMQBGADMANgA0ADAAMAAwADAAMAAwAEIARgBDAEQANAAwADUANQA4ADcAMAAwADAAMAAwADAAMwBGAEMANgAxAEEARQBBADEARgAwADAAMAAwADAAMABCAEYAQwBDADYAOQA4AEEAMABCADAAMAAwADAAMAAwAP/+/4AzAEYAQwA4ADYANgA5ADMAOQAzADAAMAAwADAAMAAwAEIARgBDAEQAMQAyADUANwBBADEAMAAwADAAMAAwADAAMwBGAEMAOABBADYAQQA4AEEARAAwADAAMAAwADAAMABCAEYAQwBEAEEAOAAyADMAQwBGADAAMAAwADAAMAAwADMARgBDAEEAMAA0ADMAMABGAEMAMAAwADAAMAAwADAAQgBGAEMARQAzAEMARQAwADcAQwAwADAAMAAwADAAMAAzAEYAQwBBADgANwBBADkAMgAzADAAMAAwADAAMAAwAEIARgBDAEUAMQAwAEEANwBCAEYAMAAwADAAMAAwADAA//7/gDMARgBDAEIAMQA5AEEARAA1ADgAMAAwADAAMAAwADAAQgBGAEMARQA2AEIAOAA5ADEARAAwADAAMAAwADAAMAAzAEYAQwBCAEMARgAxADEARQBDADAAMAAwADAAMAAwAEIARgBDAEQARgAzADgAQQAwADYAMAAwADAAMAAwADAAMwBGAEMARQAwADEANQA3ADkARAAwADAAMAAwADAAMABCAEYAQwBGADYAMwAzADcANwA4ADAAMAAwADAAMAAwADMARgBDAEUANQAwAEUARgBGAEYAMAAwADAAMAAwADAAQgBGAEQAMAA1AEEAQgAzADMAQwAwADAAMAAwADAAMAD//v+AMwBGAEMAOABBADMARQBCADAAMgAwADAAMAAwADAAMABCAEYARAAwADUANAA3AEIAOQBFADAAMAAwADAAMAAwADMARgBDADcARAAwADkARABCADkAMAAwADAAMAAwADAAQgBGAEQAMAAxADMARQAxAEIAMAAwADAAMAAwADAAMAAzAEYAQwA2AEQAMAAyADMANABGADAAMAAwADAAMAAwAEIARgBEADAARgA5ADMARQA1ADMAMAAwADAAMAAwADAAMwBGAEMANAA3ADQAMQA2ADcAQgAwADAAMAAwADAAMABCAEYARAAwAEMAMQA4AEIAMAAwADAAMAAwADAAMAAwAP/+/4AzAEYAQwAzAEQAOABCADQAQwBEADAAMAAwADAAMAAwAEIARgBEADEANgAzADgANwA5AEMAMAAwADAAMAAwADAAMwBGAEIARQA1ADUAOQBDAEMANQAwADAAMAAwADAAMABCAEYAQwBEAEYAMQAyADcAQgA5ADAAMAAwADAAMAAwADMARgBCAEMANAA4ADEARgA0ADcAMAAwADAAMAAwADAAQgBGAEMAOQAwAEQAOAAzADgARAAwADAAMAAwADAAMAAzAEYAQgBBADkAOAA5AEYAQwA3ADAAMAAwADAAMAAwAEIARgBDADgAMwAwAEQARAA3ADcAMAAwADAAMAAwADAA//7/EDMARgBDADIAQwAxADkANgA4ADYAMAAwADAAMAAwADAACAAAAP/+/4AwADAAMAAwADAAMAAwADYAMAAwADAAMAAwADAAMAAxADAAMAAwADAAMAAwADAAMwAwADAAMAAwADAAMAAwADEAMAAwADAAMAAwADAAMQBCADAAMAAwADAAMAAwADAAMAAzAEYAQgBDADMAQwAxAEYAMABCADAAMAAwADAAMAAwADMARgBBADUARgAyADYAQQA4ADMAMAAwADAAMAAwADAAMwBGAEIAQgBCADAARgA2AEMARgAwADAAMAAwADAAMAAzAEYAQgA2ADgANwBBADMAQwAyADAAMAAwADAAMAAwADMARgBCAEEANwBBADIAQgBCADMAMAAwADAAMAAwADAA//7/gDMARgBCADkARQBEAEYAQgBFADIAMAAwADAAMAAwADAAMwBGAEIAMQAyADgAQQBDAEEANAAwADAAMAAwADAAMAAzAEYAQgA5ADUAQQA0AEUANQA4ADAAMAAwADAAMAAwADMARgBCADIARAA2AEMAMQBEADMAMAAwADAAMAAwADAAMwBGAEIANwBBAEQAMgAxADkAMAAwADAAMAAwADAAMAAzAEYAQgAyAEQAQQA3ADQANAA5ADAAMAAwADAAMAAwADMARgBCADYANABGAEYANgAzAEMAMAAwADAAMAAwADAAMwBGAEIAMQBGAEUAMQAxADcAOQAwADAAMAAwADAAMAD//v+AMwBGAEIANABGAEEAQw=="/>
  <ax:ocxPr ax:name="Crdb648" ax:value="AEEANwBGADAAMAAwADAAMAAwADMARgBCADAAMQAyADEANQAyAEMAMAAwADAAMAAwADAAMwBGAEIANAA2ADEAOAAyADUAOAAwADAAMAAwADAAMAAzAEYAQgAwADcARAA0ADUAQgBFADAAMAAwADAAMAAwADMARgBCADIANQA4ADMAQQBDADgAMAAwADAAMAAwADAAMwBGAEEARQAxADUARABEADYANwAwADAAMAAwADAAMAAzAEYAQQBGADYAMQA3AEYAQgBFADAAMAAwADAAMAAwADMARgBBAEUAQgA1ADEARgBDAEEAMAAwADAAMAAwADAA//7/gDMARgBBADkAOQAyADIAMAA0ADgAMAAwADAAMAAwADAAMwBGAEIAMQBBADMAOABBAEEARQAwADAAMAAwADAAMAAzAEYAQQA1ADkAMAA5AEIAQwBGADAAMAAwADAAMAAwADMARgBCADIAMQA4ADcARAAzAEIAMAAwADAAMAAwADAAMwBGAEEAMgA0AEIANQBGADAAOAAwADAAMAAwADAAMAAzAEYAQgAyAEEARAA1AEUANgBEADAAMAAwADAAMAAwADMARgBBADMAMQAyADEARgA0AEYAMAAwADAAMAAwADAAMwBGAEIAMwBFADMANgBBADcAQQAwADAAMAAwADAAMAD//v+AMwBGAEEAMgAxADkAMQBBADkARAAwADAAMAAwADAAMAAzAEYAQgAzADMANgBEADIANQAyADAAMAAwADAAMAAwADMARgA5ADgAQQA4AEQAMQA1ADMAMAAwADAAMAAwADAAMwBGAEIANgA0ADYANAA4ADcANwAwADAAMAAwADAAMAAzAEYAOQAwADEANAAwAEQAMwA5ADAAMAAwADAAMAAwADMARgBCADYANgAyADcANQA3ADYAMAAwADAAMAAwADAAMwBGADgAMABBADUAQwA3ADEARQAwADAAMAAwADAAMAAzAEYAQgA3AEQAOABEADQAOAA0ADAAMAAwADAAMAAwAP/+/4AzAEYANgBEADcAQQA1AEUAOQA5ADAAMAAwADAAMAAwADMARgBCADgANQAyADEANwBEADcAMAAwADAAMAAwADAAMwBGADgAMAA4AEYAQgAyADEAOQAwADAAMAAwADAAMAAzAEYAQgBBADMAMgBFAEEARgBFADAAMAAwADAAMAAwADMARgA3ADgANAAwADkAOAA1AEQAMAAwADAAMAAwADAAMwBGAEIAQQAwADgARgA5ADgAMwAwADAAMAAwADAAMAAzAEYAOAA3ADYAOABEADUAQQBDADAAMAAwADAAMAAwADMARgBCAEIANwAwADUAMQAxAEIAMAAwADAAMAAwADAA//7/gDMARgA4AEIARAAwADMARABGADgAMAAwADAAMAAwADAAMwBGAEIAQgA3ADUAMQBCADAARgAwADAAMAAwADAAMAAzAEYAOQAzADgANgA1ADEAQQAzADAAMAAwADAAMAAwADMARgBCAEIANgBEADUANgBFAEQAMAAwADAAMAAwADAAMwBGADkAQgBDADIARABBAEQAQwAwADAAMAAwADAAMAAzAEYAQgBDAEYAMgBFAEMAMQA1ADAAMAAwADAAMAAwADMARgBBADIANwBFAEIAQwBBAEIAMAAwADAAMAAwADAAMwBGAEIAQwAzAEMAMQBGADAAQgAwADAAMAAwADAAMAD//v8QMwBGAEEANQBGADIANgBBADgAMwAwADAAMAAwADAAMAAGAAAA//7/gDAAMAAwADAAMAAwADAANgAwADAAMAAwADAAMAAwADEAMAAwADAAMAAwADAAMAAzADAAMAAwADAAMAAwADAAMQAwADAAMAAwADAAMAAxADUAMAAwADAAMAAwADAAMAAwADMARgBDADMAMQA2ADkAQgBDAEMAMAAwADAAMAAwADAAMwBGAEEANABDADgAQgA4ADYAQgAwADAAMAAwADAAMAAzAEYAQwAyADAAOAAwADUAQQAxADAAMAAwADAAMAAwADMARgBBADMAQwBCAEEAMwAwADIAMAAwADAAMAAwADAAMwBGAEMAMgAxAEEANAA1ADUAOQAwADAAMAAwADAAMAD//v+AMwBGAEEAMgAxADAARAA0ADEAMQAwADAAMAAwADAAMAAzAEYAQwAxADIAQQBEAEQANQBEADAAMAAwADAAMAAwADMARgA5ADgARgAwAEIAMwA4AEMAMAAwADAAMAAwADAAMwBGAEMAMAA4AEMARAA0AEQARgAwADAAMAAwADAAMAAzAEYAOQBDAEMANAA5ADYANAA4ADAAMAAwADAAMAAwADMARgBDADAAMgA2ADYAQgAxADEAMAAwADAAMAAwADAAMwBGADkANgAwADkAQgAzAEIANwAwADAAMAAwADAAMAAzAEYAQgBGADkAQgBBADEAMABEADAAMAAwADAAMAAwAP/+/4AzAEYAOQA4ADkANgA4ADIAQwA1ADAAMAAwADAAMAAwADMARgBCAEUAQQBCADAARQAxAEYAMAAwADAAMAAwADAAMwBGADkANAA1ADMARABDAEQARQAwADAAMAAwADAAMAAzAEYAQgBDAEUAQwA5ADIARQA4ADAAMAAwADAAMAAwADMARgA5ADcAMwAzAEIAOAA5ADcAMAAwADAAMAAwADAAMwBGAEIAQwBFADUAMgA4ADEANwAwADAAMAAwADAAMAAzAEYAOQA0ADkARQAyADgANQBCADAAMAAwADAAMAAwADMARgBCAEIARQAwAEQAMwAwADgAMAAwADAAMAAwADAA//7/gDMARgA5ADUARgBEADEARQA2ADMAMAAwADAAMAAwADAAMwBGAEIAQgA3ADUAMQBCADAARgAwADAAMAAwADAAMAAzAEYAOQAzADgANgA1ADEAQQAzADAAMAAwADAAMAAwADMARgBCAEIANgBEADUANgBFAEQAMAAwADAAMAAwADAAMwBGADkAQgBDADIARABBAEQAQwAwADAAMAAwADAAMAAzAEYAQgBDAEYAMgBFAEMAMQA1ADAAMAAwADAAMAAwADMARgBBADIANwBFAEIAQwBBAEIAMAAwADAAMAAwADAAMwBGAEIAQwAzAEMAMQBGADAAQgAwADAAMAAwADAAMAD//v+AMwBGAEEANQBGADIANgBBADgAMwAwADAAMAAwADAAMAAzAEYAQgBCAEIAMABGADYAQwBGADAAMAAwADAAMAAwADMARgBCADYAOAA3AEEAMwBDADIAMAAwADAAMAAwADAAMwBGAEIAQwA4ADIAQwA2ADUANAAwADAAMAAwADAAMAAzAEYAQgA2ADIARQBBAEMANABFADAAMAAwADAAMAAwADMARgBCAEQARgBEADIAQQAzADAAMAAwADAAMAAwADAAMwBGAEIANgBGADMARAA5ADMAQQAwADAAMAAwADAAMAAzAEYAQwAyADUAOQA0ADgAMgBEADAAMAAwADAAMAAwAP/+/1AzAEYAQgA3ADUARQA3ADcAOABCADAAMAAwADAAMAAwADMARgBDADIARgBFADcAOQA2ADEAMAAwADAAMAAwADAAMwBGAEEANwBBADEAQwBFADYAQwAwADAAMAAwADAAMAAzAEYAQwAzADEANgA5AEIAQwBDADAAMAAwADAAMAAwADMARgBBADQAQwA4AEIAOAA2AEIAMAAwADAAMAAwADAABgAAAP/+/4AwADAAMAAwADAAMAAwADYAMAAwADAAMAAwADAAMAAxADAAMAAwADAAMAAwADAAMwAwADAAMAAwADAAMAAwADEAMAAwADAAMAAwADAAMQAzADAAMAAwADAAMAAwADAAMAAzAEYAQgAyAEQANgBDADEARAAzADAAMAAwADAAMAAwADMARgBCADcAQQBEADIAMQA5ADAAMAAwADAAMAAwADAAMwBGAEIAMQAyADgAQQBDAEEANAAwADAAMAAwADAAMAAzAEYAQgA5ADUAQQA0AEUANQA4ADAAMAAwADAAMAAwADMARgBBAEYANgBCADcAMQA4ADIAMAAwADAAMAAwADAA//7/gDMARgBCAEEANQBEADYARQBBADEAMAAwADAAMAAwADAAMwBGAEEARQAxADgARQA3ADQAMAAwADAAMAAwADAAMAAzAEYAQgBEAEIAMAAxADUAQgA3ADAAMAAwADAAMAAwAEIARgA3AEUARAAxADIAQgBGAEUAMAAwADAAMAAwADAAMwBGAEIARAA1ADMAQQA4ADAANQAwADAAMAAwADAAMABCAEYAOAAzADIARgA2AEYAMQBFADAAMAAwADAAMAAwADMARgBCAEQANQA0ADcARgAzADUAMAAwADAAMAAwADAAQgBGADcARQAxAEUANQBEADQAMgAwADAAMAAwADAAMAD//v+AMwBGAEIAQgBBADEAMwA0AEEANwAwADAAMAAwADAAMABCAEYAOAA0ADYAQQBFAEIANQA2ADAAMAAwADAAMAAwADMARgBCADkARQBCAEMAMQAxADkAMAAwADAAMAAwADAAQgBGADcARQBCADkANQBFADIAQwAwADAAMAAwADAAMAAzAEYAQgA4AEMARgAyADkAOQAyADAAMAAwADAAMAAwAEIARgA2ADkAMQA5ADQAQwA0ADkAMAAwADAAMAAwADAAMwBGAEIANAA4AEUANQBCAEMAMwAwADAAMAAwADAAMABCAEYANAA5AEQANgBEADcAMAA1ADAAMAAwADAAMAAwAP/+/4AzAEYAQgA0ADIAOABFADUAMgBEADAAMAAwADAAMAAwADMARgA1ADQANAAzADEAMQA3ADIAMAAwADAAMAAwADAAMwBGAEIAMAA0ADUAMgBBADgAQgAwADAAMAAwADAAMAAzAEYAQQBCAEUANgAyADgAMwAwADAAMAAwADAAMAAwADMARgBCADAAQgAzADAAMAAzADcAMAAwADAAMAAwADAAMwBGAEEARQAxADUARABEADYANwAwADAAMAAwADAAMAAzAEYAQQBGADYAMQA3AEYAQgBFADAAMAAwADAAMAAwADMARgBCADAANwBEADQANQBCAEUAMAAwADAAMAAwADAA//7/gDMARgBCADIANQA4ADMAQQBDADgAMAAwADAAMAAwADAAMwBGAEIAMAAxADIAMQA1ADIAQwAwADAAMAAwADAAMAAzAEYAQgA0ADYAMQA4ADIANQA4ADAAMAAwADAAMAAwADMARgBCADEARgBFADEAMQA3ADkAMAAwADAAMAAwADAAMwBGAEIANABGAEEAQwBBADcARgAwADAAMAAwADAAMAAzAEYAQgAyAEQAQQA3ADQANAA5ADAAMAAwADAAMAAwADMARgBCADYANABGAEYANgAzAEMAMAAwADAAMAAwADAAMwBGAEIAMgBEADYAQwAxAEQAMwAwADAAMAAwADAAMAD//v8QMw=="/>
  <ax:ocxPr ax:name="Crdb649" ax:value="AEYAQgA3AEEARAAyADEAOQAwADAAMAAwADAAMAAwAAMAAAD//v+AMAAwADAAMAAwADAAMAA2ADAAMAAwADAAMAAwADAAMQAwADAAMAAwADAAMAAwADMAMAAwADAAMAAwADAAMAAxADAAMAAwADAAMAAwADAAOQAwADAAMAAwADAAMAAwADAAMwBGADkAMQA5AEQAMgA0ADQARAAwADAAMAAwADAAMAAzAEYANAA3AEYAOQA3ADAAMAAyADAAMAAwADAAMAAwAEIARgBCADUARQBCADMAMAA4ADAAMAAwADAAMAAwADAAMwBGADYAQQBGADgAOAAwADIAOAAwADAAMAAwADAAMABCAEYAQgA1ADEANAA5ADQAMgBBADAAMAAwADAAMAAwAP/+/4AzAEYAQQBDAEEARAA3AEEAOQAzADAAMAAwADAAMAAwADMARgA3AEUAMABGADUAMABGAEYAMAAwADAAMAAwADAAMwBGAEEAQgA0AEMARQA1ADkAMQAwADAAMAAwADAAMAAzAEYAOAA5ADYANwBEADkAOABBADAAMAAwADAAMAAwADMARgBBAEEANABFADkARABGADMAMAAwADAAMAAwADAAMwBGADgAQgA0AEUANAAwAEUANAAwADAAMAAwADAAMAAzAEYAQQA5ADAANgA4AEQAOAA1ADAAMAAwADAAMAAwADMARgA4ADQAOQAzADgANwBCADcAMAAwADAAMAAwADAA//7/UDMARgBBADcAMwAyAEUARgBBADUAMAAwADAAMAAwADAAMwBGADkAMQA4ADYAMQA5ADcANQAwADAAMAAwADAAMAAzAEYAQQAzAEIAMwA4AEIAQgBCADAAMAAwADAAMAAwADMARgA5ADEAOQBEADIANAA0AEQAMAAwADAAMAAwADAAMwBGADQANwBGADkANwAwADAAMgAwADAAMAAwADAAMAAJAAAA//7/gDAAMAAwADAAMAAwADAANgAwADAAMAAwADAAMAAwADEAMAAwADAAMAAwADAAMAAzADAAMAAwADAAMAAwADAAMQAwADAAMAAwADAAMAAyADEAMAAwADAAMAAwADAAMAAwADMARgBDADcANQA0ADIAMgAzADIAMAAwADAAMAAwADAAMwBGADkARQA2ADkAMABFADEARgAwADAAMAAwADAAMAAzAEYAQwA3ADAAMwA2ADcAMwA0ADAAMAAwADAAMAAwADMARgBBADMANwBEADcAQwA5AEEAMAAwADAAMAAwADAAMwBGAEMANgA2ADYARgBEADcAOQAwADAAMAAwADAAMAD//v+AMwBGAEEANgAyAEUARgBEADEAMwAwADAAMAAwADAAMAAzAEYAQwA1AEMAMQA2ADcANAA3ADAAMAAwADAAMAAwADMARgBBADQANgA0ADgARQA3ADcAMAAwADAAMAAwADAAMwBGAEMANQAxADkAQwA5ADYANgAwADAAMAAwADAAMAAzAEYAQQA0ADUAMgBBADIAMgBFADAAMAAwADAAMAAwADMARgBDADQAMQBDADIANwA5ADgAMAAwADAAMAAwADAAMwBGAEEANQA3ADgARAA1AEQARgAwADAAMAAwADAAMAAzAEYAQwAzADkARgAwAEIAOAAxADAAMAAwADAAMAAwAP/+/4AzAEYAQQA4ADAARAAyAEUARABEADAAMAAwADAAMAAwADMARgBDADIARgBFADcAOQA2ADEAMAAwADAAMAAwADAAMwBGAEEANwBBADEAQwBFADYAQwAwADAAMAAwADAAMAAzAEYAQwAzADEANgA5AEIAQwBDADAAMAAwADAAMAAwADMARgBBADQAQwA4AEIAOAA2AEIAMAAwADAAMAAwADAAMwBGAEMAMgAwADgAMAA1AEEAMQAwADAAMAAwADAAMAAzAEYAQQAzAEMAQgBBADMAMAAyADAAMAAwADAAMAAwADMARgBDADIAMQBBADQANQA1ADkAMAAwADAAMAAwADAA//7/gDMARgBBADIAMQAwAEQANAAxADEAMAAwADAAMAAwADAAMwBGAEMAMQAyAEEARABEADUARAAwADAAMAAwADAAMAAzAEYAOQA4AEYAMABCADMAOABDADAAMAAwADAAMAAwADMARgBDADAAOABDAEQANABEAEYAMAAwADAAMAAwADAAMwBGADkAQwBDADQAOQA2ADQAOAAwADAAMAAwADAAMAAzAEYAQwAwADIANgA2AEIAMQAxADAAMAAwADAAMAAwADMARgA5ADYAMAA5AEIAMwBCADcAMAAwADAAMAAwADAAMwBGAEIARgA5AEIAQQAxADAARAAwADAAMAAwADAAMAD//v+AMwBGADkAOAA5ADYAOAAyAEMANQAwADAAMAAwADAAMAAzAEYAQgBFAEEAQgAwAEUAMQBGADAAMAAwADAAMAAwADMARgA5ADQANQAzAEQAQwBEAEUAMAAwADAAMAAwADAAMwBGAEIAQwBFAEMAOQAyAEUAOAAwADAAMAAwADAAMAAzAEYAOQA3ADMAMwBCADgAOQA3ADAAMAAwADAAMAAwADMARgBCAEMARQA1ADIAOAAxADcAMAAwADAAMAAwADAAMwBGADkANAA5AEUAMgA4ADUAQgAwADAAMAAwADAAMAAzAEYAQgBCAEUAMABEADMAMAA4ADAAMAAwADAAMAAwAP/+/4AzAEYAOQA1AEYARAAxAEUANgAzADAAMAAwADAAMAAwADMARgBCAEIANwA1ADEAQgAwAEYAMAAwADAAMAAwADAAMwBGADkAMwA4ADYANQAxAEEAMwAwADAAMAAwADAAMAAzAEYAQgBCADcAMAA1ADEAMQBCADAAMAAwADAAMAAwADMARgA4AEIARAAwADMARABGADgAMAAwADAAMAAwADAAMwBGAEIAQQAwADgARgA5ADgAMwAwADAAMAAwADAAMAAzAEYAOAA3ADYAOABEADUAQQBDADAAMAAwADAAMAAwADMARgBCAEEAMwAyAEUAQQBGAEUAMAAwADAAMAAwADAA//7/gDMARgA3ADgANAAwADkAOAA1AEQAMAAwADAAMAAwADAAMwBGAEIAOAA1ADIAMQA3AEQANwAwADAAMAAwADAAMAAzAEYAOAAwADgARgBCADIAMQA5ADAAMAAwADAAMAAwADMARgBCADcARAA4AEQANAA4ADQAMAAwADAAMAAwADAAMwBGADYARAA3AEEANQBFADkAOQAwADAAMAAwADAAMAAzAEYAQgA3AEQAQQBEADQAOAAwADAAMAAwADAAMAAwAEIARgA2ADAAMAA0AEEANgAzADAAMAAwADAAMAAwADAAMwBGAEIANgBGAEMAOQBDAEIAMwAwADAAMAAwADAAMAD//v+AQgBGADcANQAwADUAOQA5AEEANwAwADAAMAAwADAAMAAzAEYAQgBCAEQAOAA2ADUANABCADAAMAAwADAAMAAwAEIARgA2AEUAQgA3ADEAMwAxAEEAMAAwADAAMAAwADAAMwBGAEIAQgBCADcARABBAEEAMgAwADAAMAAwADAAMABCAEYANAAzAEIAMAA4ADQANQBCADAAMAAwADAAMAAwADMARgBDADUAQQBBADcAOQA5AEUAMAAwADAAMAAwADAAMwBGADcAMgAxADIAMAA5AEEAMgAwADAAMAAwADAAMAAzAEYAQwA2ADkANABDAEIANAAwADAAMAAwADAAMAAwAP/+/1AzAEYAOAAwADIARgAzADYANAA2ADAAMAAwADAAMAAwADMARgBDADgANgAwAEMAMQAwADgAMAAwADAAMAAwADAAMwBGADkAOAA3AEUAQgA5ADYANgAwADAAMAAwADAAMAAzAEYAQwA3ADUANAAyADIAMwAyADAAMAAwADAAMAAwADMARgA5AEUANgA5ADAARQAxAEYAMAAwADAAMAAwADAAEQAAAP/+/4AwADAAMAAwADAAMAAwADYAMAAwADAAMAAwADAAMAAxADAAMAAwADAAMAAwADAAMwAwADAAMAAwADAAMAAwADEAMAAwADAAMAAwADAANAAyADAAMAAwADAAMAAwADAAMAAzAEYAQgBBAEEANgBGADIAQgA1ADAAMAAwADAAMAAwAEIARgBDADAARQBCAEIAMQA2AEEAMAAwADAAMAAwADAAMwBGAEIAOAA4ADgANQA1ADMAMgAwADAAMAAwADAAMABCAEYAQwAwADgARAA0ADcAQwBFADAAMAAwADAAMAAwADMARgBCADcARAAzADMANAA3ADkAMAAwADAAMAAwADAA//7/gEIARgBCAEYARAAwAEYAMQAwADIAMAAwADAAMAAwADAAMwBGAEIAOABDADkAMgBDADIANQAwADAAMAAwADAAMABCAEYAQwAwADAANwBDADAARABDADAAMAAwADAAMAAwADMARgBCADkANwBFADYARQBBADAAMAAwADAAMAAwADAAQgBGAEIARgA2AEYAMQBFAEEAOAAwADAAMAAwADAAMAAzAEYAQgA5AEMARQA2ADcANAAwADAAMAAwADAAMAAwAEIARgBCAEQAOQBCAEMAOQBGADMAMAAwADAAMAAwADAAMwBGAEIAOAAxADMAMQAzADUARgAwADAAMAAwADAAMAD//v+AQgBGAEIARgAwAEMAQgBFAEYAQQAwADAAMAAwADAAMAAzAEYAQgA3ADQANAA5AEQARgAzADAAMAAwADAAMAAwAEIARgBCAEUAOQA3ADcAMgBEADkAMAAwADAAMAAwADAAMwBGAEIAOAAwADUAQwBBAEYANwAwADAAMAAwADAAMABCAEYAQgBEAEQANwA2ADMANgAwADAAMAAwADAAMAAwADMARgBCADcAQQAxAEIANgA1AEMAMAAwADAAMAAwADAAQgBGAEIARABCADMAMwAyAEQAMwAwADAAMAAwADAAMAAzAEYAQgA2ADMANwA2ADMAOAA5ADAAMAAwADAAMAAwAP/+/4BCAEYAQgBFADcARAA1ADEAOQAwADAAMAAwADAAMAAwADMARgBCADQARgBFADEAMQAyADAAMAAwADAAMAAwADAAQgBGAEIARQAxADMAQgAxADAARAAwADAAMAAwADAAMAAzAEYAQgA1AEQAOAAxAEMAQwA4ADAAMAAwADAAMAAwAEIARgBCAEMARABCAEYAQgBFADYAMAAwADAAMAAwADAAMwBGAEIAOAAyADgANQBGADUARQAwADAAMAAwADAAMABCAEYAQgBEADcANgAwADAARAA5ADAAMAAwADAAMAAwADMARgBCADcAMQA3ADUANABBADMAMAAwADAAMAAwADAA//7/gEIARgBCAEIAOAA2ADQANAAyADgAMAAwADAAMAAwADAAMwBGAEIANwA2AEUARgBFADMANAAwADAAMAAwADAAMABCAEYAQgA5AEYAQQA5ADYARg=="/>
  <ax:ocxPr ax:name="Crdb6410" ax:value="AEQAMAAwADAAMAAwADAAMwBGAEIAMAAyADgAQwA1ADQAMwAwADAAMAAwADAAMABCAEYAQgBBADYANQBDADEAMQA0ADAAMAAwADAAMAAwADMARgBCADAAMABCADkAMAAwAEUAMAAwADAAMAAwADAAQgBGAEIAOQAzAEYAQQA4ADUARQAwADAAMAAwADAAMAAzAEYAQgAwAEUAQwA1ADEAQgA2ADAAMAAwADAAMAAwAP/+/4BCAEYAQgA3AEMAQQBGAEEAMwAzADAAMAAwADAAMAAwADMARgBCADAANwBGADgAMQBEAEMAMAAwADAAMAAwADAAQgBGAEIANwA4AEUARgAwADkARAAwADAAMAAwADAAMAAzAEYAQgAxADYARAA5ADAAOQAxADAAMAAwADAAMAAwAEIARgBCADYARgA0ADkAMwBFADAAMAAwADAAMAAwADAAMwBGAEIAMQAxAEIARABFADEAMgAwADAAMAAwADAAMABCAEYAQgA2ADgARQAwADEAQgA3ADAAMAAwADAAMAAwADMARgBCADIANQAxADcARQBEADQAMAAwADAAMAAwADAA//7/gEIARgBCADUAMgA4AEYANABDADAAMAAwADAAMAAwADAAMwBGAEIAMQBCADQARABGAEIANgAwADAAMAAwADAAMABCAEYAQgA0AEYANQA5ADcAMwBCADAAMAAwADAAMAAwADMARgBCADIAQgBGADAAQwA4AEUAMAAwADAAMAAwADAAQgBGAEIANAAyADQAQwA1ADAARQAwADAAMAAwADAAMAAzAEYAQgAxAEQAMwBDADMANgA4ADAAMAAwADAAMAAwAEIARgBCADMAQQBEAEMARQAxADIAMAAwADAAMAAwADAAMwBGAEIAMgA0AEQAMwBDADUAMAAwADAAMAAwADAAMAD//v+AQgBGAEIAMwA5ADkAMwBFADYANAAwADAAMAAwADAAMAAzAEYAQgAyADIAQgBGAEIAQwAzADAAMAAwADAAMAAwAEIARgBCADIARgAzADIAMAAwAEIAMAAwADAAMAAwADAAMwBGAEIAMQBBADcAQQAwADYARQAwADAAMAAwADAAMABCAEYAQgAzADEAMgAxADMANQAwADAAMAAwADAAMAAwADMARgBCADEAOAA1ADUANgAxAEYAMAAwADAAMAAwADAAQgBGAEIAMQA1ADgAQwBDAEEANQAwADAAMAAwADAAMAAzAEYAOQBCADIAMQAyADQAMgBDADAAMAAwADAAMAAwAP/+/4BCAEYAQgAxAEEANQAxADcAOQA2ADAAMAAwADAAMAAwADMARgA5AEIAOAAxADIAQwA0ADkAMAAwADAAMAAwADAAQgBGAEIANgAzAEUANgBBADUAMQAwADAAMAAwADAAMAAzAEYAQQAxAEYARQAwAEMANwBFADAAMAAwADAAMAAwAEIARgBCAEEANwBGAEUARgAxADkAMAAwADAAMAAwADAAMwBGAEEAMAAzADIARAA0AEQARgAwADAAMAAwADAAMABCAEYAQgBGADIAMABCADcAQgA4ADAAMAAwADAAMAAwADMARgA5AEYAOQA0ADYAMwA5AEYAMAAwADAAMAAwADAA//7/gEIARgBDADAAMwBFADUANwAzADYAMAAwADAAMAAwADAAMwBGAEEANABBAEIARQAwAEUARAAwADAAMAAwADAAMABCAEYAQwAwADAAQQAzADAAMwA3ADAAMAAwADAAMAAwADMARgBBAEYANwBGADgANABDADgAMAAwADAAMAAwADAAQgBGAEMAMAA5AEMANgBEAEQARQAwADAAMAAwADAAMAAzAEYAQgAwADIAOQA0AEMAQwBFADAAMAAwADAAMAAwAEIARgBDADAANgAzAEQAOAAyADMAMAAwADAAMAAwADAAMwBGAEEAQwA2ADYAMgAzADMAMgAwADAAMAAwADAAMAD//v+AQgBGAEMAMAAwAEQAOAA5ADkAOQAwADAAMAAwADAAMAAzAEYAQQBGADMAMwA4ADIAOABEADAAMAAwADAAMAAwAEIARgBCAEYAQQA3AEUAMAAxADEAMAAwADAAMAAwADAAMwBGAEEARQBFAEYAQgBDAEEARAAwADAAMAAwADAAMABCAEYAQwAwADEANQBDADgARgBDADAAMAAwADAAMAAwADMARgBCADAANgBBADQAQwA3ADUAMAAwADAAMAAwADAAQgBGAEMAMAAwADAAMwBDADYAMQAwADAAMAAwADAAMAAzAEYAQgAwAEMAQQAwAEYANQA0ADAAMAAwADAAMAAwAP/+/4BCAEYAQwAwADcARABDADEANwA4ADAAMAAwADAAMAAwADMARgBCADIAMQBBADAAOQAyADMAMAAwADAAMAAwADAAQgBGAEMAMABBADcANABFAEUAOQAwADAAMAAwADAAMAAzAEYAQgAyADgANQBCAEYAQQAwADAAMAAwADAAMAAwAEIARgBDADEAMAA5AEMAOAA4ADAAMAAwADAAMAAwADAAMwBGAEIAMgAwAEIAOAA5ADkAMgAwADAAMAAwADAAMABCAEYAQwAwAEMAOQAwAEMAOQAwADAAMAAwADAAMAAwADMARgBCADEAOAA0ADkAOAA0AEIAMAAwADAAMAAwADAA//7/gEIARgBDADAARQA1ADYARgBGAEEAMAAwADAAMAAwADAAMwBGAEIAMQBEAEMARABGADkANwAwADAAMAAwADAAMABCAEYAQwAxADAARgAzADIAOQA2ADAAMAAwADAAMAAwADMARgBCADMAQQAyAEQAMgAzADUAMAAwADAAMAAwADAAQgBGAEMAMQA2AEYAMQBDADMAOAAwADAAMAAwADAAMAAzAEYAQgA1ADIAMgBFAEMARgAyADAAMAAwADAAMAAwAEIARgBDADAAQwAzAEEARABBADgAMAAwADAAMAAwADAAMwBGAEIANgAwADMAQgA1ADMAOAAwADAAMAAwADAAMAD//v+AQgBGAEMAMQA0AEYAQwBEAEIAMQAwADAAMAAwADAAMAAzAEYAQgA2AEIANQA4ADQAQgAwADAAMAAwADAAMAAwAEIARgBDADEAMQAxAEUAMgBCADEAMAAwADAAMAAwADAAMwBGAEIANgBCADMAOQAyADMANgAwADAAMAAwADAAMABCAEYAQwAwADgANgBEADMAMwAwADAAMAAwADAAMAAwADMARgBCADUARQA3AEYAOQA5ADMAMAAwADAAMAAwADAAQgBGAEMAMAA1AEYAMQAwAEQAMAAwADAAMAAwADAAMAAzAEYAQgA1ADYAOQA1ADAAQgBBADAAMAAwADAAMAAwAP/+/4BCAEYAQgBGAEYANAA4ADgAQQA5ADAAMAAwADAAMAAwADMARgBCADUARQBBADAAQgA2ADMAMAAwADAAMAAwADAAQgBGAEIARgAyAEMANQBFADYARQAwADAAMAAwADAAMAAzAEYAQgA2ADQAQwA0ADcARABEADAAMAAwADAAMAAwAEIARgBDADAANQA2ADMAMABCADkAMAAwADAAMAAwADAAMwBGAEIANgBEADgAMwBCAEQANAAwADAAMAAwADAAMABCAEYAQwAwADYARgA2AEMANQBCADAAMAAwADAAMAAwADMARgBCADYARQA5ADcANABDAEUAMAAwADAAMAAwADAA//7/gEIARgBDADAAMQA3ADEARQAyADQAMAAwADAAMAAwADAAMwBGAEIANwA5AEYANAA3ADMANAAwADAAMAAwADAAMABCAEYAQwAwAEMAQgA3ADkARABEADAAMAAwADAAMAAwADMARgBCADgANQA2ADcARQAzADEAMAAwADAAMAAwADAAQgBGAEMAMABCADkAQwBGADMAQwAwADAAMAAwADAAMAAzAEYAQgA5ADQANQA3ADEARQAzADAAMAAwADAAMAAwAEIARgBDADEAMwBBADEANwAwADgAMAAwADAAMAAwADAAMwBGAEIAOQBCADgARgBGADAAQwAwADAAMAAwADAAMAD//v9wQgBGAEMAMQAxADIAQwBDADAAQQAwADAAMAAwADAAMAAzAEYAQgA5AEMAQgA3AEIAOQA3ADAAMAAwADAAMAAwAEIARgBDADEAMgAzAEQAOQA5AEEAMAAwADAAMAAwADAAMwBGAEIAQQA0ADQARgAzADEARAAwADAAMAAwADAAMABCAEYAQwAxADYARAA4AEEARQA1ADAAMAAwADAAMAAwADMARgBCAEEAQQA2AEYAMgBCADUAMAAwADAAMAAwADAAQgBGAEMAMABFAEIAQgAxADYAQQAwADAAMAAwADAAMAANAAAA//7/gDAAMAAwADAAMAAwADAANgAwADAAMAAwADAAMAAwADIAMAAwADAAMAAwADAAMAAzADAAMAAwADAAMAAwADAAMQAwADAAMAAwADAAMAAyAEEAMAAwADAAMAAwADAAMAAwADMARgBEADYANwBEADQANgA2ADQAMAAwADAAMAAwADAAMwBGAEMAOAA1AEQANABDADkAQwAwADAAMAAwADAAMAAzAEYARAA2ADcAMAA0AEIARQAzADAAMAAwADAAMAAwADMARgBDADgAQQAzADIAOQBEAEMAMAAwADAAMAAwADAAMwBGAEQANgA5ADcAMgAzAEMAQgAwADAAMAAwADAAMAD//v+AMwBGAEMAOABBAEUAOQAzAEQARAAwADAAMAAwADAAMAAzAEYARAA2ADYARABFADcAOAA0ADAAMAAwADAAMAAwADMARgBDADkAMAA3AEMAMQBDADgAMAAwADAAMAAwADAAMwBGAEQANgAxAEMAMQAzADUAOAAwADAAMAAwADAAMAAzAEYAQwA5ADIAQwAxAEYAQwA2ADAAMAAwADAAMAAwADMARgBEADYAMAA5AEQAMgA2ADIAMAAwADAAMAAwADAAMwBGAEMAOQBFADEANwA1ADIANQAwADAAMAAwADAAMAAzAEYARAA1AEIANQA3AEMANQA4ADAAMAAwADAAMAAwAP/+/4AzAEYAQwA5AEYAMAA5AEYARABFADAAMAAwADAAMAAwADMARgBEADUANABBAEYARgA4ADEAMAAwADAAMAAwADAAMwBGAEMAQwBEAEEARABDAEMAQQAwADAAMAAwADAAMAAzAEYARAA0AEUAMAA3ADgANQAxADAAMAAwADAAMAAwADMARgBDAEQANAA3ADgAQQBCADUAMAAwADAAMAAwADAAMwBGAEQANAA2AEYARQAwADgAMgAwADAAMAAwADAAMAAzAEYAQwBDADkARQBCAEEAQQBDADAAMAAwADAAMAAwADMARgBEADQAMQBDAEMARAAwADEAMAAwADAAMAAwADAA//7/gDMARgBDAEQAMQAzADUARQA3AEQAMAAwADAAMAAwADAAMwBGAEQAMwBDADQARg=="/>
  <ax:ocxPr ax:name="Crdb6411" ax:value="ADIANQA4ADAAMAAwADAAMAAwADMARgBDAEIAMgAyADcAMAA1AEEAMAAwADAAMAAwADAAMwBGAEQAMwBDAEUAQwAyADQAMAAwADAAMAAwADAAMAAzAEYAQwA5ADQARAA2ADEANgBEADAAMAAwADAAMAAwADMARgBEADMAOQAxADEAMgAyADIAMAAwADAAMAAwADAAMwBGAEMAOAA0AEQAMAAxAEEAOAAwADAAMAAwADAAMAAzAEYARAAzAEEAQgBCAEEARQA4ADAAMAAwADAAMAAwAP/+/4AzAEYAQwA4ADEAMABDAEMAMwBGADAAMAAwADAAMAAwADMARgBEADMAOAA4AEUAMgAxAEUAMAAwADAAMAAwADAAMwBGAEMAOAAxADYAMABBADEAQgAwADAAMAAwADAAMAAzAEYARAAzADgAQgA4ADAAQgA2ADAAMAAwADAAMAAwADMARgBDADcAQQAzADYAMQAwAEEAMAAwADAAMAAwADAAMwBGAEQAMwA1ADkARABEADYANAAwADAAMAAwADAAMAAzAEYAQwA3AEIANgAzADYARgBFADAAMAAwADAAMAAwADMARgBEADMARgA4AEIARgAwAEEAMAAwADAAMAAwADAA//7/gDMARgBDADMAOQBGAEYAOAA1ADAAMAAwADAAMAAwADAAMwBGAEQANAA0AEEAOAAxADYAOAAwADAAMAAwADAAMAAzAEYAQwAzADAANwA5AEQANQA1ADAAMAAwADAAMAAwADMARgBEADQANwBBAEIARQAyADQAMAAwADAAMAAwADAAMwBGAEMANABDAEUAMQA0ADIARAAwADAAMAAwADAAMAAzAEYARAA0AEEAMgAwAEMAQgAwADAAMAAwADAAMAAwADMARgBDADUAMQA3ADAAMQA0ADQAMAAwADAAMAAwADAAMwBGAEQANABCADAAQgA4ADkARAAwADAAMAAwADAAMAD//v+AMwBGAEMANQAzADEAMgAxAEQAMgAwADAAMAAwADAAMAAzAEYARAA0AEEAQwBEAEQAOQAxADAAMAAwADAAMAAwADMARgBDADUANwAxAEUAMgAxADQAMAAwADAAMAAwADAAMwBGAEQANABFADYAMQAwADcAMAAwADAAMAAwADAAMAAzAEYAQwA1ADAAQgBGAEYAQgA4ADAAMAAwADAAMAAwADMARgBEADUAMAA0ADEAQgBFAEMAMAAwADAAMAAwADAAMwBGAEMANQBDAEQAQQBDADcAMAAwADAAMAAwADAAMAAzAEYARAA1ADIAMABGADgAMQAwADAAMAAwADAAMAAwAP/+/4AzAEYAQwA1ADgAQQAxADUANwA3ADAAMAAwADAAMAAwADMARgBEADUAMgBGAEMAQgA1ADEAMAAwADAAMAAwADAAMwBGAEMANQBEAEUAQgBBAEIARQAwADAAMAAwADAAMAAzAEYARAA1ADMAMgA1AEEAMwAwADAAMAAwADAAMAAwADMARgBDADYAQgA4ADcANwBBADgAMAAwADAAMAAwADAAMwBGAEQANQA1AEQARAA1AEEARAAwADAAMAAwADAAMAAzAEYAQwA2AEYARgAyAEMAMwBCADAAMAAwADAAMAAwADMARgBEADUANQBGAEYAMwA3ADgAMAAwADAAMAAwADAA//7/gDMARgBDADYAOABDADYANABDADMAMAAwADAAMAAwADAAMwBGAEQANQBBADEANQAwADcAOQAwADAAMAAwADAAMAAzAEYAQwA2ADgAMQBDAEUAMABFADAAMAAwADAAMAAwADMARgBEADUAOQAzAEEAOAA3AEUAMAAwADAAMAAwADAAMwBGAEMANwAxADYAQwA5ADgAMAAwADAAMAAwADAAMAAzAEYARAA1AEEANwBBAEIANgBEADAAMAAwADAAMAAwADMARgBDADYARQA3AEEAMwBDAEUAMAAwADAAMAAwADAAMwBGAEQANQBDADUAMgBGADIAQwAwADAAMAAwADAAMAD//v+AMwBGAEMANwA2ADAARgA5ADMAOAAwADAAMAAwADAAMAAzAEYARAA1AEYAMwA4ADYAQwAyADAAMAAwADAAMAAwADMARgBDADYARQBFADEAMgBEAEIAMAAwADAAMAAwADAAMwBGAEQANgAxADMANwBEADEANAAwADAAMAAwADAAMAAzAEYAQwA3AEEAMwAzAEQARABBADAAMAAwADAAMAAwADMARgBEADYANAA1AEMAQgBFADEAMAAwADAAMAAwADAAMwBGAEMANwA5ADIARgAzAEYARAAwADAAMAAwADAAMAAzAEYARAA2ADMAQwBBADEAMwAzADAAMAAwADAAMAAwAP/+/4AzAEYAQwA3AEQAQQA4ADcAQwA3ADAAMAAwADAAMAAwADMARgBEADYANwA5ADgAQgA2ADIAMAAwADAAMAAwADAAMwBGAEMANwBFAEEAOQBBADMAOQAwADAAMAAwADAAMAAzAEYARAA2AEEANQBEADkAQgA3ADAAMAAwADAAMAAwADMARgBDADgANwA2ADcAMQA0ADgAMAAwADAAMAAwADAAMwBGAEQANgA3AEQANAA2ADYANAAwADAAMAAwADAAMAAzAEYAQwA4ADUARAA0AEMAOQBDADAAMAAwADAAMAAwADAAMAAwADAAMAAwADAAMwAwADAAMAAwADAAMAAwADEA//7/gDAAMAAwADAAMAAwADAANgAwADAAMAAwADAAMAAwADAAMwBGAEQANQBEAEQAMwA4ADEAOQAwADAAMAAwADAAMAAzAEYAQwA2AEQAQwBCADIANAA5ADAAMAAwADAAMAAwADMARgBEADUAQgBEAEIANwAyAEUAMAAwADAAMAAwADAAMwBGAEMANgBFADQANAA3AEUANQAwADAAMAAwADAAMAAzAEYARAA1AEMANgAwADUAQwBDADAAMAAwADAAMAAwADMARgBDADYAOQAyADQAOAA0ADQAMAAwADAAMAAwADAAMwBGAEQANQBBAEMAQgBDADUAOQAwADAAMAAwADAAMAD//v9QMwBGAEMANgBCADcARABDAEIAQwAwADAAMAAwADAAMAAzAEYARAA1AEIAOQA4ADkAQgAzADAAMAAwADAAMAAwADMARgBDADcAMABEAEMAMgAwADIAMAAwADAAMAAwADAAMwBGAEQANQBEAEQAMwA4ADEAOQAwADAAMAAwADAAMAAzAEYAQwA2AEQAQwBCADIANAA5ADAAMAAwADAAMAAwAA8AAAD//v+AMAAwADAAMAAwADAAMAA2ADAAMAAwADAAMAAwADAAMQAwADAAMAAwADAAMAAwADMAMAAwADAAMAAwADAAMAAxADAAMAAwADAAMAAwADMANwAwADAAMAAwADAAMAAwADAAMwBGAEQAMQBFAEMAMQA1ADMARgAwADAAMAAwADAAMAAzAEYAQQBDAEYAOAA1ADIAMAA1ADAAMAAwADAAMAAwADMARgBEADEANgA4AEUANABBADUAMAAwADAAMAAwADAAMwBGAEEAQwAyADkAMAA1AEEAQQAwADAAMAAwADAAMAAzAEYARAAxADAAOABDADgARgA3ADAAMAAwADAAMAAwAP/+/4AzAEYAQgAzADgARABGADUAMQA4ADAAMAAwADAAMAAwADMARgBDAEIARQAwADYAMAAyAEMAMAAwADAAMAAwADAAMwBGAEIAMQAyAEIAMABFAEEAQgAwADAAMAAwADAAMAAzAEYAQwBDADEANABFADIAMQBFADAAMAAwADAAMAAwADMARgBBAEQAQgBGADIANwBBAEUAMAAwADAAMAAwADAAMwBGAEMARAAxADYAMwA2AEMARAAwADAAMAAwADAAMAAzAEYAQgAxADMARgA2ADgANQBFADAAMAAwADAAMAAwADMARgBDAEQAQQA4ADIARQAyADIAMAAwADAAMAAwADAA//7/gDMARgBCADAARABFADgAMgBEADMAMAAwADAAMAAwADAAMwBGAEMARQAxADQAMgAzADMAQwAwADAAMAAwADAAMAAzAEYAQgAxAEQAOAAxAEMARgBEADAAMAAwADAAMAAwADMARgBDAEUAQgAwADkAMgBGADgAMAAwADAAMAAwADAAMwBGAEIAMQBBADYAOAA0ADEAMwAwADAAMAAwADAAMAAzAEYAQwBGADAAMABBAEEANAAwADAAMAAwADAAMAAwADMARgBCADAANwBCADIAOABGADcAMAAwADAAMAAwADAAMwBGAEQAMAAxADcANgBCADkARAAwADAAMAAwADAAMAD//v+AMwBGAEEARQA1ADYAMwBEADIARQAwADAAMAAwADAAMAAzAEYARAAwADQANwA1AEUARAA5ADAAMAAwADAAMAAwADMARgBBAEUANAAxAEUAMwBBADEAMAAwADAAMAAwADAAMwBGAEQAMAAzADMAQgAzADEANAAwADAAMAAwADAAMAAzAEYAQQBEADUAMwA4ADkANAAxADAAMAAwADAAMAAwADMARgBEADAAMQA4ADQAOQA5AEQAMAAwADAAMAAwADAAMwBGAEEAOQA1ADkARgBFAEEAMwAwADAAMAAwADAAMAAzAEYARAAwADYANgA1AEUANQA2ADAAMAAwADAAMAAwAP/+/4AzAEYAQQA4AEUARQBDADMAMgA0ADAAMAAwADAAMAAwADMARgBEADAANQBCADMANQAwADcAMAAwADAAMAAwADAAMwBGAEEAQQAxAEIANwBDADEANgAwADAAMAAwADAAMAAzAEYARAAwAEYAOQAxADMAMwA0ADAAMAAwADAAMAAwADMARgBBADcAOABFAEYARABGADIAMAAwADAAMAAwADAAMwBGAEQAMABEAEQAOAA0ADcAQQAwADAAMAAwADAAMAAzAEYAQQA5AEIAQgAyADgARgBCADAAMAAwADAAMAAwADMARgBEADAAOABEAEMANABCADgAMAAwADAAMAAwADAA//7/gDMARgBBAEEARQBDAEIAMwA2AEQAMAAwADAAMAAwADAAMwBGAEQAMAA4AEIANQBDADkARgAwADAAMAAwADAAMAAzAEYAQQBDADAANAA5ADMAQgAwADAAMAAwADAAMAAwADMARgBEADAARAA3ADEAQgBDAEIAMAAwADAAMAAwADAAMwBGAEEAQQA4ADYAOABGAEYAOQAwADAAMAAwADAAMAAzAEYARAAwADgANABBADMAMwA1ADAAMAAwADAAMAAwADMARgBBAEYANgBCAEUAMAAzAEUAMAAwADAAMAAwADAAMwBGAEQAMABBADcANgBFAEEAMAAwADAAMAAwADAAMAD//v+AMwBGAEEARQBGAEMAQQA5ADYARgAwADAAMAAwADAAMAAzAEYARAAwAEIAMAA4ADMARgA1ADAAMAAwADAAMAAwADMARgBCADAAMA=="/>
  <ax:ocxPr ax:name="Crdb6412" ax:value="ADAARQAwADYANgAwADAAMAAwADAAMAAzAEYARAAwADYARQBEADgARQA0ADAAMAAwADAAMAAwADMARgBCADAARgAwADUAOQA2AEIAMAAwADAAMAAwADAAMwBGAEQAMAA5AEIAOQA2AEYAOQAwADAAMAAwADAAMAAzAEYAQgAwAEMAQwA0AEQANwA0ADAAMAAwADAAMAAwADMARgBEADAAQgBCADgAMQA1ADAAMAAwADAAMAAwADAA//7/gDMARgBCADIAMgA2AEUANABGAEQAMAAwADAAMAAwADAAMwBGAEQAMABDADcARAAwADkAOQAwADAAMAAwADAAMAAzAEYAQgAxAEIANgAwADAANgBGADAAMAAwADAAMAAwADMARgBEADAAQwAyADgAQgBDAEIAMAAwADAAMAAwADAAMwBGAEIAMgBEADgARgA4AEQANQAwADAAMAAwADAAMAAzAEYARAAwAEUARQA2AEEAMwA4ADAAMAAwADAAMAAwADMARgBCADIARQAwAEQAMwAwAEUAMAAwADAAMAAwADAAMwBGAEQAMABFADkANQAxAEIAMAAwADAAMAAwADAAMAD//v+AMwBGAEIAMgAzAEMANQA3AEQANAAwADAAMAAwADAAMAAzAEYARAAwAEUANgA1AEUAMQA5ADAAMAAwADAAMAAwADMARgBCADIAMAAxADUAOAAzAEEAMAAwADAAMAAwADAAMwBGAEQAMQAwADMAMQA0ADQAMAAwADAAMAAwADAAMAAzAEYAQgAxAEQAMgBEADQAQgBBADAAMAAwADAAMAAwADMARgBEADAARAA4AEQARABFADkAMAAwADAAMAAwADAAMwBGAEIAMQBDAEEARQBGADUARQAwADAAMAAwADAAMAAzAEYARAAwAEMAMQA3ADcARABBADAAMAAwADAAMAAwAP/+/4AzAEYAQgAwAEMAMwAzADUAQwA0ADAAMAAwADAAMAAwADMARgBEADAARAAyAEQAOAAzAEYAMAAwADAAMAAwADAAMwBGAEIAMABEAEQAMQAxADQARAAwADAAMAAwADAAMAAzAEYARAAwAEYARAAyADgAQgA1ADAAMAAwADAAMAAwADMARgBCADAARQA0AEQARQAxADUAMAAwADAAMAAwADAAMwBGAEQAMABEADcANAA2ADQARgAwADAAMAAwADAAMAAzAEYAQQBGAEQANgA0ADYAOAA4ADAAMAAwADAAMAAwADMARgBEADAARgBCADIANAAxADMAMAAwADAAMAAwADAA//7/gDMARgBBAEUANwA2ADEANQAxADIAMAAwADAAMAAwADAAMwBGAEQAMABEADcAMwAyAEIARQAwADAAMAAwADAAMAAzAEYAQQBFAEQARgBEADIARQAwADAAMAAwADAAMAAwADMARgBEADAARABDAEMAMQA0AEQAMAAwADAAMAAwADAAMwBGAEEARQA1AEUANgBBADAANwAwADAAMAAwADAAMAAzAEYARAAwAEUARQAzADQAQQA3ADAAMAAwADAAMAAwADMARgBBAEQANAA0ADYARAAxADEAMAAwADAAMAAwADAAMwBGAEQAMQAwADMARgBBADQANwAwADAAMAAwADAAMAD//v+AMwBGAEEARQAzADAAMABFADEAMAAwADAAMAAwADAAMAAzAEYARAAxADAANABCAEEAMQAzADAAMAAwADAAMAAwADMARgBBAEMARABGADUAMQAxADUAMAAwADAAMAAwADAAMwBGAEQAMABEAEQAQwBCADgAQQAwADAAMAAwADAAMAAzAEYAQQBDAEMAOAA0ADAARgA1ADAAMAAwADAAMAAwADMARgBEADEAMAAyAEEAQQA1ADYAMAAwADAAMAAwADAAMwBGAEEAQwAxADEARgAxADcARAAwADAAMAAwADAAMAAzAEYARAAwAEQAOQBFADYAQgAzADAAMAAwADAAMAAwAP/+/4AzAEYAQQBCADgAQQBFAEIAMgBFADAAMAAwADAAMAAwADMARgBEADAARgA3ADMAMgA3AEIAMAAwADAAMAAwADAAMwBGAEEAQQBDADcAQwBCADIAOQAwADAAMAAwADAAMAAzAEYARAAxADIANwBDADMANQA1ADAAMAAwADAAMAAwADMARgBBAEIAMAAyADEANAA1ADQAMAAwADAAMAAwADAAMwBGAEQAMQA0AEIAMwBDADcAMQAwADAAMAAwADAAMAAzAEYAQQBCADEAQwAzADUANwA1ADAAMAAwADAAMAAwADMARgBEADEANgBGADMANQAyADgAMAAwADAAMAAwADAA//7/gDMARgBBADkANwA0ADMAOQAxADUAMAAwADAAMAAwADAAMwBGAEQAMQA1ADgARQBGAEQANQAwADAAMAAwADAAMAAzAEYAQQA3ADkARABEADIARQA4ADAAMAAwADAAMAAwADMARgBEADEAOQAzADUAMQBDADkAMAAwADAAMAAwADAAMwBGAEEAOAAwADYAOQA4ADYAQwAwADAAMAAwADAAMAAzAEYARAAxAEMANgBDADEAOQAwADAAMAAwADAAMAAwADMARgBBADgAQgAyAEUANABBADcAMAAwADAAMAAwADAAMwBGAEQAMQBFAEMAMQA1ADMARgAwADAAMAAwADAAMAD//v8QMwBGAEEAQwBGADgANQAyADAANQAwADAAMAAwADAAMAAIAAAA//7/gDAAMAAwADAAMAAwADAANgAwADAAMAAwADAAMAAwADEAMAAwADAAMAAwADAAMAAzADAAMAAwADAAMAAwADAAMQAwADAAMAAwADAAMAAxAEUAMAAwADAAMAAwADAAMAAwADMARgBEADUAMQA4ADgANwBGADMAMAAwADAAMAAwADAAMwBGAEMAMQAxAEUANQAxADgAMgAwADAAMAAwADAAMAAzAEYARAA0AEYAMgBDAEIAQQBBADAAMAAwADAAMAAwADMARgBDADEAMQAzADEAQwA0AEUAMAAwADAAMAAwADAAMwBGAEQANQAzADUARAAxAEEAQQAwADAAMAAwADAAMAD//v+AMwBGAEMAMAA5AEEAOQBEADAAOQAwADAAMAAwADAAMAAzAEYARAA0AEYAQgA4ADQAMwA5ADAAMAAwADAAMAAwADMARgBDADAANAA1ADEAOQBGADIAMAAwADAAMAAwADAAMwBGAEQANAA5ADcAMQAzADYAMwAwADAAMAAwADAAMAAzAEYAQwAwAEIAOQBFADYANABCADAAMAAwADAAMAAwADMARgBEADQANwA5ADYARgA3ADUAMAAwADAAMAAwADAAMwBGAEMAMQA0ADIAOQBGADcARQAwADAAMAAwADAAMAAzAEYARAA0ADMARgBCAEQARAA5ADAAMAAwADAAMAAwAP/+/4AzAEYAQwAxADMANwBFAEYANABDADAAMAAwADAAMAAwADMARgBEADQAOAAxADEARgAyAEYAMAAwADAAMAAwADAAMwBGAEMAMgAyADkAQgBFADIANAAwADAAMAAwADAAMAAzAEYARAA0ADQAQgA3AEEARQBBADAAMAAwADAAMAAwADMARgBDADIAMwA0ADUANABFADAAMAAwADAAMAAwADAAMwBGAEQANAAzAEYANABGADAAMQAwADAAMAAwADAAMAAzAEYAQwAyADkAMQA0ADkAQwAwADAAMAAwADAAMAAwADMARgBEADMARQBEADUAOQAwADYAMAAwADAAMAAwADAA//7/gDMARgBDADIAMAAwADIAMgAwADYAMAAwADAAMAAwADAAMwBGAEQAMgBGAEUAOABFAEUAQQAwADAAMAAwADAAMAAzAEYAQwAxADkANwBCADEAQgBFADAAMAAwADAAMAAwADMARgBEADIANQA4AEQANABFAEYAMAAwADAAMAAwADAAMwBGAEMAMQA1ADEAQgBGAEYAMQAwADAAMAAwADAAMAAzAEYARAAyADUAOQA5ADQANgAxADAAMAAwADAAMAAwADMARgBCAEYANwAwADQARABCAEUAMAAwADAAMAAwADAAMwBGAEQAMwBCADcAQwA4AEYARgAwADAAMAAwADAAMAD//v+AMwBGAEMAMAA0AEMANwBGADUAMgAwADAAMAAwADAAMAAzAEYARAA0ADAAQwBEAEEAQwAzADAAMAAwADAAMAAwADMARgBDADAANwBFAEYAOQAwADUAMAAwADAAMAAwADAAMwBGAEQANAAyAEIANwBBAEUAQQAwADAAMAAwADAAMAAzAEYAQgBGAEYARQBDADQARgA2ADAAMAAwADAAMAAwADMARgBEADQAMgBCAEUAQwA1AEIAMAAwADAAMAAwADAAMwBGAEIARgBGAEQARABGADgARQAwADAAMAAwADAAMAAzAEYARAA0ADMAMgBCADAANQBCADAAMAAwADAAMAAwAP/+/4AzAEYAQgBGAEYANgBCADYANwAyADAAMAAwADAAMAAwADMARgBEADQAMwA0AEMAMQBGADgAMAAwADAAMAAwADAAMwBGAEIARgBGADQAMQBGADAAMAAwADAAMAAwADAAMAAzAEYARAA0ADQAMQA2AEMAMwA0ADAAMAAwADAAMAAwADMARgBCAEYARAAwADgAMQBCADgAMAAwADAAMAAwADAAMwBGAEQANAA0AEMANAA1AEQARQAwADAAMAAwADAAMAAzAEYAQgBGAEEAOAA0ADYARgBCADAAMAAwADAAMAAwADMARgBEADQANQA5ADQARgA3ADMAMAAwADAAMAAwADAA//7/gDMARgBCAEYAQQA1AEIAOAAwADcAMAAwADAAMAAwADAAMwBGAEQANAA1AEEAQQBEADcARgAwADAAMAAwADAAMAAzAEYAQgBGADkANgBEADQAMwA2ADAAMAAwADAAMAAwADMARgBEADQANgA4ADgAMAA0ADIAMAAwADAAMAAwADAAMwBGAEIARQBGADMANQBBAEMARQAwADAAMAAwADAAMAAzAEYARAA0AEIARABGAEEARAA5ADAAMAAwADAAMAAwADMARgBDADAANAA4AEQAMgA1ADAAMAAwADAAMAAwADAAMwBGAEQANABDADUAMQA1ADQAMQAwADAAMAAwADAAMAD//v9wMwBGAEIARgA2AEMAOAAwADAAMQAwADAAMAAwADAAMAAzAEYARAA1ADQAOQBEADEANgA1ADAAMAAwADAAMAAwADMARgBDADAANABEAEIAQQA0AEIAMAAwADAAMAAwADAAMwBGAEQANQAzAEYAQQBFADIARgAwADAAMAAwADAAMAAzAEYAQwAwADkAMgA2AEUARAA3ADAAMAAwADAAMAAwADMARgBEADUAMQA4ADgANwBGADMAMAAwADAAMAAwADAAMwBGAEMAMQAxAEUANQAxADgAMgAwADAAMAAwADAAMAARAAAA/w=="/>
  <ax:ocxPr ax:name="Crdb6413" ax:value="/v+AMAAwADAAMAAwADAAMAA2ADAAMAAwADAAMAAwADAAMgAwADAAMAAwADAAMAAwADMAMAAwADAAMAAwADAAMAAxADAAMAAwADAAMAAwADIAMQAwADAAMAAwADAAMAAwADAAMwBGAEMAMgAwADYANABFAEEAQwAwADAAMAAwADAAMAAzAEYAQwA1AEIAQwAxADgANgBFADAAMAAwADAAMAAwADMARgBDADEARQA4AEMANAA4ADcAMAAwADAAMAAwADAAMwBGAEMANgA2ADUAOQBBAEEAOAAwADAAMAAwADAAMAAzAEYAQwAwAEMAQQA1AEMARgAwADAAMAAwADAAMAAwAP/+/4AzAEYAQwA2ADMARAAxAEUAQQA2ADAAMAAwADAAMAAwADMARgBDADAARAAyADgANQAxADcAMAAwADAAMAAwADAAMwBGAEMANgBFADIANQA5ADQAMgAwADAAMAAwADAAMAAzAEYAQgBEAEYAQgA1ADkARQBCADAAMAAwADAAMAAwADMARgBDADYANwA3ADQARgA1AEUAMAAwADAAMAAwADAAMwBGAEIAQwBBADEAMwBDADAANwAwADAAMAAwADAAMAAzAEYAQwA1AEQAMwA2ADAAMgBEADAAMAAwADAAMAAwADMARgBCAEEANgAwAEUANwBGAEUAMAAwADAAMAAwADAA//7/gDMARgBDADUARQBBAEQAQQA3ADIAMAAwADAAMAAwADAAMwBGAEIAOABDAEEAMgBDADMAQQAwADAAMAAwADAAMAAzAEYAQwA2AEIANwA1AEIAOABBADAAMAAwADAAMAAwADMARgBCADcAQwAyADkAMwBEADMAMAAwADAAMAAwADAAMwBGAEMANgBEADcANgBFADQANwAwADAAMAAwADAAMAAzAEYAQgA2AEQANgBDADQANgBDADAAMAAwADAAMAAwADMARgBDADYANgA3AEYARAA5AEUAMAAwADAAMAAwADAAMwBGAEIANwA2AEEARQA1ADkANwAwADAAMAAwADAAMAD//v+AMwBGAEMANwA1ADgAMwAxADIARAAwADAAMAAwADAAMAAzAEYAQgA4AEUANAA3AEQAQgAyADAAMAAwADAAMAAwADMARgBDADcARABBADYAQQA5ADUAMAAwADAAMAAwADAAMwBGAEIAOAAxADYAOAAwADQAMgAwADAAMAAwADAAMAAzAEYAQwA3AEYARABGADAARgAyADAAMAAwADAAMAAwADMARgBCADUAMgBGADcAMQA0AEQAMAAwADAAMAAwADAAMwBGAEMANgBEADEANwA1ADMAQgAwADAAMAAwADAAMAAzAEYAQgAwAEQARAA5AEIANQBEADAAMAAwADAAMAAwAP/+/4AzAEYAQwA1AEIANwA4ADMARgA4ADAAMAAwADAAMAAwADMARgBCADIAMAAxADEAQQA0ADIAMAAwADAAMAAwADAAMwBGAEMANQAzADgANgBCADIANwAwADAAMAAwADAAMAAzAEYAQgA4ADQAMQA3ADEAOAA1ADAAMAAwADAAMAAwADMARgBDADQAOABBADUAMQA1ADQAMAAwADAAMAAwADAAMwBGAEIAOAAzADUAOQBDAEEANwAwADAAMAAwADAAMAAzAEYAQwA0ADQAQQA4ADAAQgA4ADAAMAAwADAAMAAwADMARgBCADkANQA3ADYARQA5ADYAMAAwADAAMAAwADAA//7/gDMARgBDADQAMABFAEYANgA3AEQAMAAwADAAMAAwADAAMwBGAEIAOQAyADUARQBGADUAMgAwADAAMAAwADAAMAAzAEYAQwAzADQARgA5AEYANQBBADAAMAAwADAAMAAwADMARgBCADkARAA5ADQAOABBADkAMAAwADAAMAAwADAAMwBGAEMAMwA2ADAANQBDADMARQAwADAAMAAwADAAMAAzAEYAQgBBADMAMAA3ADAAMgBBADAAMAAwADAAMAAwADMARgBDADIAQwA4ADUARQBBAEQAMAAwADAAMAAwADAAMwBGAEIAQgBEADYAMABBADAAQwAwADAAMAAwADAAMAD//v+AMwBGAEMANABCADMAMwBBADMAQgAwADAAMAAwADAAMAAzAEYAQgBCAEUANgBEAEEARgBBADAAMAAwADAAMAAwADMARgBDADQAMgAyADMARAA5ADQAMAAwADAAMAAwADAAMwBGAEIARAAyADcARABFAEMAQQAwADAAMAAwADAAMAAzAEYAQwA0AEEARQAxADgAOQAzADAAMAAwADAAMAAwADMARgBCAEQAMABEADcARgAzADUAMAAwADAAMAAwADAAMwBGAEMANAAwADkARgAzADkANQAwADAAMAAwADAAMAAzAEYAQgBEAEYANwAxADQAMgAwADAAMAAwADAAMAAwAP/+/4AzAEYAQwA0AEQAQQA1ADkAMQA5ADAAMAAwADAAMAAwADMARgBCAEYARABDADQAMgA3AEYAMAAwADAAMAAwADAAMwBGAEMANABGAEYANAAxAEQAMgAwADAAMAAwADAAMAAzAEYAQwAwADIAMQA3AEIARgBFADAAMAAwADAAMAAwADMARgBDADUANABGADAANQA2ADcAMAAwADAAMAAwADAAMwBGAEMAMQA1AEYAQwBGADkARgAwADAAMAAwADAAMAAzAEYAQwA0AEQAQwBFADUARgA0ADAAMAAwADAAMAAwADMARgBDADEANwA0ADIAOAAwAEQAMAAwADAAMAAwADAA//7/gDMARgBDADUANQBCADYANQA3ADAAMAAwADAAMAAwADAAMwBGAEMAMgBBADUANAAzADIARQAwADAAMAAwADAAMAAzAEYAQwA1ADQAQQBCADAAQgA5ADAAMAAwADAAMAAwADMARgBDADIAMAA2ADQARQBBAEMAMAAwADAAMAAwADAAMwBGAEMANQBCAEMAMQA4ADYARQAwADAAMAAwADAAMAAwADAAMAAwADAAMAAwADMAMAAwADAAMAAwADAAMAAxADAAMAAwADAAMAAwADEARQAwADAAMAAwADAAMAAwADAAMwBGAEMANQBEADcARgAzADYAQwAwADAAMAAwADAAMAD//v+AMwBGAEIAQwA3AEEANQBDADIARAAwADAAMAAwADAAMAAzAEYAQwA1ADkAOQBBAEMARQBGADAAMAAwADAAMAAwADMARgBCAEIARQA3ADIAOAA0ADQAMAAwADAAMAAwADAAMwBGAEMANQBBADQARAA3ADEARgAwADAAMAAwADAAMAAzAEYAQgBDADkAQQA3ADYAQQAxADAAMAAwADAAMAAwADMARgBDADUANQBBADcAMAAxADkAMAAwADAAMAAwADAAMwBGAEIAQwA2ADYAMgAzADAARAAwADAAMAAwADAAMAAzAEYAQwA0ADkAMgAyAEYAMgAyADAAMAAwADAAMAAwAP/+/4AzAEYAQgA4ADEANABDADIARQBFADAAMAAwADAAMAAwADMARgBDADIANQA5ADQAOAAyAEQAMAAwADAAMAAwADAAMwBGAEIANwA1AEUANwA3ADgAQgAwADAAMAAwADAAMAAzAEYAQgBEAEYARAAyAEEAMwAwADAAMAAwADAAMAAwADMARgBCADYARgAzAEQAOQAzAEEAMAAwADAAMAAwADAAMwBGAEIARgA5ADgARgAzADUARgAwADAAMAAwADAAMAAzAEYAQgBBAEQAMgBCADQARQAyADAAMAAwADAAMAAwADMARgBCAEUAMQBEADkANwAyADYAMAAwADAAMAAwADAA//7/gDMARgBCAEYANgA4ADQARgA0AEUAMAAwADAAMAAwADAAMwBGAEIARQA5ADAAMQBEADYAMgAwADAAMAAwADAAMAAzAEYAQwAyADEAMwBCADUAMAAxADAAMAAwADAAMAAwADMARgBDADAANAA3ADEANwBDADQAMAAwADAAMAAwADAAMwBGAEMAMwA1ADkAMgAxADMARAAwADAAMAAwADAAMAAzAEYAQwAwADYARAA0ADYAOAAyADAAMAAwADAAMAAwADMARgBDADIANQA1ADEAQgA4ADYAMAAwADAAMAAwADAAMwBGAEMAMAA4AEYAQQAwAEUARAAwADAAMAAwADAAMAD//v+AMwBGAEMAMwA4AEMAQQA1ADMAMwAwADAAMAAwADAAMAAzAEYAQwAxADMAQgA3AEYANQBBADAAMAAwADAAMAAwADMARgBDADMARQAwADkAMgAzAEIAMAAwADAAMAAwADAAMwBGAEMAMABFAEMANABCADcANwAwADAAMAAwADAAMAAzAEYAQwA0ADAAOAAxADgANAA1ADAAMAAwADAAMAAwADMARgBDADEAMQBCADgAMwBCADEAMAAwADAAMAAwADAAMwBGAEMANAA5ADYANwAyAEQARgAwADAAMAAwADAAMAAzAEYAQwAxADUAOQAyADIAQwBFADAAMAAwADAAMAAwAP/+/4AzAEYAQwA0AEMAMgA5ADAANwA3ADAAMAAwADAAMAAwADMARgBDADMANwA4ADEAQQA3ADkAMAAwADAAMAAwADAAMwBGAEMANAAwAEUARQBDAEQAQgAwADAAMAAwADAAMAAzAEYAQwAzAEUARAA3ADgARAA2ADAAMAAwADAAMAAwADMARgBDADMANQBFAEUAOQBGADEAMAAwADAAMAAwADAAMwBGAEMAMwA5AEYAQQAxAEEANQAwADAAMAAwADAAMAAzAEYAQwAzADUANwA1ADYANgAxADAAMAAwADAAMAAwADMARgBDADQAMAAxADIAMgBBADQAMAAwADAAMAAwADAA//7/gDMARgBDADIAQQBEAEMAOQBFADgAMAAwADAAMAAwADAAMwBGAEMANAAwADIAQQBCADEANwAwADAAMAAwADAAMAAzAEYAQwAxAEQANQA4ADkAMQBDADAAMAAwADAAMAAwADMARgBDADMANAAxADQANgA0ADMAMAAwADAAMAAwADAAMwBGAEMAMABFADUANgA4ADMAMgAwADAAMAAwADAAMAAzAEYAQwAzADQAQQBBADAAMQA5ADAAMAAwADAAMAAwADMARgBDADAAMwBEAEIAQwBCADYAMAAwADAAMAAwADAAMwBGAEMAMwBCADQARgA2ADcARgAwADAAMAAwADAAMAD//v+AMwBGAEMAMAAyADIAOQBEADcANwAwADAAMAAwADAAMAAzAEYAQwA0ADAANgBBAEIAMwBBADAAMAAwADAAMAAwADMARgBDADAARQA0AEEAQgBCADEAMAAwADAAMAAwADAAMwBGAEMANABBADkAOQAzAEEAQwAwADAAMAAwADAAMAAzAEYAQwAxADUANAAxADQANQA0ADAAMAAwADAAMAAwADMARgBDADUANAA2AEUAMQA4AEYAMAAwADAAMAAwADAAMw=="/>
  <ax:ocxPr ax:name="Crdb6414" ax:value="AEYAQwAwAEUANwAzADgARQBEADAAMAAwADAAMAAwADMARgBDADUARQA1AEEANgA5AEEAMAAwADAAMAAwADAA//7/MDMARgBCAEUAMABGADgAQgBBAEIAMAAwADAAMAAwADAAMwBGAEMANQBEADcARgAzADYAQwAwADAAMAAwADAAMAAzAEYAQgBDADcAQQA1AEMAMgBEADAAMAAwADAAMAAwAAkAAAD//v+AMAAwADAAMAAwADAAMAA2ADAAMAAwADAAMAAwADAAMQAwADAAMAAwADAAMAAwADMAMAAwADAAMAAwADAAMAAxADAAMAAwADAAMAAwADIAMAAwADAAMAAwADAAMAAwADAAMwBGAEEARgAwADQAMwA3ADYAQwAwADAAMAAwADAAMAAzAEYAQwA3AEYAQQA4ADkANwAyADAAMAAwADAAMAAwADMARgBBADcANAAzADEAOABDAEEAMAAwADAAMAAwADAAMwBGAEMANgAxADQAMABDAEYAMgAwADAAMAAwADAAMAAzAEYAQQA3AEQANQA3ADcAOAA2ADAAMAAwADAAMAAwAP/+/4AzAEYAQwA1AEUAQQBGAEIAMgA5ADAAMAAwADAAMAAwADMARgBBADYAMQA2AEEAOAA4ADEAMAAwADAAMAAwADAAMwBGAEMANQBDAEMAMAA2ADUARgAwADAAMAAwADAAMAAzAEYAQQA2ADQANQBBADkANwA4ADAAMAAwADAAMAAwADMARgBDADQANwBEAEEAOABGAEIAMAAwADAAMAAwADAAMwBGAEEAMgBDAEYANwBDADcANwAwADAAMAAwADAAMAAzAEYAQwAzAEEARAA4AEYAMQA2ADAAMAAwADAAMAAwADMARgBBADQANAAzAEMAOQBCAEEAMAAwADAAMAAwADAA//7/gDMARgBDADMAMABGAEYAMAA2AEMAMAAwADAAMAAwADAAMwBGAEEAMwBBADMANwBCADcANwAwADAAMAAwADAAMAAzAEYAQwAyAEEARAA3ADEANgA3ADAAMAAwADAAMAAwADMARgBBADMAQQA2AEYARAAwADkAMAAwADAAMAAwADAAMwBGAEMAMgA5ADIANgA4AEUAOQAwADAAMAAwADAAMAAzAEYAQQAzADYARgAwADEAQwBDADAAMAAwADAAMAAwADMARgBDADEAOAA2AEYANQBBAEMAMAAwADAAMAAwADAAMwBGAEEAQwA4ADEAMgA3ADcAMQAwADAAMAAwADAAMAD//v+AMwBGAEIARgBEAEQANAAyADEARgAwADAAMAAwADAAMAAzAEYAQQBFADEAOABFADcANAAwADAAMAAwADAAMAAwADMARgBCAEQAQgAwADEANQBCADcAMAAwADAAMAAwADAAQgBGADcARQBEADEAMgBCAEYARQAwADAAMAAwADAAMAAzAEYAQgBEADUAMwBBADgAMAA1ADAAMAAwADAAMAAwAEIARgA3AEUAMAA1ADgAMQBBAEMAMAAwADAAMAAwADAAMwBGAEMAMgBBAEQAMABFAEIANgAwADAAMAAwADAAMABCAEYAOAA5ADEAQgBDAEEAQQBCADAAMAAwADAAMAAwAP/+/4AzAEYAQwAzADUAQgA2ADYAMwAxADAAMAAwADAAMAAwAEIARgA4ADEAOQBDAEEAOABCADAAMAAwADAAMAAwADAAMwBGAEMANAAxADUANwA5AEIAQgAwADAAMAAwADAAMABCAEYAOQAwADYAMAA0ADIANwA4ADAAMAAwADAAMAAwADMARgBDAEEARABBADkANgAyADIAMAAwADAAMAAwADAAMwBGADgAMABEADgAMwBDAEEAMQAwADAAMAAwADAAMAAzAEYAQwBBAEQANwA4ADIAQwA4ADAAMAAwADAAMAAwADMARgA4ADAAQwA5ADgAQwA2ADUAMAAwADAAMAAwADAA//7/gDMARgBDAEIAQQBFAEUARAA3ADMAMAAwADAAMAAwADAAMwBGADgANQA5ADIAOQBEADEAMAAwADAAMAAwADAAMAAzAEYAQwBCAEEANgA5ADgAMAA2ADAAMAAwADAAMAAwADMARgA4AEQAMgA3ADIANQBFADcAMAAwADAAMAAwADAAMwBGAEMAQQA0ADkAQwAxADMANwAwADAAMAAwADAAMAAzAEYAOQA4ADUANAA0AEIAMQAzADAAMAAwADAAMAAwADMARgBDAEEAMABEAEEARAA4ADUAMAAwADAAMAAwADAAMwBGADkAOABFADMAMwBFADYAQQAwADAAMAAwADAAMAD//v+AMwBGAEMAOQBDAEYAOQA2ADgARgAwADAAMAAwADAAMAAzAEYAQQAxADcANQBDAEEAMAA5ADAAMAAwADAAMAAwADMARgBDAEEAMQA4ADUAMwA5ADkAMAAwADAAMAAwADAAMwBGAEEAMwA2ADkAMQBCAEYAMwAwADAAMAAwADAAMAAzAEYAQwA5AEUAQQBCADgAQwBDADAAMAAwADAAMAAwADMARgBBADUAMQBBADMANQA0ADcAMAAwADAAMAAwADAAMwBGAEMAOQAzADkARgAxADgAMgAwADAAMAAwADAAMAAzAEYAQQA2AEYANQA5ADgARQBBADAAMAAwADAAMAAwAP/+/4AzAEYAQwA5ADgAQgBFADQAOQA1ADAAMAAwADAAMAAwADMARgBBAEEAMAA2ADUAOAA2ADUAMAAwADAAMAAwADAAMwBGAEMAOABFADIANABGADkANwAwADAAMAAwADAAMAAzAEYAQQBFADQAQgBCADQAMQA4ADAAMAAwADAAMAAwADMARgBDADkANgAwAEYAMgBGAEYAMAAwADAAMAAwADAAMwBGAEEARQBGADMAMAA5ADYAOQAwADAAMAAwADAAMAAzAEYAQwA5ADAAQwA0ADYAOAA5ADAAMAAwADAAMAAwADMARgBCADMANABCADQAMgBCAEEAMAAwADAAMAAwADAA//7/MDMARgBDADgARgA5ADYAMwAxAEQAMAAwADAAMAAwADAAMwBGAEEARgAwADQAMwA3ADYAQwAwADAAMAAwADAAMAAzAEYAQwA3AEYAQQA4ADkANwAyADAAMAAwADAAMAAwAAoAAAD//v+AMAAwADAAMAAwADAAMAA2ADAAMAAwADAAMAAwADAAMQAwADAAMAAwADAAMAAwADMAMAAwADAAMAAwADAAMAAxADAAMAAwADAAMAAwADIANAAwADAAMAAwADAAMAAwADAAMwBGAEIAQgBGADAAQgBGADcARQAwADAAMAAwADAAMABCAEYAQgA1AEEAQwA1ADEAMwBDADAAMAAwADAAMAAwADMARgBCAEMAQwA2AEMANAAwAEUAMAAwADAAMAAwADAAQgBGAEIAQwA4ADkAOQA5AEMANgAwADAAMAAwADAAMAAzAEYAQgA5ADIANABEAEUANgA3ADAAMAAwADAAMAAwAP/+/4BCAEYAQgBDAEIAMABBAEQANAAwADAAMAAwADAAMAAwADMARgBCADgAQgA3ADUAQwAzAEYAMAAwADAAMAAwADAAQgBGAEIARAA5AEQAQwA0ADIAOAAwADAAMAAwADAAMAAzAEYAQgA4ADIAOAA1AEYANQBFADAAMAAwADAAMAAwAEIARgBCAEQANwA2ADAAMABEADkAMAAwADAAMAAwADAAMwBGAEIANwAxADcANQA0AEEAMwAwADAAMAAwADAAMABCAEYAQgBCADgANgA0ADQAMgA4ADAAMAAwADAAMAAwADMARgBCADcANgBFAEYARQAzADQAMAAwADAAMAAwADAA//7/gEIARgBCADkARgBBADkANgBGAEQAMAAwADAAMAAwADAAMwBGAEIAMAAyADgAQwA1ADQAMwAwADAAMAAwADAAMABCAEYAQgBBADYANQBDADEAMQA0ADAAMAAwADAAMAAwADMARgBCADAAMABCADkAMAAwAEUAMAAwADAAMAAwADAAQgBGAEIAOQAzAEYAQQA4ADUARQAwADAAMAAwADAAMAAzAEYAQgAwAEUAQwA1ADEAQgA2ADAAMAAwADAAMAAwAEIARgBCADcAQwBBAEYAQQAzADMAMAAwADAAMAAwADAAMwBGAEIAMAA3AEYAOAAxAEQAQwAwADAAMAAwADAAMAD//v+AQgBGAEIANwA4AEUARgAwADkARAAwADAAMAAwADAAMAAzAEYAQgAxADYARAA5ADAAOQAxADAAMAAwADAAMAAwAEIARgBCADYARgA0ADkAMwBFADAAMAAwADAAMAAwADAAMwBGAEIAMQAxAEIARABFADEAMgAwADAAMAAwADAAMABCAEYAQgA2ADgARQAwADEAQgA3ADAAMAAwADAAMAAwADMARgBCADIANQAxADcARQBEADQAMAAwADAAMAAwADAAQgBGAEIANQAyADgARgA0AEMAMAAwADAAMAAwADAAMAAzAEYAQgAxAEIANABEAEYAQgA2ADAAMAAwADAAMAAwAP/+/4BCAEYAQgA0AEYANQA5ADcAMwBCADAAMAAwADAAMAAwADMARgBCADIAQgBGADAAQwA4AEUAMAAwADAAMAAwADAAQgBGAEIANAAyADQAQwA1ADAARQAwADAAMAAwADAAMAAzAEYAQgAxAEQAMwBDADMANgA4ADAAMAAwADAAMAAwAEIARgBCADMAQQBEAEMARQAxADIAMAAwADAAMAAwADAAMwBGAEIAMgA0AEQAMwBDADUAMAAwADAAMAAwADAAMABCAEYAQgAzADkAOQAzAEUANgA0ADAAMAAwADAAMAAwADMARgBCADIAMgBCAEYAQgBDADMAMAAwADAAMAAwADAA//7/gEIARgBCADIARgAzADIAMAAwAEIAMAAwADAAMAAwADAAMwBGAEIAMQBBADcAQQAwADYARQAwADAAMAAwADAAMABCAEYAQgAzADEAMgAxADMANQAwADAAMAAwADAAMAAwADMARgBCADEAOAA1ADUANgAxAEYAMAAwADAAMAAwADAAQgBGAEIAMQA1ADgAQwBDAEEANQAwADAAMAAwADAAMAAzAEYAQgAxAEUAQQBEADQANgBGADAAMAAwADAAMAAwAEIARgBCADAAMQBDAEYANABEADAAMAAwADAAMAAwADAAMwBGAEIAMQBEADEAOABEADQARgAwADAAMAAwADAAMAD//v+AQgBGAEEARQBBAEEAQgAzADgANgAwADAAMAAwADAAMAAzAEYAQgAxADIARQBGAEMAMQBGADAAMAAwADAAMAAwAEIARgBBAEUARAA2ADYANwBFADUAMAAwADAAMAAwADAAMwBGAEIAMQAyADkAQQAzADcARAAwADAAMAAwADAAMABCAEYAQQBDADkAMAA5ADMARABEADAAMAAwADAAMAAwADMARgBCADEARAA5ADYANwBFADMAMA=="/>
  <ax:ocxPr ax:name="Crdb6415" ax:value="ADAAMAAwADAAMABCAEYAQQBDADkANQBBADUARABEADAAMAAwADAAMAAwADMARgBCADEAOQA2ADgAQwA3AEMAMAAwADAAMAAwADAA//7/gEIARgBBAEEAMAA5ADYAMQA5ADcAMAAwADAAMAAwADAAMwBGAEIAMgA5ADQANQBDADcAMAAwADAAMAAwADAAMABCAEYAQQA4ADMANwAwADUARgA4ADAAMAAwADAAMAAwADMARgBCADIAMQBBADIAMAAzADkAMAAwADAAMAAwADAAQgBGAEEANwA4AEMANwBEADYAMQAwADAAMAAwADAAMAAzAEYAQgAzADYAMgAwAEMAMwBCADAAMAAwADAAMAAwAEIARgBBADUAQwBDAEMANABEAEQAMAAwADAAMAAwADAAMwBGAEIAMwA2ADIARAA5ADcANQAwADAAMAAwADAAMAD//v+AQgBGAEEAMgA3AEYAMgA3AEMANQAwADAAMAAwADAAMAAzAEYAQgA0ADMARgBCAEMAMQBBADAAMAAwADAAMAAwAEIARgBBADEARAA0AEYAMABFADIAMAAwADAAMAAwADAAMwBGAEIANAAzADMANQAzADQARAAwADAAMAAwADAAMABCAEYAQQAwADgANAA4ADgANgAxADAAMAAwADAAMAAwADMARgBCAEIARABDADIAMQAzADkAMAAwADAAMAAwADAAQgBGADkARQBFADkAMQBEAEMAOQAwADAAMAAwADAAMAAzAEYAQgBDADQANQAwADUAMQBEADAAMAAwADAAMAAwAP/+/zBCAEYAQQAwADUAMQA5ADAAQgBGADAAMAAwADAAMAAwADMARgBCAEIARgAwAEIARgA3AEUAMAAwADAAMAAwADAAQgBGAEIANQBBAEMANQAxADMAQwAwADAAMAAwADAAMAAJAAAA//7/gDAAMAAwADAAMAAwADAANgAwADAAMAAwADAAMAAwADEAMAAwADAAMAAwADAAMAAzADAAMAAwADAAMAAwADAAMQAwADAAMAAwADAAMAAyADAAMAAwADAAMAAwADAAMAAwADMARgBCADcARAA4AEQANAA4ADQAMAAwADAAMAAwADAAMwBGADYARAA3AEEANQBFADkAOQAwADAAMAAwADAAMAAzAEYAQgA2ADYAMgA3ADUANwA2ADAAMAAwADAAMAAwADMARgA4ADAAQQA1AEMANwAxAEUAMAAwADAAMAAwADAAMwBGAEIANgA0ADYANAA4ADcANwAwADAAMAAwADAAMAD//v+AMwBGADkAMAAxADQAMABEADMAOQAwADAAMAAwADAAMAAzAEYAQgAzADMANgBEADIANQAyADAAMAAwADAAMAAwADMARgA5ADgAQQA4AEQAMQA1ADMAMAAwADAAMAAwADAAMwBGAEIAMwBFADMANgBBADcAQQAwADAAMAAwADAAMAAzAEYAQQAyADEAOQAxAEEAOQBEADAAMAAwADAAMAAwADMARgBCADIAQQBEADUARQA2AEQAMAAwADAAMAAwADAAMwBGAEEAMwAxADIAMQBGADQARgAwADAAMAAwADAAMAAzAEYAQgAyADEAOAA3AEQAMwBCADAAMAAwADAAMAAwAP/+/4AzAEYAQQAyADQAQgA1AEYAMAA4ADAAMAAwADAAMAAwADMARgBCADEAQQAzADgAQQBBAEUAMAAwADAAMAAwADAAMwBGAEEANQA5ADAAOQBCAEMARgAwADAAMAAwADAAMAAzAEYAQQBFAEIANQAxAEYAQwBBADAAMAAwADAAMAAwADMARgBBADkAOQAyADIAMAA0ADgAMAAwADAAMAAwADAAMwBGAEEARQAxADUARABEADYANwAwADAAMAAwADAAMAAzAEYAQQBGADYAMQA3AEYAQgBFADAAMAAwADAAMAAwADMARgBBAEIARQA2ADIAOAAzADAAMAAwADAAMAAwADAA//7/gDMARgBCADAAQgAzADAAMAAzADcAMAAwADAAMAAwADAAMwBGADUANAA0ADMAMQAxADcAMgAwADAAMAAwADAAMAAzAEYAQgAwADQANQAyAEEAOABCADAAMAAwADAAMAAwADMARgA3AEUAMABGADUAMABGAEYAMAAwADAAMAAwADAAMwBGAEEAQgA0AEMARQA1ADkAMQAwADAAMAAwADAAMAAzAEYAOAA5ADYANwBEADkAOABBADAAMAAwADAAMAAwADMARgBBAEEANABFADkARABGADMAMAAwADAAMAAwADAAMwBGADgAQgA0AEUANAAwAEUANAAwADAAMAAwADAAMAD//v+AMwBGAEEAOQAwADYAOABEADgANQAwADAAMAAwADAAMAAzAEYAOAA0ADkAMwA4ADcAQgA3ADAAMAAwADAAMAAwADMARgBBADcAMwAyAEUARgBBADUAMAAwADAAMAAwADAAMwBGADkAMQA4ADYAMQA5ADcANQAwADAAMAAwADAAMAAzAEYAQQAzAEIAMwA4AEIAQgBCADAAMAAwADAAMAAwADMARgA5ADEAOQBEADIANAA0AEQAMAAwADAAMAAwADAAMwBGADQANwBGADkANwAwADAAMgAwADAAMAAwADAAMAAzAEYAOQAxAEIAQwBFADEAQQA4ADAAMAAwADAAMAAwAP/+/4BCAEYAOAAwADcAMQA0ADUAMwA0ADAAMAAwADAAMAAwADMARgBCADIAMABDADYANABEADYAMAAwADAAMAAwADAAQgBGADcAOQBDADQANQA2ADEARgAwADAAMAAwADAAMAAzAEYAQgAyADEAOAA2AEEANQAwADAAMAAwADAAMAAwAEIARgA3ADkAQgBBADIAQQBCADIAMAAwADAAMAAwADAAMwBGAEIANAA1AEYAMQA5ADEAOAAwADAAMAAwADAAMABCAEYANwA3AEMAMgA5AEUAMgAyADAAMAAwADAAMAAwADMARgBCADQAQgBDADEAMQBBAEEAMAAwADAAMAAwADAA//7/gEIARgA4ADIAQgA4AEIAMwA4ADkAMAAwADAAMAAwADAAMwBGAEIAMwBCADIAMAA0AEIANQAwADAAMAAwADAAMABCAEYAOABFADQAMAAwADQANAAzADAAMAAwADAAMAAwADMARgBCADYAMAAxADMAMwAyADkAMAAwADAAMAAwADAAQgBGADgAQwBGADYARgA0AEIARgAwADAAMAAwADAAMAAzAEYAQgA2ADgARAA0AEYARgA0ADAAMAAwADAAMAAwAEIARgA3ADUAOAA2AEUAOQA0AEMAMAAwADAAMAAwADAAMwBGAEIANgA2AEUAMQBBAEEARgAwADAAMAAwADAAMAD//v+AQgBGADcAMgA0ADQARQA5AEUAMgAwADAAMAAwADAAMAAzAEYAQgA2ADgARQBEADYANgAxADAAMAAwADAAMAAwAEIARgA2AEUARgBDADAAMwBEAEQAMAAwADAAMAAwADAAMwBGAEIANgBCAEUAOAAwADEAMgAwADAAMAAwADAAMABCAEYANwA1ADUARAA0AEUAOAA4ADAAMAAwADAAMAAwADMARgBCADYARgBDADkAQwBCADMAMAAwADAAMAAwADAAQgBGADcANQAwADUAOQA5AEEANwAwADAAMAAwADAAMAAzAEYAQgA3AEQAQQBEADQAOAAwADAAMAAwADAAMAAwAP/+/zBCAEYANgAwADAANABBADYAMwAwADAAMAAwADAAMAAwADMARgBCADcARAA4AEQANAA4ADQAMAAwADAAMAAwADAAMwBGADYARAA3AEEANQBFADkAOQAwADAAMAAwADAAMAAHAAAA//7/gDAAMAAwADAAMAAwADAANgAwADAAMAAwADAAMAAwADEAMAAwADAAMAAwADAAMAAzADAAMAAwADAAMAAwADAAMQAwADAAMAAwADAAMAAxADcAMAAwADAAMAAwADAAMAAwAEIARgBCADkAOQA2ADcAQQAyADkAMAAwADAAMAAwADAAMwBGAEMANABBADUAOQA2AEQARAAwADAAMAAwADAAMABCAEYAQgA4ADcAMgA2ADUARQA0ADAAMAAwADAAMAAwADMARgBDAEIANQBDADQAMwA2AEEAMAAwADAAMAAwADAAQgBGAEMANgBFAEYAMgBFAEMAMQAwADAAMAAwADAAMAD//v+AMwBGAEMAQwBBAEQARQA3ADIANAAwADAAMAAwADAAMABCAEYAQwBEAEYAMwA4AEEAMAA2ADAAMAAwADAAMAAwADMARgBDAEUAMAAxADUANwA5AEQAMAAwADAAMAAwADAAQgBGAEMARQA2AEIAOAA5ADEARAAwADAAMAAwADAAMAAzAEYAQwBCAEMARgAxADEARQBDADAAMAAwADAAMAAwAEIARgBDAEUAMQAwAEEANwBCAEYAMAAwADAAMAAwADAAMwBGAEMAQgAxADkAQQBEADUAOAAwADAAMAAwADAAMABCAEYAQwBFADMAQwBFADAANwBDADAAMAAwADAAMAAwAP/+/4AzAEYAQwBBADgANwBBADkAMgAzADAAMAAwADAAMAAwAEIARgBDAEQAQQA4ADIAMwBDAEYAMAAwADAAMAAwADAAMwBGAEMAQQAwADQAMwAwAEYAQwAwADAAMAAwADAAMABCAEYAQwBEADEAMgA1ADcAQQAxADAAMAAwADAAMAAwADMARgBDADgAQQA2AEEAOABBAEQAMAAwADAAMAAwADAAQgBGAEMAQwA2ADkAOABBADAAQgAwADAAMAAwADAAMAAzAEYAQwA4ADYANgA5ADMAOQAzADAAMAAwADAAMAAwAEIARgBDAEQANAAwADUANQA4ADcAMAAwADAAMAAwADAA//7/gDMARgBDADYAMQBBAEUAQQAxAEYAMAAwADAAMAAwADAAQgBGAEMAQwBFAEYAOAA5ADAAQQAwADAAMAAwADAAMAAzAEYAQwA1AEQAMQBGADMANgA0ADAAMAAwADAAMAAwAEIARgBDAEMAMwA5AEIAMwAxAEEAMAAwADAAMAAwADAAMwBGAEMANgAzADcARAA1ADEAMwAwADAAMAAwADAAMABCAEYAQwBCAEQAMAA1ADQAMgAyADAAMAAwADAAMAAwADMARgBDADQANAAyADYANQA3ADAAMAAwADAAMAAwADAAQgBGAEMAQgA1AEEARABBADEANAAwADAAMAAwADAAMAD//v+AMwBGAEMAMwBGADkAMAA3ADQARAAwADAAMAAwADAAMABCAEYAQwBCADEAMwBDADcAMwBDADAAMAAwADAAMAAwADMARgBDADIARgBCADkAMQAxADMAMAAwADAAMAAwADAAQgBGAEMAQQAxADkAMwAwAEUANgAwADAAMAAwADAAMAAzAEYAQwAzADQAOABEADUAQgBFADAAMAAwADAAMAAwAEIARgBDADgARA=="/>
  <ax:ocxPr ax:name="Crdb6416" ax:value="ADQAMAA2AEYAMwAwADAAMAAwADAAMAAzAEYAQwAzADAAMgAxADQAMgA5ADAAMAAwADAAMAAwAEIARgBDADgAOQBDAEYARQA2ADIAMAAwADAAMAAwADAA//7/gDMARgBDADMANwA0ADcARQA0ADYAMAAwADAAMAAwADAAQgBGAEMAOAAzADAARABEADcANwAwADAAMAAwADAAMAAzAEYAQwAyAEMAMQA5ADYAOAA2ADAAMAAwADAAMAAwAEIARgBDADgAMAAyADUAMAA5ADcAMAAwADAAMAAwADAAMwBGAEMAMwBFADkANABGADMAQQAwADAAMAAwADAAMABCAEYAQgA5AEYAQwAwADMANwBDADAAMAAwADAAMAAwADMARgBDADIAOABEAEMARABBAEQAMAAwADAAMAAwADAAQgBGAEIAOQA5ADYANwBBADIAOQAwADAAMAAwADAAMAD//v8QMwBGAEMANABBADUAOQA2AEQARAAwADAAMAAwADAAMAAEAAAA//7/gDAAMAAwADAAMAAwADAANgAwADAAMAAwADAAMAAwADEAMAAwADAAMAAwADAAMAAzADAAMAAwADAAMAAwADAAMQAwADAAMAAwADAAMAAwAEQAMAAwADAAMAAwADAAMAAwADMARgA3AEUAMABGADUAMABGAEYAMAAwADAAMAAwADAAMwBGAEEAQgA0AEMARQA1ADkAMQAwADAAMAAwADAAMABCAEYAQgA1ADEANAA5ADQAMgBBADAAMAAwADAAMAAwADMARgBBAEMAQQBEADcAQQA5ADMAMAAwADAAMAAwADAAQgBGAEIANABDADkARgA4ADUAOAAwADAAMAAwADAAMAD//v+AMwBGAEIAMgBEADAAMAAxADQARAAwADAAMAAwADAAMABCAEYAQgBCADcARgAwAEQAQQBCADAAMAAwADAAMAAwADMARgBCADMANQAwADYARgA5ADgAMAAwADAAMAAwADAAQgBGAEIAQQBCAEUAMgBEADcAQwAwADAAMAAwADAAMAAzAEYAQgBDADMAQwBGAEIANAA3ADAAMAAwADAAMAAwAEIARgBBADEAMwBFAEMAOAA2ADcAMAAwADAAMAAwADAAMwBGAEIAQgAzADIAOAA3ADIAQwAwADAAMAAwADAAMABCAEYAOQBDADMARAAxADYARgAyADAAMAAwADAAMAAwAP/+/4AzAEYAQgBBADEAQQA0ADcAMAA4ADAAMAAwADAAMAAwAEIARgA5ADEARgBBADkAOQBDADIAMAAwADAAMAAwADAAMwBGAEIAQQA3ADQAOAAxADMAQwAwADAAMAAwADAAMABCAEYANwBFAEIAOQA1AEUAMgBDADAAMAAwADAAMAAwADMARgBCADgAQwBGADIAOQA5ADIAMAAwADAAMAAwADAAQgBGADYAOQAxADkANABDADQAOQAwADAAMAAwADAAMAAzAEYAQgA0ADgARQA1AEIAQwAzADAAMAAwADAAMAAwAEIARgA0ADkARAA2AEQANwAwADUAMAAwADAAMAAwADAA//7/UDMARgBCADQAMgA4AEUANQAyAEQAMAAwADAAMAAwADAAMwBGADUANAA0ADMAMQAxADcAMgAwADAAMAAwADAAMAAzAEYAQgAwADQANQAyAEEAOABCADAAMAAwADAAMAAwADMARgA3AEUAMABGADUAMABGAEYAMAAwADAAMAAwADAAMwBGAEEAQgA0AEMARQA1ADkAMQAwADAAMAAwADAAMAADAAAA//7/gDAAMAAwADAAMAAwADAANgAwADAAMAAwADAAMAAwADEAMAAwADAAMAAwADAAMAAzADAAMAAwADAAMAAwADAAMQAwADAAMAAwADAAMAAwAEEAMAAwADAAMAAwADAAMAAwAEIARgBEADAAMAA5ADAANAA1AEYAMAAwADAAMAAwADAAMwBGADkAOQAxADUANwAzADYAQQAwADAAMAAwADAAMABCAEYARAAwADUANABGADUARQA3ADAAMAAwADAAMAAwADMARgA4ADAANABBAEQARgA4ADMAMAAwADAAMAAwADAAQgBGAEQAMAA4ADgAQgA0ADkAMwAwADAAMAAwADAAMAD//v+AMwBGADgANQBGAEYARQA1ADQAMgAwADAAMAAwADAAMABCAEYARAAwAEQAOQA1ADcAQwA5ADAAMAAwADAAMAAwADMARgA4ADUARQA0AEYAOAA2AEEAMAAwADAAMAAwADAAQgBGAEQAMABGAEEAQgA0AEMAMAAwADAAMAAwADAAMABCAEYAOAAxADIAMAA0ADIAMgBGADAAMAAwADAAMAAwAEIARgBEADQAOQBGAEIANgA0ADYAMAAwADAAMAAwADAAMwBGAEIAMwA5ADgAOQBEADQANwAwADAAMAAwADAAMABCAEYARAAzAEMAOQAwADgAQQAxADAAMAAwADAAMAAwAP/+/3AzAEYAQwAwADQARABFADcAQgBBADAAMAAwADAAMAAwAEIARgBEADEANgAzADgANwA5AEMAMAAwADAAMAAwADAAMwBGAEIARQA1ADUAOQBDAEMANQAwADAAMAAwADAAMABCAEYAQwBEAEYAMQAyADcAQgA5ADAAMAAwADAAMAAwADMARgBCAEMANAA4ADEARgA0ADcAMAAwADAAMAAwADAAQgBGAEQAMAAwADkAMAA0ADUARgAwADAAMAAwADAAMAAzAEYAOQA5ADEANQA3ADMANgBBADAAMAAwADAAMAAwAAQAAAD//v+AMAAwADAAMAAwADAAMAA2ADAAMAAwADAAMAAwADAAMQAwADAAMAAwADAAMAAwADMAMAAwADAAMAAwADAAMAAxADAAMAAwADAAMAAwADAAQwAwADAAMAAwADAAMAAwADAAMwBGAEQAMwBGADgAQgBGADAAQQAwADAAMAAwADAAMAAzAEYAQwAzADkARgBGADgANQAwADAAMAAwADAAMAAwADMARgBEADMANQA5AEQARAA2ADQAMAAwADAAMAAwADAAMwBGAEMANwBCADYAMwA2AEYARQAwADAAMAAwADAAMAAzAEYARAAzADEAOAA4ADUARgA2ADAAMAAwADAAMAAwAP/+/4AzAEYAQwA3ADYAQwA3AEQAQwA2ADAAMAAwADAAMAAwADMARgBEADMAMQBDAEYANAA2AEYAMAAwADAAMAAwADAAMwBGAEMANgBFAEEANQBGADMAOAAwADAAMAAwADAAMAAzAEYARAAzADMAMQBGAEYANABGADAAMAAwADAAMAAwADMARgBDADUAQwBBADcARQAyADYAMAAwADAAMAAwADAAMwBGAEQAMgBFADUANgA2ADEAMgAwADAAMAAwADAAMAAzAEYAQwA1ADMANQA0ADUAQgA1ADAAMAAwADAAMAAwADMARgBEADIARAAzAEMANwBDADkAMAAwADAAMAAwADAA//7/gDMARgBDADMANwA1AEQARAA0AEIAMAAwADAAMAAwADAAMwBGAEQAMgBGAEUAOABFAEUAQQAwADAAMAAwADAAMAAzAEYAQwAxADkANwBCADEAQgBFADAAMAAwADAAMAAwADMARgBEADMARQBEADUAOQAwADYAMAAwADAAMAAwADAAMwBGAEMAMgAwADAAMgAyADAANgAwADAAMAAwADAAMAAzAEYARAA0ADMARgA0AEYAMAAxADAAMAAwADAAMAAwADMARgBDADIAOQAxADQAOQBDADAAMAAwADAAMAAwADAAMwBGAEQANAA0AEEAOAAxADYAOAAwADAAMAAwADAAMAD//v8wMwBGAEMAMwAwADcAOQBEADUANQAwADAAMAAwADAAMAAzAEYARAAzAEYAOABCAEYAMABBADAAMAAwADAAMAAwADMARgBDADMAOQBGAEYAOAA1ADAAMAAwADAAMAAwADAABgAAAP/+/4AwADAAMAAwADAAMAAwADYAMAAwADAAMAAwADAAMAAxADAAMAAwADAAMAAwADAAMwAwADAAMAAwADAAMAAwADEAMAAwADAAMAAwADAAMQAzADAAMAAwADAAMAAwADAAMAAzAEYARAAyADQAQQA2ADIARAAwADAAMAAwADAAMAAwADMARgBCAEEAMgBCAEMAMQA5ADAAMAAwADAAMAAwADAAMwBGAEQAMgA0ADkANwA0AEYAQgAwADAAMAAwADAAMAAzAEYAQgBBADAAMABGAEQAQgAwADAAMAAwADAAMAAwADMARgBEADIAMQBCAEYANwBCAEYAMAAwADAAMAAwADAA//7/gDMARgBCADgAMAA1ADAAOAA0AEQAMAAwADAAMAAwADAAMwBGAEQAMgA1AEIAQQBBADUARAAwADAAMAAwADAAMAAzAEYAQgA4ADAARABEADMAQgBFADAAMAAwADAAMAAwADMARgBEADIANgBFAEEAQwAzAEQAMAAwADAAMAAwADAAMwBGAEIANQAwAEIANwA3AEEARgAwADAAMAAwADAAMAAzAEYARAAyADUANwA5AEEANwA4ADAAMAAwADAAMAAwADMARgBCADYANAA2AEIANgA0ADIAMAAwADAAMAAwADAAMwBGAEQAMgA2ADMAQgA4AEIAQgAwADAAMAAwADAAMAD//v+AMwBGAEIANABCADAANAA4ADAAOAAwADAAMAAwADAAMAAzAEYARAAyADAAQgA0ADMAQwAwADAAMAAwADAAMAAwADMARgBCADEAMQAzAEEAOQA4ADUAMAAwADAAMAAwADAAMwBGAEQAMQBFAEEANAA5AEQAOQAwADAAMAAwADAAMAAzAEYAQgAwAEEARgA3ADEAOQBCADAAMAAwADAAMAAwADMARgBEADEARQA5ADYAOAA1ADIAMAAwADAAMAAwADAAMwBGAEIAMQBDADcANwAzADIAQgAwADAAMAAwADAAMAAzAEYARAAxADQARQA4ADIARQA0ADAAMAAwADAAMAAwAP/+/4AzAEYAQgAyADkANwAyADYANwAyADAAMAAwADAAMAAwADMARgBEADEANQAxADQANwA0ADYAMAAwADAAMAAwADAAMwBGAEIANAAxADcAOQA1AEIAQQAwADAAMAAwADAAMAAzAEYARAAxADUAMwBEAEEANgBCADAAMAAwADAAMAAwADMARgBCADQAMgBDAEEAQwBBADAAMAAwADAAMAAwADAAMwBGAEQAMQBEADEAQQBEADEAMQAwADAAMAAwADAAMAAzAEYAQgA2ADMAMgAyADUAMAA2ADAAMAAwADAAMAAwADMARgBEADEANABBADMAOQBBAEIAMAAwADAAMAAwADAA//7/gDMARgBCADgAMwBEADMAOQBEAEQAMAAwADAAMAAwADAAMwBGAEQAMQA0ADcANwA4ADMANwAwADAAMAAwADAAMAAzAEYAQgA5ADkAOQAwADIANg=="/>
  <ax:ocxPr ax:name="Crdb6417" ax:value="ADgAMAAwADAAMAAwADAAMwBGAEQAMQA4AEIAQgA2AEUAQwAwADAAMAAwADAAMAAzAEYAQgBCADgAMgBCADYAMQBFADAAMAAwADAAMAAwADMARgBEADIANAA3ADEAMQA0AEYAMAAwADAAMAAwADAAMwBGAEIAQQA4AEQARgAyADAAOQAwADAAMAAwADAAMAAzAEYARAAyADQAQQA2ADIARAAwADAAMAAwADAAMAAwAP/+/xAzAEYAQgBBADIAQgBDADEAOQAwADAAMAAwADAAMAAwAAMAAAD//v+AMAAwADAAMAAwADAAMAA2ADAAMAAwADAAMAAwADAAMQAwADAAMAAwADAAMAAwADMAMAAwADAAMAAwADAAMAAxADAAMAAwADAAMAAwADAAQQAwADAAMAAwADAAMAAwADAAQgBGAEIAOQA1ADAAMgAyAEUAMwAwADAAMAAwADAAMAAzAEYANwAxAEMAMgBCADgARgA2ADAAMAAwADAAMAAwAEIARgBDADcANQAwADMAQQAxADMAMAAwADAAMAAwADAAMwBGADgAQQBGAEMAQgA0ADMAQwAwADAAMAAwADAAMABCAEYAQwA5ADEAMABBAEYARABEADAAMAAwADAAMAAwAP/+/4BCAEYAQgA1AEMARQBEADUAQQAwADAAMAAwADAAMAAwAEIARgBDADcANwA5AEMARABFADQAMAAwADAAMAAwADAAQgBGAEIANgAzAEIAMwBBADAAQQAwADAAMAAwADAAMABCAEYAQwA3ADUAOABBAEIANgBBADAAMAAwADAAMAAwAEIARgBCADQAMwBCAEIAMAAzAEIAMAAwADAAMAAwADAAQgBGAEMANAAyAEYAMwAzADkAMQAwADAAMAAwADAAMABCAEYAQgA0AEYARQA1ADkANgAzADAAMAAwADAAMAAwAEIARgBDADQANABDAEEARQA0ADcAMAAwADAAMAAwADAA//7/cEIARgBCADMARgBEAEYARgA2ADEAMAAwADAAMAAwADAAQgBGAEIAQgAzADgAMQAzAEUANAAwADAAMAAwADAAMABCAEYAQgA1ADMARgBFADcAOQA5ADAAMAAwADAAMAAwAEIARgBCADkANwBBAEUARABCAEUAMAAwADAAMAAwADAAQgBGADcAMgAxADAARQBBADEANwAwADAAMAAwADAAMABCAEYAQgA5ADUAMAAyADIARQAzADAAMAAwADAAMAAwADMARgA3ADEAQwAyAEIAOABGADYAMAAwADAAMAAwADAACAAAAP/+/4AwADAAMAAwADAAMAAwADYAMAAwADAAMAAwADAAMAAxADAAMAAwADAAMAAwADAAMwAwADAAMAAwADAAMAAwADEAMAAwADAAMAAwADAAMQBEADAAMAAwADAAMAAwADAAMAAzAEYARAAyADUAOABEADQARQBGADAAMAAwADAAMAAwADMARgBDADEANQAxAEIARgBGADEAMAAwADAAMAAwADAAMwBGAEQAMgA1ADkAOQA0ADYAMQAwADAAMAAwADAAMAAzAEYAQgBGADcAMAA0AEQAQgBFADAAMAAwADAAMAAwADMARgBEADIAOQAyADQAOQBGADAAMAAwADAAMAAwADAA//7/gDMARgBCAEIAQwBCADYANQBCADQAMAAwADAAMAAwADAAMwBGAEQAMgA2ADYAMwA3ADgAMAAwADAAMAAwADAAMAAzAEYAQgBCADEARABGADcANwAzADAAMAAwADAAMAAwADMARgBEADIANwBCAEYANQAyADkAMAAwADAAMAAwADAAMwBGAEIAQQBCADAAQgAzADQARQAwADAAMAAwADAAMAAzAEYARAAyADQAOQBDAEMAQwA1ADAAMAAwADAAMAAwADMARgBCADkAMwA4AEIAOQA3ADIAMAAwADAAMAAwADAAMwBGAEQAMgA0ADkANwA0AEYAQgAwADAAMAAwADAAMAD//v+AMwBGAEIAQQAwADAARgBEAEIAMAAwADAAMAAwADAAMAAzAEYARAAyADQAQQA2ADIARAAwADAAMAAwADAAMAAwADMARgBCAEEAMgBCAEMAMQA5ADAAMAAwADAAMAAwADAAMwBGAEQAMgA0ADcAMQAxADQARgAwADAAMAAwADAAMAAzAEYAQgBBADgARABGADIAMAA5ADAAMAAwADAAMAAwADMARgBEADEAOABCAEIANgBFAEMAMAAwADAAMAAwADAAMwBGAEIAQgA4ADIAQgA2ADEARQAwADAAMAAwADAAMAAzAEYARAAxADQANwBEADIAQwAyADAAMAAwADAAMAAwAP/+/4AzAEYAQgBCAEQAOAA1ADYAMwAwADAAMAAwADAAMAAwADMARgBEADEAMgAxADIAMgA5ADYAMAAwADAAMAAwADAAMwBGAEIARAAzAEEANwAyADgANgAwADAAMAAwADAAMAAzAEYARAAwAEQAOABBADMAMwA0ADAAMAAwADAAMAAwADMARgBCAEQARABFAEYAQQBDADQAMAAwADAAMAAwADAAMwBGAEMAQQA4AEEARQBGAEEAOQAwADAAMAAwADAAMAAzAEYAQgBCADEAMwA5ADAANgA5ADAAMAAwADAAMAAwADMARgBDAEEANwAwAEMAOABDADMAMAAwADAAMAAwADAA//7/gDMARgBCAEMANAA1ADAAOAAwADgAMAAwADAAMAAwADAAMwBGAEMAQgBCADYAOAA2ADIAMQAwADAAMAAwADAAMAAzAEYAQgBGADAARgA3AEEAQwA4ADAAMAAwADAAMAAwADMARgBDAEIAMgBEAEIANABEAEMAMAAwADAAMAAwADAAMwBGAEMAMAA4ADMAQgAzADgANwAwADAAMAAwADAAMAAzAEYAQwBDADEAMgA2AEMAQQBEADAAMAAwADAAMAAwADMARgBDADAARQBFADIANQA1ADkAMAAwADAAMAAwADAAMwBGAEMARQA4AEUANAAxADAAMwAwADAAMAAwADAAMAD//v+AMwBGAEMAMQAyAEIAMwA4AEQARgAwADAAMAAwADAAMAAzAEYAQwBGADkANwBCADMAQgBFADAAMAAwADAAMAAwADMARgBDADEARgA5AEIAOABDADkAMAAwADAAMAAwADAAMwBGAEMARgA1ADgAMgAyADAAQwAwADAAMAAwADAAMAAzAEYAQwAyAEEANwAxADAANgBCADAAMAAwADAAMAAwADMARgBDAEYAQQA3AEIAOAAyADMAMAAwADAAMAAwADAAMwBGAEMAMwAwAEEAMgBEADAARQAwADAAMAAwADAAMAAzAEYAQwBGADYAOAA0ADcAOQA4ADAAMAAwADAAMAAwAP/+/4AzAEYAQwAzADMAMAA1AEUANwBEADAAMAAwADAAMAAwADMARgBDAEYANQAyAEMAMAA3ADQAMAAwADAAMAAwADAAMwBGAEMAMgBFADYANgBCAEIARQAwADAAMAAwADAAMAAzAEYAQwBGADIAMAA3ADgAQQBGADAAMAAwADAAMAAwADMARgBDADMAMwAyAEQAQwBGADcAMAAwADAAMAAwADAAMwBGAEQAMAA3ADQANQA1ADMAMwAwADAAMAAwADAAMAAzAEYAQwA1ADgAMgBDADMAQQA3ADAAMAAwADAAMAAwADMARgBEADEAQQBGAEUAMAA4AEUAMAAwADAAMAAwADAA//7/UDMARgBDADYAMwAyADMAQgBBAEQAMAAwADAAMAAwADAAMwBGAEQAMgAwADEARQA5ADIANwAwADAAMAAwADAAMAAzAEYAQwAzADcAOAAwADUAQQA1ADAAMAAwADAAMAAwADMARgBEADIANQA4AEQANABFAEYAMAAwADAAMAAwADAAMwBGAEMAMQA1ADEAQgBGAEYAMQAwADAAMAAwADAAMAATAAAA//7/gDAAMAAwADAAMAAwADAANgAwADAAMAAwADAAMAAwADIAMAAwADAAMAAwADAAMAAzADAAMAAwADAAMAAwADAAMQAwADAAMAAwADAAMAA0ADIAMAAwADAAMAAwADAAMAAwADMARgBEADEARABCADcARABDAEIAMAAwADAAMAAwADAAMwBGADgAOAA1ADQAMQA3ADYANwAwADAAMAAwADAAMAAzAEYARAAxAEMAMwAxADkANwA3ADAAMAAwADAAMAAwADMARgA3ADgANgBFADMAMQBBADkAMAAwADAAMAAwADAAMwBGAEQAMQBBAEUAQwBBADEAQgAwADAAMAAwADAAMAD//v+AMwBGADgAOAA3AEEAMwAwADAARgAwADAAMAAwADAAMAAzAEYARAAxADEAOQAxAEIARQA0ADAAMAAwADAAMAAwADMARgA4ADAAOQBCADAAMAAyAEYAMAAwADAAMAAwADAAMwBGAEQAMQAwAEQAMABDADQANAAwADAAMAAwADAAMAAzAEYAOABFAEUARAAzADIAMwAxADAAMAAwADAAMAAwADMARgBEADEAMwA0ADcAQwAyADYAMAAwADAAMAAwADAAMwBGADgANQAzADUAQgAzADIANAAwADAAMAAwADAAMAAzAEYARAAxADYARQBBADEANwAwADAAMAAwADAAMAAwAP/+/4AzAEYAOAA5AEQANQBCAEYAMQAzADAAMAAwADAAMAAwADMARgBEADEANAA1AEYAQwAyADkAMAAwADAAMAAwADAAMwBGADgAQwBCAEQARQBBADcAMgAwADAAMAAwADAAMAAzAEYARAAxAEEAMAA3AEIAMgBCADAAMAAwADAAMAAwADMARgA4AEQAMwBDAEIANwBGADcAMAAwADAAMAAwADAAMwBGAEQAMQA3ADcANwBCAEMAOQAwADAAMAAwADAAMAAzAEYAOQAwAEMANAAyADcAMwAzADAAMAAwADAAMAAwADMARgBEADEAQwAxADYAMgBEAEMAMAAwADAAMAAwADAA//7/gDMARgA4AEUAQgAxADAAMgAyADkAMAAwADAAMAAwADAAMwBGAEQAMQBBADMARQA2ADUARQAwADAAMAAwADAAMAAzAEYAOQAxAEMAQwA5ADEARgBDADAAMAAwADAAMAAwADMARgBEADEARQAyADUAOABDAEMAMAAwADAAMAAwADAAMwBGADgAQwAxADEAQwA0AEIAOAAwADAAMAAwADAAMAAzAEYARAAxADgARgAyAEMANABFADAAMAAwADAAMAAwADMARgA5ADUAQgBDAEEANwA3ADAAMAAwADAAMAAwADAAMwBGAEQAMQA3ADQAMgA0ADIARgAwADAAMAAwADAAMAD//v+AMwBGADkANQA2ADIAMwAxADQAMAAwADAAMAAwADAAMAAzAEYARAAxADcAMwAxAEQANwBCADAAMAAwADAAMAAwADMARgA5ADUANQBFAEMANABGADkAMAAwADAAMAAwADAAMw=="/>
  <ax:ocxPr ax:name="Crdb6418" ax:value="AEYAQwA5ADMAMgBEAEYAMQAyADAAMAAwADAAMAAwADMARgA4ADAANgA2AEMANQAwADEAMAAwADAAMAAwADAAMwBGAEMAOQAzAEIAMgAxAEUAQwAwADAAMAAwADAAMAAzAEYANgBEADgAMQBEAEMARgBBADAAMAAwADAAMAAwADMARgBDADgAQgA5ADEANQA1AEQAMAAwADAAMAAwADAA//7/gEIARgA0AEIANQA0AEYARgBFAEYAMAAwADAAMAAwADAAMwBGAEMANwBEADYAMAA0AEEANAAwADAAMAAwADAAMABCAEYANwAzADcAQwAyADQANQAxADAAMAAwADAAMAAwADMARgBDADcAQQBBADUAMAA1AEEAMAAwADAAMAAwADAAQgBGADYAOAA4ADQAQwAwADIARAAwADAAMAAwADAAMAAzAEYAQwA3ADEARQBGAEIAMwA1ADAAMAAwADAAMAAwAEIARgA4ADEARQA3ADQARgBCADcAMAAwADAAMAAwADAAMwBGAEMANQA5AEEARgAxADQAQwAwADAAMAAwADAAMAD//v+AQgBGADgARQA1ADMAOAAxAEIAQwAwADAAMAAwADAAMAAzAEYAQwA1ADYAMAA2ADIARAAyADAAMAAwADAAMAAwAEIARgA5ADMAQwBGAEEARQA0ADYAMAAwADAAMAAwADAAMwBGAEMANABGADMAMwAzADAAMwAwADAAMAAwADAAMABCAEYAOQA1ADEAOQBCADQANwA3ADAAMAAwADAAMAAwADMARgBDADQARgA1ADAARQAzADYAMAAwADAAMAAwADAAQgBGADkAOQA2ADIARgAxADUANAAwADAAMAAwADAAMAAzAEYAQwA3ADIANQA0ADYAQQA3ADAAMAAwADAAMAAwAP/+/4BCAEYAOQA2AEYAMAAzADMAMQBEADAAMAAwADAAMAAwADMARgBDADgANQBEAEUANABFAEUAMAAwADAAMAAwADAAQgBGADkAMQBCADUAMwBEAEQAQgAwADAAMAAwADAAMAAzAEYAQwBBAEQANQBEADkARgAzADAAMAAwADAAMAAwAEIARgA4AEYARgAwADEAOQBDADkAMAAwADAAMAAwADAAMwBGAEMAQgA1AEYAMgBFAEMANwAwADAAMAAwADAAMABCAEYAOQA1ADQAOABGAEMANgAxADAAMAAwADAAMAAwADMARgBDAEQANgA2ADAAMAA0ADUAMAAwADAAMAAwADAA//7/gEIARgA5ADIARQAzAEYAMgA3ADUAMAAwADAAMAAwADAAMwBGAEMARgBDAEEAQgA0AEYANwAwADAAMAAwADAAMABCAEYAQQAwADYANgA2ADUAMwBDADAAMAAwADAAMAAwADMARgBEADAANgA2AEQARgBEADIAMAAwADAAMAAwADAAQgBGADkARQBBADAARQBBAEIANAAwADAAMAAwADAAMAAzAEYARAAwADUARgAwADcAMQA3ADAAMAAwADAAMAAwAEIARgA5ADkANABDAEEANQBEADgAMAAwADAAMAAwADAAMwBGAEQAMAA3ADcAMQA5AEUAMwAwADAAMAAwADAAMAD//v+AQgBGADkARAA5ADEAOAA3ADkAOQAwADAAMAAwADAAMAAzAEYARAAwADkAMwA0AEUANAA4ADAAMAAwADAAMAAwAEIARgA5ADUANABCADYANQBCAEEAMAAwADAAMAAwADAAMwBGAEQAMABEADQANwAxADMAOAAwADAAMAAwADAAMABCAEYAOQAxAEIAMgBBADYANgAwADAAMAAwADAAMAAwADMARgBEADAAQgBBAEQAMQA4ADQAMAAwADAAMAAwADAAQgBGADgAQwA1ADgANwAxAEUARQAwADAAMAAwADAAMAAzAEYARAAwAEQARQBBADQAQQBDADAAMAAwADAAMAAwAP/+/4BCAEYAOQAxADMAMgAxADcARQBCADAAMAAwADAAMAAwADMARgBEADAARgBEAEQANQA0ADQAMAAwADAAMAAwADAAQgBGADgAOQBGAEMARgAyAEQAQwAwADAAMAAwADAAMAAzAEYARAAxADYAMwBGAEUAQgAxADAAMAAwADAAMAAwAEIARgA4ADgARgAxADIARQA1ADYAMAAwADAAMAAwADAAMwBGAEQAMQA2ADEANwA0AEYAQgAwADAAMAAwADAAMABCAEYAOAA1ADgANQAzAEUARQBDADAAMAAwADAAMAAwADMARgBEADEANwA2ADQAOQBDADcAMAAwADAAMAAwADAA//7/gEIARgA4ADgARAA1AEQAOABCADEAMAAwADAAMAAwADAAMwBGAEQAMQA2AEYAOAA2ADMANAAwADAAMAAwADAAMABCAEYAOAA0AEQAOQAwAEQAQwAwADAAMAAwADAAMAAwADMARgBEADEAOABEADEAOAAwADcAMAAwADAAMAAwADAAQgBGADgANwBCAEEANQA1ADUAQwAwADAAMAAwADAAMAAzAEYARAAxAEEARQA5ADYAMQAxADAAMAAwADAAMAAwAEIARgA4ADAARQBCADgARgA4ADUAMAAwADAAMAAwADAAMwBGAEQAMQBCAEMANgBBADcAQgAwADAAMAAwADAAMAD//v+AQgBGADcAOAA4ADEANgBBADMARgAwADAAMAAwADAAMAAzAEYARAAxADkAMwBEADgAOABDADAAMAAwADAAMAAwAEIARgA4ADAAOAA0ADMANgAyAEEAMAAwADAAMAAwADAAMwBGAEQAMQA4ADUAQgAzADEANAAwADAAMAAwADAAMABCAEYANwA1ADcAMQA4ADAAQgA2ADAAMAAwADAAMAAwADMARgBEADEAOAAyAEIARABFAEYAMAAwADAAMAAwADAAQgBGADgAMQBEADEAMAAwADMAOQAwADAAMAAwADAAMAAzAEYARAAxADYANABGAEIAMwA5ADAAMAAwADAAMAAwAP/+/4BCAEYANwBEADkANgA0ADUANgA2ADAAMAAwADAAMAAwADMARgBEADEAMgA1AEYAQwA4AEEAMAAwADAAMAAwADAAQgBGADgAMgBEADEAQgA0ADkAMwAwADAAMAAwADAAMAAzAEYARAAwAEYANAAxADgARgBCADAAMAAwADAAMAAwAEIARgA3ADcAOABBADcARgAzADcAMAAwADAAMAAwADAAMwBGAEQAMQAzAEQANgAxADYAMAAwADAAMAAwADAAMABCAEYAOAAwAEQAOAA1AEQARAA1ADAAMAAwADAAMAAwADMARgBEADEANwA2AEIAMAA1ADgAMAAwADAAMAAwADAA//7/gEIARgA1AEQAMgA5AEUAMQBEADAAMAAwADAAMAAwADAAMwBGAEQAMQAyAEYAMwBGADAAQgAwADAAMAAwADAAMABCAEYANgA1ADgAMgA2AEQANQAzADAAMAAwADAAMAAwADMARgBEADEAMwBEADMANgBBADYAMAAwADAAMAAwADAAQgBGADUANAAzADQAMQA1AEEAQwAwADAAMAAwADAAMAAzAEYARAAwAEYAQwBFADQAQgA4ADAAMAAwADAAMAAwAEIARgA1ADkAMwBCAEEAMwAxAEUAMAAwADAAMAAwADAAMwBGAEQAMABEAEUANAA3ADUARQAwADAAMAAwADAAMAD//v+AMwBGADQAQgA1AEYAMQA4AEYARgAwADAAMAAwADAAMAAzAEYARAAxADUAOAA1ADIAOQBBADAAMAAwADAAMAAwAEIARgAzAEIAMgBCADEAMQAzADQAMAAwADAAMAAwADAAMwBGAEQAMQAyAEUAMQBGADAAQwAwADAAMAAwADAAMAAzAEYANQA4ADQARQA2ADgAQgBBADAAMAAwADAAMAAwADMARgBEADEANgA1ADcANgBBADMAMAAwADAAMAAwADAAMwBGADYAOAA2AEQARABGADIAMAAwADAAMAAwADAAMAAzAEYARAAxADUARgA1AEQANwBGADAAMAAwADAAMAAwAP/+/4AzAEYAMgA0ADUANQA0ADcAMwBGADAAMAAwADAAMAAwADMARgBEADEAQgBBAEUAOAA5ADIAMAAwADAAMAAwADAAQgBGADIAOABFAEUAQgAyADQANQAwADAAMAAwADAAMAAzAEYARAAyADAAOABBADgANgA2ADAAMAAwADAAMAAwADMARgA3ADcARAAwADAAOABFAEMAMAAwADAAMAAwADAAMwBGAEQAMQBEAEIANwBEAEMAQgAwADAAMAAwADAAMAAzAEYAOAA4ADUANAAxADcANgA3ADAAMAAwADAAMAAwADAAMAAwADAAMAAwADAAMwAwADAAMAAwADAAMAAwADEA//7/gDAAMAAwADAAMAAwADAANAAwADAAMAAwADAAMAAwADAAMwBGAEQAMQBCADAARgA5ADUAOQAwADAAMAAwADAAMAAzAEYAOQA2ADIARQA5ADIAMQAzADAAMAAwADAAMAAwADMARgBEADEAQQBFAEMAQwBGAEQAMAAwADAAMAAwADAAMwBGADkANgAyADcAMwA4ADIAOQAwADAAMAAwADAAMAAzAEYARAAxAEQAOAA2ADYARABGADAAMAAwADAAMAAwADMARgA5ADAARgBGADYAQgBCADYAMAAwADAAMAAwADAAMwBGAEQAMQBCADAARgA5ADUAOQAwADAAMAAwADAAMAD//v8QMwBGADkANgAyAEUAOQAyADEAMwAwADAAMAAwADAAMAACAAAA//7/gDAAMAAwADAAMAAwADAANgAwADAAMAAwADAAMAAwADEAMAAwADAAMAAwADAAMAAzADAAMAAwADAAMAAwADAAMQAwADAAMAAwADAAMAAwADUAMAAwADAAMAAwADAAMAAwAEIARgA4ADEAOQBDAEEAOABCADAAMAAwADAAMAAwADAAMwBGAEMANAAxADUANwA5AEIAQgAwADAAMAAwADAAMABCAEYAQgA5ADkANgA3AEEAMgA5ADAAMAAwADAAMAAwADMARgBDADQAQQA1ADkANgBEAEQAMAAwADAAMAAwADAAQgBGAEIAOAA3ADIANgA1AEUANAAwADAAMAAwADAAMAD//v9QMwBGAEMAQgA1AEMANAAzADYAQQAwADAAMAAwADAAMABCAEYAOQAwADYAMAA0ADIANwA4ADAAMAAwADAAMAAwADMARgBDAEEARABBADkANgAyADIAMAAwADAAMAAwADAAQgBGADgAMQA5AEMAQQA4AEIAMAAwADAAMAAwADAAMAAzAEYAQwA0ADEANQA3ADkAQgBCADAAMAAwADAAMAAwAAcAAAD//v+AMAAwADAAMAAwADAAMAA2ADAAMAAwADAAMAAwADAAMQAwADAAMAAwADAAMAAwADMAMAAwADAAMAAwADAAMAAxADAAMAAwADAAMAAwADEAOAAwADAAMA=="/>
  <ax:ocxPr ax:name="Crdb6419" ax:value="ADAAMAAwADAAMAAzAEYAQwA5ADUAMAAwADEAMAA3ADAAMAAwADAAMAAwADMARgBCAEEAOQAyADAAOQAzADAAMAAwADAAMAAwADAAMwBGAEMANwA3ADgARAA1ADUANQAwADAAMAAwADAAMAAzAEYAQgA3AEMAOAA0ADUANQA3ADAAMAAwADAAMAAwADMARgBDADYANAA3ADMANQAyAEEAMAAwADAAMAAwADAA//7/gDMARgBCADYARgAzAEQAMwBGAEUAMAAwADAAMAAwADAAMwBGAEMANQA2AEIAMwA2AEQAQwAwADAAMAAwADAAMAAzAEYAQgA2AEYAMQA5AEEANwA1ADAAMAAwADAAMAAwADMARgBDADUARABBADIAOQAwADUAMAAwADAAMAAwADAAMwBGAEIANwA5ADMARQA2AEQARQAwADAAMAAwADAAMAAzAEYAQwA1ADcANwA3ADkANwBDADAAMAAwADAAMAAwADMARgBCADcANQBEADEAMgAyADUAMAAwADAAMAAwADAAMwBGAEMANAA5ADIAMgBGADIAMgAwADAAMAAwADAAMAD//v+AMwBGAEIAOAAxADQAQwAyAEUARQAwADAAMAAwADAAMAAzAEYAQwAyADUAOQA0ADgAMgBEADAAMAAwADAAMAAwADMARgBCADcANQBFADcANwA4AEIAMAAwADAAMAAwADAAMwBGAEMAMgBGAEUANwA5ADYAMQAwADAAMAAwADAAMAAzAEYAQQA3AEEAMQBDAEUANgBDADAAMAAwADAAMAAwADMARgBDADMAOQBGADAAQgA4ADEAMAAwADAAMAAwADAAMwBGAEEAOAAwAEQAMgBFAEQARAAwADAAMAAwADAAMAAzAEYAQwA0ADEAQwAyADcAOQA4ADAAMAAwADAAMAAwAP/+/4AzAEYAQQA1ADcAOABEADUARABGADAAMAAwADAAMAAwADMARgBDADUAMQA5AEMAOQA2ADYAMAAwADAAMAAwADAAMwBGAEEANAA1ADIAQQAyADIARQAwADAAMAAwADAAMAAzAEYAQwA1AEMAMQA2ADcANAA3ADAAMAAwADAAMAAwADMARgBBADQANgA0ADgARQA3ADcAMAAwADAAMAAwADAAMwBGAEMANgA2ADYARgBEADcAOQAwADAAMAAwADAAMAAzAEYAQQA2ADIARQBGAEQAMQAzADAAMAAwADAAMAAwADMARgBDADcAMAAzADYANwAzADQAMAAwADAAMAAwADAA//7/gDMARgBBADMANwBEADcAQwA5AEEAMAAwADAAMAAwADAAMwBGAEMANwBBAEMANgA0ADkARgAwADAAMAAwADAAMAAzAEYAQQA1ADgANwAyADQAQQBFADAAMAAwADAAMAAwADMARgBDADcAQwA3ADMAMQA2ADIAMAAwADAAMAAwADAAMwBGAEEAOQA2ADYAQgAyADIAQgAwADAAMAAwADAAMAAzAEYAQwA4ADQANgA0ADkANgAwADAAMAAwADAAMAAwADMARgBBADgAQwA0ADIAQQBCADEAMAAwADAAMAAwADAAMwBGAEMAOAA0AEIARABFADcAQwAwADAAMAAwADAAMAD//v+AMwBGAEEAQgBFAEEAQwBEADYAQgAwADAAMAAwADAAMAAzAEYAQwA5ADgAQgBGADgAMgBGADAAMAAwADAAMAAwADMARgBBAEYARQBDADAANgBCADIAMAAwADAAMAAwADAAMwBGAEMAOQBDADQAOAA3ADgARAAwADAAMAAwADAAMAAzAEYAQgAzADIAOQA2ADYAQgA1ADAAMAAwADAAMAAwADMARgBDADkAOQAwADAANQBDADAAMAAwADAAMAAwADAAMwBGAEIANAA1ADMAMgA5ADMAQwAwADAAMAAwADAAMAAzAEYAQwA5AEMAQQA2AEQAMgAzADAAMAAwADAAMAAwAP/+/zAzAEYAQgA0AEEANQAzAEEAMgA5ADAAMAAwADAAMAAwADMARgBDADkANQAwADAAMQAwADcAMAAwADAAMAAwADAAMwBGAEIAQQA5ADIAMAA5ADMAMAAwADAAMAAwADAAMAAHAAAA//7/gDAAMAAwADAAMAAwADAANgAwADAAMAAwADAAMAAwADEAMAAwADAAMAAwADAAMAAzADAAMAAwADAAMAAwADAAMQAwADAAMAAwADAAMAAxAEEAMAAwADAAMAAwADAAMAAwADMARgA5ADQANQBCADUARQA0ADYAMAAwADAAMAAwADAAQgBGAEEARABDAEMARgAxADAANAAwADAAMAAwADAAMAAzAEYAOAAyAEEAOQA5ADcAOQAxADAAMAAwADAAMAAwAEIARgBBAEEARgA0ADAAMgAwADIAMAAwADAAMAAwADAAQgBGADcAMQAwADYANwBGAEIANAAwADAAMAAwADAAMAD//v+AQgBGAEEAQwAxADIAMQA2ADQANwAwADAAMAAwADAAMABCAEYANwBEADMANQBCADkANwA5ADAAMAAwADAAMAAwAEIARgBBAEQANgBBAEEARgAxADMAMAAwADAAMAAwADAAQgBGADgANQA4ADUAQwBGADUAQQAwADAAMAAwADAAMABCAEYAQQBCADgAQwBBAEYAQgBDADAAMAAwADAAMAAwAEIARgA4AEEAOQA3ADQAQgA4ADcAMAAwADAAMAAwADAAQgBGAEEAQwAyAEIARABGADgAOQAwADAAMAAwADAAMABCAEYAOQAwADkARAAyADAANAAzADAAMAAwADAAMAAwAP/+/4BCAEYAQQBBAEYAOAA5ADQANwAyADAAMAAwADAAMAAwAEIARgA5ADIARQAyAEMANAAzADgAMAAwADAAMAAwADAAQgBGAEEARAAxADUARgA2ADIAMAAwADAAMAAwADAAMABCAEYAOQA0ADEAMwAwADcAMgA0ADAAMAAwADAAMAAwAEIARgBBAEIANQAxAEEAMABFAEYAMAAwADAAMAAwADAAQgBGADkANwAzADAARQAwADgAQwAwADAAMAAwADAAMABCAEYAQQBDADIANgAxAEMAQwAwADAAMAAwADAAMAAwAEIARgA5AEEAQgAyAEMANAA5AEUAMAAwADAAMAAwADAA//7/gEIARgBBAEEAOQAzADMAMwA1ADYAMAAwADAAMAAwADAAQgBGADkARgAzADAAMABDAEYAMwAwADAAMAAwADAAMABCAEYAQQBCADgANAA0ADYAMwA1ADAAMAAwADAAMAAwAEIARgBBADAAOQBGADkAOQBGADIAMAAwADAAMAAwADAAQgBGAEEAOQAwAEMAQgBEADYANQAwADAAMAAwADAAMABCAEYAQQAzADIANwBEAEQAQwAwADAAMAAwADAAMAAwAEIARgBBADkARAA5ADgARABGADAAMAAwADAAMAAwADAAQgBGAEEAOAA3ADcAQwAyAEEANgAwADAAMAAwADAAMAD//v+AQgBGAEEAOAA0ADcARQA4AEEANwAwADAAMAAwADAAMABCAEYAQQA5AEEARABBADQARQBEADAAMAAwADAAMAAwAEIARgBBADYAMQA2ADEANAAyAEQAMAAwADAAMAAwADAAQgBGAEEAQwA0ADIARAAzADQAOAAwADAAMAAwADAAMABCAEYAQQA2AEEAMAAxADgAOAA2ADAAMAAwADAAMAAwAEIARgBBAEUANABFADYAQwAyADAAMAAwADAAMAAwADAAQgBGAEEANABGADUAOQBCADIANwAwADAAMAAwADAAMABCAEYAQQBEADkANQBGADAANwA1ADAAMAAwADAAMAAwAP/+/4BCAEYANwBDADIARgBBAEIAMwAzADAAMAAwADAAMAAwAEIARgBCADkANwBBAEUARABCAEUAMAAwADAAMAAwADAAQgBGADcAMgAxADAARQBBADEANwAwADAAMAAwADAAMABCAEYAQgA5ADUAMAAyADIARQAzADAAMAAwADAAMAAwADMARgA3ADEAQwAyAEIAOABGADYAMAAwADAAMAAwADAAQgBGAEIANQBFAEIAMwAwADgAMAAwADAAMAAwADAAMAAzAEYANgBBAEYAOAA4ADAAMgA4ADAAMAAwADAAMAAwADMARgA5ADEAOQBEADIANAA0AEQAMAAwADAAMAAwADAA//7/cDMARgA0ADcARgA5ADcAMAAwADIAMAAwADAAMAAwADAAMwBGADkAMQBCAEMARQAxAEEAOAAwADAAMAAwADAAMABCAEYAOAAwADcAMQA0ADUAMwA0ADAAMAAwADAAMAAwADMARgA5ADQAQQBFAEYANQBGADMAMAAwADAAMAAwADAAQgBGADkAQgBGADYARAAwADIANAAwADAAMAAwADAAMAAzAEYAOQA0ADUAQgA1AEUANAA2ADAAMAAwADAAMAAwAEIARgBBAEQAQwBDAEYAMQAwADQAMAAwADAAMAAwADAABgAAAP/+/4AwADAAMAAwADAAMAAwADYAMAAwADAAMAAwADAAMAAxADAAMAAwADAAMAAwADAAMwAwADAAMAAwADAAMAAwADEAMAAwADAAMAAwADAAMQA1ADAAMAAwADAAMAAwADAAMABCAEYARAAwADUANAA3AEIAOQBFADAAMAAwADAAMAAwADMARgBDADcARAAwADkARABCADkAMAAwADAAMAAwADAAQgBGAEQAMQBFADcAQQA5ADcAQwAwADAAMAAwADAAMAAzAEYAQwA4ADkAMAA3AEUANQBCADAAMAAwADAAMAAwAEIARgBEADMAMQAwADAAOAA1ADIAMAAwADAAMAAwADAA//7/gDMARgBDADgANwA2AEMAMQA3AEYAMAAwADAAMAAwADAAQgBGAEQAMwBBAEUAQQAxADAAOQAwADAAMAAwADAAMAAzAEYAQwA4ADkANAA5AEEAMQAzADAAMAAwADAAMAAwAEIARgBEADQAMgAwAEIANgAyADEAMAAwADAAMAAwADAAMwBGAEMAOQAwAEUAMwAzAEUAMwAwADAAMAAwADAAMABCAEYARAA0ADgAQgA1ADcARgAyADAAMAAwADAAMAAwADMARgBDADgARQA5AEUARgBDADcAMAAwADAAMAAwADAAQgBGAEQANABEAEMARgBEAEEAMQAwADAAMAAwADAAMAD//v+AMwBGAEMAOQA1AEIAQQAxAEEAOQAwADAAMAAwADAAMABCAEYARAA0AEQANgA0AEQAQQAxADAAMAAwADAAMAAwADMARgBDAEEANQAzAEIARgBDADEAMAAwADAAMAAwADAAQgBGAEQANQAwAEUAMwA2AEIANwAwADAAMAAwADAAMAAzAEYAQwBBAEEAMgA2AEIAQgBBADAAMAAwADAAMAAwAEIARgBEADUAMgBGADcAOAA0ADEAMAAwADAAMAAwADAAMwBGAEMAQQBEAEEARg=="/>
  <ax:ocxPr ax:name="Crdb6420" ax:value="ADQANQA4ADAAMAAwADAAMAAwAEIARgBEADUANQA5AEYARgA5ADkAMAAwADAAMAAwADAA//7/gDMARgBDAEIAMABBADkAQQAyAEEAMAAwADAAMAAwADAAQgBGAEQANQBBADEAMAA4AEMAMwAwADAAMAAwADAAMAAzAEYAQwBCADIAMQBGADcANABCADAAMAAwADAAMAAwAEIARgBEADYANwBFAEEANABEAEYAMAAwADAAMAAwADAAMwBGAEMANgAyADkAMgA4ADUAOAAwADAAMAAwADAAMABCAEYARAA3ADIAOQBGAEQAOQBCADAAMAAwADAAMAAwADMARgBDADQAMgBBAEUANwA2AEIAMAAwADAAMAAwADAAQgBGAEQANwAyADUAQgBEADIARQAwADAAMAAwADAAMAD//v+AMwBGAEMAMgAzADMANwBEADEARAAwADAAMAAwADAAMABCAEYARAAzAEMAOQAwADgAQQAxADAAMAAwADAAMAAwADMARgBDADAANABEAEUANwBCAEEAMAAwADAAMAAwADAAQgBGAEQAMQA2ADMAOAA3ADkAQwAwADAAMAAwADAAMAAzAEYAQgBFADUANQA5AEMAQwA1ADAAMAAwADAAMAAwAEIARgBEADAAQwAxADgAQgAwADAAMAAwADAAMAAwADAAMwBGAEMAMwBEADgAQgA0AEMARAAwADAAMAAwADAAMABCAEYARAAwAEYAOQAzAEUANQAzADAAMAAwADAAMAAwAP/+/1AzAEYAQwA0ADcANAAxADYANwBCADAAMAAwADAAMAAwAEIARgBEADAAMQAzAEUAMQBCADAAMAAwADAAMAAwADAAMwBGAEMANgBEADAAMgAzADQARgAwADAAMAAwADAAMABCAEYARAAwADUANAA3AEIAOQBFADAAMAAwADAAMAAwADMARgBDADcARAAwADkARABCADkAMAAwADAAMAAwADAABQAAAP/+/4AwADAAMAAwADAAMAAwADYAMAAwADAAMAAwADAAMAAxADAAMAAwADAAMAAwADAAMwAwADAAMAAwADAAMAAwADEAMAAwADAAMAAwADAAMQAwADAAMAAwADAAMAAwADAAMAAzAEYARAAxADQANwBEADIAQwAyADAAMAAwADAAMAAwADMARgBCAEIARAA4ADUANgAzADAAMAAwADAAMAAwADAAMwBGAEQAMQAyADEAMgAyADkANgAwADAAMAAwADAAMAAzAEYAQgBEADMAQQA3ADIAOAA2ADAAMAAwADAAMAAwADMARgBEADAARAA4AEEAMwAzADQAMAAwADAAMAAwADAA//7/gDMARgBCAEQARABFAEYAQQBDADQAMAAwADAAMAAwADAAMwBGAEMAQQA4AEEARQBGAEEAOQAwADAAMAAwADAAMAAzAEYAQgBCADEAMwA5ADAANgA5ADAAMAAwADAAMAAwADMARgBDAEEANwAwAEMAOABDADMAMAAwADAAMAAwADAAMwBGAEIAQwA0ADUAMAA4ADAAOAAwADAAMAAwADAAMAAzAEYAQwA5ADUAMAAwADEAMAA3ADAAMAAwADAAMAAwADMARgBCAEEAOQAyADAAOQAzADAAMAAwADAAMAAwADAAMwBGAEMAOQBDAEEANgBEADIAMwAwADAAMAAwADAAMAD//v+AMwBGAEIANABBADUAMwBBADIAOQAwADAAMAAwADAAMAAzAEYAQwBBADEARQA2ADcAMQA1ADAAMAAwADAAMAAwADMARgBCADAAOQA0AEMAMwA0ADYAMAAwADAAMAAwADAAMwBGAEMAQgBFADAANgAwADIAQwAwADAAMAAwADAAMAAzAEYAQgAxADIAQgAwAEUAQQBCADAAMAAwADAAMAAwADMARgBEADEAMAA4AEMAOABGADcAMAAwADAAMAAwADAAMwBGAEIAMwA4AEQARgA1ADEAOAAwADAAMAAwADAAMAAzAEYARAAxADUAMwBEAEEANgBCADAAMAAwADAAMAAwAP/+/4AzAEYAQgA0ADIAQwBBAEMAQQAwADAAMAAwADAAMAAwADMARgBEADEARAAxAEEARAAxADEAMAAwADAAMAAwADAAMwBGAEIANgAzADIAMgA1ADAANgAwADAAMAAwADAAMAAzAEYARAAxADQAQQAzADkAQQBCADAAMAAwADAAMAAwADMARgBCADgAMwBEADMAOQBEAEQAMAAwADAAMAAwADAAMwBGAEQAMQA0ADcANwA4ADMANwAwADAAMAAwADAAMAAzAEYAQgA5ADkAOQAwADIANgA4ADAAMAAwADAAMAAwADMARgBEADEAOABCAEIANgBFAEMAMAAwADAAMAAwADAA//7/MDMARgBCAEIAOAAyAEIANgAxAEUAMAAwADAAMAAwADAAMwBGAEQAMQA0ADcARAAyAEMAMgAwADAAMAAwADAAMAAzAEYAQgBCAEQAOAA1ADYAMwAwADAAMAAwADAAMAAwAAQAAAD//v+AMAAwADAAMAAwADAAMAA2ADAAMAAwADAAMAAwADAAMgAwADAAMAAwADAAMAAwADMAMAAwADAAMAAwADAAMAAxADAAMAAwADAAMAAwADAANwAwADAAMAAwADAAMAAwADAAMwBGAEQANAAyAEIANwBBAEUAQQAwADAAMAAwADAAMAAzAEYAQgBGAEYARQBDADQARgA2ADAAMAAwADAAMAAwADMARgBEADQAMABDAEQAQQBDADMAMAAwADAAMAAwADAAMwBGAEMAMAA3AEUARgA5ADAANQAwADAAMAAwADAAMAAzAEYARAAzAEIANwBDADgARgBGADAAMAAwADAAMAAwAP/+/4AzAEYAQwAwADQAQwA3AEYANQAyADAAMAAwADAAMAAwADMARgBEADMARQAxAEMAMAA5AEEAMAAwADAAMAAwADAAMwBGAEIARQAxADAAMgA2ADIAMwAwADAAMAAwADAAMAAzAEYARAAzAEQANgBGADQAQgA5ADAAMAAwADAAMAAwADMARgBCAEQANwA4AEEAMQBFAEYAMAAwADAAMAAwADAAMwBGAEQANAAyADcANQA5ADYAQwAwADAAMAAwADAAMAAzAEYAQgBFADAAOAA5AEIAOQBDADAAMAAwADAAMAAwADMARgBEADQAMgBCADcAQQBFAEEAMAAwADAAMAAwADAA//7/gDMARgBCAEYARgBFAEMANABGADYAMAAwADAAMAAwADAAMAAwADAAMAAwADAAMAAzADAAMAAwADAAMAAwADAAMQAwADAAMAAwADAAMAAwADUAMAAwADAAMAAwADAAMAAwADMARgBEADQANABDADQANQBEAEUAMAAwADAAMAAwADAAMwBGAEIARgBBADgANAA2AEYAQgAwADAAMAAwADAAMAAzAEYARAA0ADUAOQA0AEYANwAzADAAMAAwADAAMAAwADMARgBCAEYAQQA1AEIAOAAwADcAMAAwADAAMAAwADAAMwBGAEQANAA1AEEAQQBEADcARgAwADAAMAAwADAAMAD//v9QMwBGAEIARgA5ADYARAA0ADMANgAwADAAMAAwADAAMAAzAEYARAA0ADYAOAA4ADAANAAyADAAMAAwADAAMAAwADMARgBCAEUARgAzADUAQQBDAEUAMAAwADAAMAAwADAAMwBGAEQANAA0AEMANAA1AEQARQAwADAAMAAwADAAMAAzAEYAQgBGAEEAOAA0ADYARgBCADAAMAAwADAAMAAwAAcAAAD//v+AMAAwADAAMAAwADAAMAA2ADAAMAAwADAAMAAwADAAMQAwADAAMAAwADAAMAAwADMAMAAwADAAMAAwADAAMAAxADAAMAAwADAAMAAwADEAQQAwADAAMAAwADAAMAAwADAAMwBGAEMARgBDAEEAQgA0AEYANwAwADAAMAAwADAAMABCAEYAQQAwADYANgA2ADUAMwBDADAAMAAwADAAMAAwADMARgBDAEQANgA2ADAAMAA0ADUAMAAwADAAMAAwADAAQgBGADkAMgBFADMARgAyADcANQAwADAAMAAwADAAMAAzAEYAQwBCADUARgAyAEUAQwA3ADAAMAAwADAAMAAwAP/+/4BCAEYAOQA1ADQAOABGAEMANgAxADAAMAAwADAAMAAwADMARgBDAEEARAA1AEQAOQBGADMAMAAwADAAMAAwADAAQgBGADgARgBGADAAMQA5AEMAOQAwADAAMAAwADAAMAAzAEYAQwA4ADUARABFADQARQBFADAAMAAwADAAMAAwAEIARgA5ADEAQgA1ADMARABEAEIAMAAwADAAMAAwADAAMwBGAEMANwAyADUANAA2AEEANwAwADAAMAAwADAAMABCAEYAOQA2AEYAMAAzADMAMQBEADAAMAAwADAAMAAwADMARgBDADYARAAwAEMAQwAwAEQAMAAwADAAMAAwADAA//7/gEIARgA5AEQAMABDAEQANQA5ADgAMAAwADAAMAAwADAAMwBGAEMANwBCADkAMAAwAEQAQwAwADAAMAAwADAAMABCAEYAOQBGAEQAOQAwAEUAQgA0ADAAMAAwADAAMAAwADMARgBDADgANwA3AEEARgA2AEYAMAAwADAAMAAwADAAQgBGAEEANAA0AEYANwA5ADMANAAwADAAMAAwADAAMAAzAEYAQwBBAEIAOAA2ADgANAA4ADAAMAAwADAAMAAwAEIARgBBAEIANwBBADAAQgAxADYAMAAwADAAMAAwADAAMwBGAEMAQgBBADIARABBADQAMQAwADAAMAAwADAAMAD//v+AQgBGAEIAMQAwADIARABFADAAMwAwADAAMAAwADAAMAAzAEYAQwBDADIAOQA1ADQANgBGADAAMAAwADAAMAAwAEIARgBCADEAQQA3AEEAOAA0AEUAMAAwADAAMAAwADAAMwBGAEMAQwAzADcAOQA1ADcANgAwADAAMAAwADAAMABCAEYAQQBFADcARgBDAEUARQAxADAAMAAwADAAMAAwADMARgBDAEQAMABEADQARQBBADAAMAAwADAAMAAwADAAQgBGAEEARQBEADgANgA2AEMAMgAwADAAMAAwADAAMAAzAEYAQwBEADQAMABGADIAOQBEADAAMAAwADAAMAAwAP/+/4BCAEYAQQBDADYARgAwADMAOQBDADAAMAAwADAAMAAwADMARgBDAEQANAA5ADkAQwAzADYAMAAwADAAMAAwADAAQgBGAEEARQAwADUAMAA0ADUAOAAwADAAMAAwADAAMAAzAEYAQwBEADkAQgBFADkAOAA4ADAAMAAwADAAMAAwAEIARgBBAEQANgAyADcANwA3AEYAMAAwADAAMAAwADAAMwBGAEMARAA1ADcANAAxADQAMAAwADAAMAAwADAAMABCAEYAQQBEADcARAA2ADcAMQBBADAAMAAwADAAMA=="/>
  <ax:ocxPr ax:name="Crdb6421" ax:value="ADAAMwBGAEMARABDADIAOAAwAEYAMQAwADAAMAAwADAAMAD//v+AQgBGAEEAQwA5ADYAMABDADYARgAwADAAMAAwADAAMAAzAEYAQwBEADkAOABBAEYAMQBEADAAMAAwADAAMAAwAEIARgBBAEIANABGADcANwA1ADcAMAAwADAAMAAwADAAMwBGAEMARABFADMANQBGAEIAMAAwADAAMAAwADAAMABCAEYAQQBCADgARAA0ADMARAAwADAAMAAwADAAMAAwADMARgBDAEUARAA4ADIARgA0AEMAMAAwADAAMAAwADAAQgBGAEEANwBEADgAMwAxAEEAOQAwADAAMAAwADAAMAAzAEYAQwBFAEIAMgA5AEIARAAxADAAMAAwADAAMAAwAP/+/3BCAEYAQQA1ADMANQA2ADIAMwA3ADAAMAAwADAAMAAwADMARgBDAEUARQAyADgAOQBDAEMAMAAwADAAMAAwADAAQgBGAEEANAA0ADIAMAAwADMARgAwADAAMAAwADAAMAAzAEYAQwBFAEUANgA5ADEARABBADAAMAAwADAAMAAwAEIARgBBADUARQBBAEEAQgBEAEYAMAAwADAAMAAwADAAMwBGAEMARgBDAEEAQgA0AEYANwAwADAAMAAwADAAMABCAEYAQQAwADYANgA2ADUAMwBDADAAMAAwADAAMAAwAAUAAAD//v+AMAAwADAAMAAwADAAMAA2ADAAMAAwADAAMAAwADAAMQAwADAAMAAwADAAMAAwADMAMAAwADAAMAAwADAAMAAxADAAMAAwADAAMAAwADAARgAwADAAMAAwADAAMAAwADAAQgBGADgANAA2AEEARQBCADUANgAwADAAMAAwADAAMAAzAEYAQgA5AEUAQgBDADEAMQA5ADAAMAAwADAAMAAwAEIARgA3AEUAQgA5ADUARQAyAEMAMAAwADAAMAAwADAAMwBGAEIAOABDAEYAMgA5ADkAMgAwADAAMAAwADAAMABCAEYAOQAxAEYAQQA5ADkAQwAyADAAMAAwADAAMAAwAP/+/4AzAEYAQgBBADcANAA4ADEAMwBDADAAMAAwADAAMAAwAEIARgA5AEMAMwBEADEANgBGADIAMAAwADAAMAAwADAAMwBGAEIAQQAxAEEANAA3ADAAOAAwADAAMAAwADAAMABCAEYAQQAxADMARQBDADgANgA3ADAAMAAwADAAMAAwADMARgBCAEIAMwAyADgANwAyAEMAMAAwADAAMAAwADAAQgBGAEIAQQBCAEUAMgBEADcAQwAwADAAMAAwADAAMAAzAEYAQgBDADMAQwBGAEIANAA3ADAAMAAwADAAMAAwAEIARgBCADkARgBDADAAMwA3AEMAMAAwADAAMAAwADAA//7/gDMARgBDADIAOABEAEMARABBAEQAMAAwADAAMAAwADAAQgBGAEIAOQA5ADYANwBBADIAOQAwADAAMAAwADAAMAAzAEYAQwA0AEEANQA5ADYARABEADAAMAAwADAAMAAwAEIARgA4ADEAOQBDAEEAOABCADAAMAAwADAAMAAwADAAMwBGAEMANAAxADUANwA5AEIAQgAwADAAMAAwADAAMABCAEYAOAA5ADEAQgBDAEEAQQBCADAAMAAwADAAMAAwADMARgBDADMANQBCADYANgAzADEAMAAwADAAMAAwADAAQgBGADcARQAwADUAOAAxAEEAQwAwADAAMAAwADAAMAD//v+AMwBGAEMAMgBBAEQAMABFAEIANgAwADAAMAAwADAAMABCAEYANwBFAEQAMQAyAEIARgBFADAAMAAwADAAMAAwADMARgBCAEQANQAzAEEAOAAwADUAMAAwADAAMAAwADAAQgBGADgAMwAyAEYANgBGADEARQAwADAAMAAwADAAMAAzAEYAQgBEADUANAA3AEYAMwA1ADAAMAAwADAAMAAwAEIARgA3AEUAMQBFADUARAA0ADIAMAAwADAAMAAwADAAMwBGAEIAQgBBADEAMwA0AEEANwAwADAAMAAwADAAMABCAEYAOAA0ADYAQQBFAEIANQA2ADAAMAAwADAAMAAwAP/+/xAzAEYAQgA5AEUAQgBDADEAMQA5ADAAMAAwADAAMAAwAAcAAAD//v+AMAAwADAAMAAwADAAMAA2ADAAMAAwADAAMAAwADAAMQAwADAAMAAwADAAMAAwADMAMAAwADAAMAAwADAAMAAxADAAMAAwADAAMAAwADEAQQAwADAAMAAwADAAMAAwADAAMwBGAEMAOQAzADIARABGADEAMgAwADAAMAAwADAAMAAzAEYAOAAwADYANgBDADUAMAAxADAAMAAwADAAMAAwADMARgBDADkAMwBCADIAMQBFAEMAMAAwADAAMAAwADAAMwBGADYARAA4ADEARABDAEYAQQAwADAAMAAwADAAMAAzAEYAQwA4AEIAOQAxADUANQBEADAAMAAwADAAMAAwAP/+/4BCAEYANABCADUANABGAEYARQBGADAAMAAwADAAMAAwADMARgBDADcARAA2ADAANABBADQAMAAwADAAMAAwADAAQgBGADcAMwA3AEMAMgA0ADUAMQAwADAAMAAwADAAMAAzAEYAQwA3AEEAQQA1ADAANQBBADAAMAAwADAAMAAwAEIARgA2ADgAOAA0AEMAMAAyAEQAMAAwADAAMAAwADAAMwBGAEMANwAxAEUARgBCADMANQAwADAAMAAwADAAMABCAEYAOAAxAEUANwA0AEYAQgA3ADAAMAAwADAAMAAwADMARgBDADUAOQBBAEYAMQA0AEMAMAAwADAAMAAwADAA//7/gEIARgA4AEUANQAzADgAMQBCAEMAMAAwADAAMAAwADAAMwBGAEMANQA2ADAANgAyAEQAMgAwADAAMAAwADAAMABCAEYAOQAzAEMARgBBAEUANAA2ADAAMAAwADAAMAAwADMARgBDADQARgAzADMAMwAwADMAMAAwADAAMAAwADAAQgBGADkANQAxADkAQgA0ADcANwAwADAAMAAwADAAMAAzAEYAQwA0AEYANQAwAEUAMwA2ADAAMAAwADAAMAAwAEIARgA5ADkANgAyAEYAMQA1ADQAMAAwADAAMAAwADAAMwBGAEMAMgBBADIARQA5ADYARAAwADAAMAAwADAAMAD//v+AQgBGADkAQgA5ADQAMABDADAANAAwADAAMAAwADAAMAAzAEYAQgBCAEQAQwAyADEAMwA5ADAAMAAwADAAMAAwAEIARgA5AEUARQA5ADEARABDADkAMAAwADAAMAAwADAAMwBGAEIANAAzADMANQAzADQARAAwADAAMAAwADAAMABCAEYAQQAwADgANAA4ADgANgAxADAAMAAwADAAMAAwADMARgBCADUAMABCADUAMwBDADAAMAAwADAAMAAwADAAQgBGADkARQAzAEEAMAAwADEARQAwADAAMAAwADAAMAAzAEYAQgA0ADkAOAA1ADMAQwBCADAAMAAwADAAMAAwAP/+/4BCAEYAOQA5ADQAMgA5AEUAMgA1ADAAMAAwADAAMAAwADMARgBCADUAOAAyAEQANgAwADgAMAAwADAAMAAwADAAQgBGADkANwAzADYAMwAxADMAQwAwADAAMAAwADAAMAAzAEYAQgA1ADQANgBCAEIANAAyADAAMAAwADAAMAAwAEIARgA5ADMAOQAwAEYAMQAwADgAMAAwADAAMAAwADAAMwBGAEIANgA1AEMANwA0ADMARQAwADAAMAAwADAAMABCAEYAOQAwADUAOQBFAEQAOQBGADAAMAAwADAAMAAwADMARgBCADYAMAAxADMAMwAyADkAMAAwADAAMAAwADAA//7/gEIARgA4AEMARgA2AEYANABCAEYAMAAwADAAMAAwADAAMwBGAEIANgA4AEQANABGAEYANAAwADAAMAAwADAAMABCAEYANwA1ADgANgBFADkANABDADAAMAAwADAAMAAwADMARgBCADYAQgBFADgAMAAxADIAMAAwADAAMAAwADAAQgBGADcANQA1AEQANABFADgAOAAwADAAMAAwADAAMAAzAEYAQgA2AEYAQwA5AEMAQgAzADAAMAAwADAAMAAwAEIARgA3ADUAMAA1ADkAOQBBADcAMAAwADAAMAAwADAAMwBGAEIAQgBEADgANgA1ADQAQgAwADAAMAAwADAAMAD//v9wQgBGADYARQBCADcAMQAzADEAQQAwADAAMAAwADAAMAAzAEYAQgBCAEIANwBEAEEAQQAyADAAMAAwADAAMAAwAEIARgA0ADMAQgAwADgANAA1AEIAMAAwADAAMAAwADAAMwBGAEMANQBBAEEANwA5ADkARQAwADAAMAAwADAAMAAzAEYANwAyADEAMgAwADkAQQAyADAAMAAwADAAMAAwADMARgBDADkAMwAyAEQARgAxADIAMAAwADAAMAAwADAAMwBGADgAMAA2ADYAQwA1ADAAMQAwADAAMAAwADAAMAAXAAAA//7/gDAAMAAwADAAMAAwADAANgAwADAAMAAwADAAMAAwADIAMAAwADAAMAAwADAAMAAzADAAMAAwADAAMAAwADAAMQAwADAAMAAwADAAMAA1ADIAMAAwADAAMAAwADAAMAAwADMARgA5AEIAOAAxADIAQwA0ADkAMAAwADAAMAAwADAAQgBGAEIANgAzAEUANgBBADUAMQAwADAAMAAwADAAMAAzAEYAOQBCADIAMQAyADQAMgBDADAAMAAwADAAMAAwAEIARgBCADEAQQA1ADEANwA5ADYAMAAwADAAMAAwADAAMwBGADkAQQBGADAAQgBGADIAMgAwADAAMAAwADAAMAD//v+AQgBGAEEARQA4ADQANABBAEIAMQAwADAAMAAwADAAMAAzAEYAOQA0ADUAQgA1AEUANAA2ADAAMAAwADAAMAAwAEIARgBBAEQAQwBDAEYAMQAwADQAMAAwADAAMAAwADAAMwBGADgAMgBBADkAOQA3ADkAMQAwADAAMAAwADAAMABCAEYAQQBBAEYANAAwADIAMAAyADAAMAAwADAAMAAwAEIARgA3ADEAMAA2ADcARgBCADQAMAAwADAAMAAwADAAQgBGAEEAQwAxADIAMQA2ADQANwAwADAAMAAwADAAMABCAEYANwBEADMANQBCADkANwA5ADAAMAAwADAAMAAwAP/+/4BCAEYAQQBEADYAQQBBAEYAMQAzADAAMAAwADAAMAAwAEIARgA4ADUAOAA1AEMARgA1AEEAMAAwADAAMAAwADAAQgBGAEEAQgA4AEMAQQBGAEIAQwAwADAAMAAwADAAMABCAEYAOABBADkANwA0AEIAOAA3ADAAMAAwADAAMAAwAEIARgBBAEMAMgBCAEQARgA4ADkAMAAwADAAMAAwADAAQgBGADkAMAA5AEQAMg=="/>
  <ax:ocxPr ax:name="Crdb6422" ax:value="ADAANAAzADAAMAAwADAAMAAwAEIARgBBAEEARgA4ADkANAA3ADIAMAAwADAAMAAwADAAQgBGADkAMgBFADIAQwA0ADMAOAAwADAAMAAwADAAMAD//v+AQgBGAEEARAAxADUARgA2ADIAMAAwADAAMAAwADAAMABCAEYAOQA0ADEAMwAwADcAMgA0ADAAMAAwADAAMAAwAEIARgBBAEIANQAxAEEAMABFAEYAMAAwADAAMAAwADAAQgBGADkANwAzADAARQAwADgAQwAwADAAMAAwADAAMABCAEYAQQBDADIANgAxAEMAQwAwADAAMAAwADAAMAAwAEIARgA5AEEAQgAyAEMANAA5AEUAMAAwADAAMAAwADAAQgBGAEEAQQA5ADMAMwAzADUANgAwADAAMAAwADAAMABCAEYAOQBGADMAMAAwAEMARgAzADAAMAAwADAAMAAwAP/+/4BCAEYAQQBCADgANAA0ADYAMwA1ADAAMAAwADAAMAAwAEIARgBBADAAOQBGADkAOQBGADIAMAAwADAAMAAwADAAQgBGAEEAOQAwAEMAQgBEADYANQAwADAAMAAwADAAMABCAEYAQQAzADIANwBEAEQAQwAwADAAMAAwADAAMAAwAEIARgBBADkARAA5ADgARABGADAAMAAwADAAMAAwADAAQgBGAEEAOAA3ADcAQwAyAEEANgAwADAAMAAwADAAMABCAEYAQQA4ADQANwBFADgAQQA3ADAAMAAwADAAMAAwAEIARgBBADkAQQBEAEEANABFAEQAMAAwADAAMAAwADAA//7/gEIARgBBADYAMQA2ADEANAAyAEQAMAAwADAAMAAwADAAQgBGAEEAQwA0ADIARAAzADQAOAAwADAAMAAwADAAMABCAEYAQQA2AEEAMAAxADgAOAA2ADAAMAAwADAAMAAwAEIARgBBAEUANABFADYAQwAyADAAMAAwADAAMAAwADAAQgBGAEEANABGADUAOQBCADIANwAwADAAMAAwADAAMABCAEYAQQBEADkANQBGADAANwA1ADAAMAAwADAAMAAwAEIARgA3AEMAMgBGAEEAQgAzADMAMAAwADAAMAAwADAAQgBGAEIAOQA3AEEARQBEAEIARQAwADAAMAAwADAAMAD//v+AQgBGADcAMgAxADAARQBBADEANwAwADAAMAAwADAAMABCAEYAQgBCADMAOAAxADMARQA0ADAAMAAwADAAMAAwAEIARgBCADUAMwBGAEUANwA5ADkAMAAwADAAMAAwADAAQgBGAEMANAA0AEMAQQBFADQANwAwADAAMAAwADAAMABCAEYAQgAzAEYARABGAEYANgAxADAAMAAwADAAMAAwAEIARgBDADQAMgBGADMAMwA5ADEAMAAwADAAMAAwADAAQgBGAEIANABGAEUANQA5ADYAMwAwADAAMAAwADAAMABCAEYAQwAxADYANwBGADQANQA3ADAAMAAwADAAMAAwAP/+/4BCAEYAQgBBAEQARgA3AEQAMgAxADAAMAAwADAAMAAwAEIARgBDADAAQgA2ADIAOABFADcAMAAwADAAMAAwADAAQgBGAEIARgA5ADUAMAA4AEEARAAwADAAMAAwADAAMABCAEYAQgBEADEANwA1ADcAMABFADAAMAAwADAAMAAwAEIARgBDADEANQAyAEUAMAA5ADUAMAAwADAAMAAwADAAQgBGAEIAQgA2ADIANABDADgANgAwADAAMAAwADAAMABCAEYAQwAwAEQANgA4ADIAMwA1ADAAMAAwADAAMAAwAEIARgBCAEEANwA2ADIAQQAwADEAMAAwADAAMAAwADAA//7/gEIARgBCAEYANgBBADMARgAxAEYAMAAwADAAMAAwADAAQgBGAEIAOQAwAEYAMQAzADkAQQAwADAAMAAwADAAMABCAEYAQgBFAEUANwBCAEUAMwBDADAAMAAwADAAMAAwAEIARgBCADUAOAA1AEYAQQBCAEIAMAAwADAAMAAwADAAQgBGAEIARgA5AEQAMAA2AEEANQAwADAAMAAwADAAMABCAEYAQgAyAEQAQwBEAEUANQA3ADAAMAAwADAAMAAwAEIARgBDADEANQBEAEEAMAAxAEUAMAAwADAAMAAwADAAQgBGAEIAMQA4ADQAOQAxADEANAAwADAAMAAwADAAMAD//v+AQgBGAEMAMwAzAEUANQBDADYARAAwADAAMAAwADAAMABCAEYAQQBEADIAMwBCAEQAMQAxADAAMAAwADAAMAAwAEIARgBDADQARQAwADQANwA4ADQAMAAwADAAMAAwADAAQgBGAEEAQwBDADcANAA4ADEARAAwADAAMAAwADAAMABCAEYAQwA2ADEAOQA0ADgAOQAxADAAMAAwADAAMAAwAEIARgBBAEEAMAA3ADAARAA4ADEAMAAwADAAMAAwADAAQgBGAEMANwA4ADEANgA2ADEAQgAwADAAMAAwADAAMABCAEYAQQAyAEYARgBBADAAQgA2ADAAMAAwADAAMAAwAP/+/4BCAEYAQwA4ADQARAA4AEMAMwAzADAAMAAwADAAMAAwAEIARgA5AEQAMwBFAEUAQQAzADIAMAAwADAAMAAwADAAQgBGAEMAOAA1AEUARgAyAEQAOAAwADAAMAAwADAAMABCAEYAOQA5ADgARQAwAEUAQQBEADAAMAAwADAAMAAwAEIARgBDADgAQwBFAEUANgAwADEAMAAwADAAMAAwADAAQgBGADkANABFAEEAMQAxAEQANQAwADAAMAAwADAAMABCAEYAQwA4ADkAMgAzAEYANAA2ADAAMAAwADAAMAAwAEIARgA5AEIANABBAEIANAA2ADEAMAAwADAAMAAwADAA//7/gEIARgBDADYAOQA4ADYAQQA0AEEAMAAwADAAMAAwADAAQgBGADkAOABGADAAQwAzAEMAMQAwADAAMAAwADAAMABCAEYAQwA1AEEAOQBDADgAMAA5ADAAMAAwADAAMAAwAEIARgA5AEQANwAwAEMAMgAwAEYAMAAwADAAMAAwADAAQgBGAEMANQBBADMARgBBAEMANwAwADAAMAAwADAAMABCAEYAOQBFAEIAOQA2AEUAMQA1ADAAMAAwADAAMAAwAEIARgBDADUAMwBDADUAQwAzADAAMAAwADAAMAAwADAAQgBGADkAQwAxADQANABBADQARgAwADAAMAAwADAAMAD//v+AQgBGAEMANQA5AEQAQQAzADYAMAAwADAAMAAwADAAMABCAEYAOQBBAEMAMQA0ADQAQQAwADAAMAAwADAAMAAwAEIARgBDADUAMQAwADgANwBCADMAMAAwADAAMAAwADAAQgBGADkAQgAwADMAQgA1ADMAQQAwADAAMAAwADAAMABCAEYAQwA1ADkAQgA1ADEAOQAzADAAMAAwADAAMAAwAEIARgA5ADgARQA1AEEAQgBEADYAMAAwADAAMAAwADAAQgBGAEMANQA4AEIAOABDAEYAMwAwADAAMAAwADAAMABCAEYAOQA2ADAANQA4ADcAMQAxADAAMAAwADAAMAAwAP/+/4BCAEYAQwA0AEIAMQA5AEIARQBDADAAMAAwADAAMAAwAEIARgA5ADcAOQAyADQAMwAzADcAMAAwADAAMAAwADAAQgBGAEMANABEADMANgAxADkAMAAwADAAMAAwADAAMABCAEYAOQBBADUARQBGADMAMwA3ADAAMAAwADAAMAAwAEIARgBDADQANQA2ADcAQwA3ADYAMAAwADAAMAAwADAAQgBGADkANAA1ADcAMABBAEYANwAwADAAMAAwADAAMABCAEYAQwA0ADMARQA2ADgARQA4ADAAMAAwADAAMAAwAEIARgA5ADIANgA1AEIARAA3ADYAMAAwADAAMAAwADAA//7/gEIARgBDADMARAAzAEEARAAzADEAMAAwADAAMAAwADAAQgBGADkANAA3ADAANwBFADUAMgAwADAAMAAwADAAMABCAEYAQwAzAEYAQgA0ADAANwA4ADAAMAAwADAAMAAwAEIARgA5ADQARgAxAEEAOABDADEAMAAwADAAMAAwADAAQgBGAEMAMwBCADAAQgA5ADcANgAwADAAMAAwADAAMABCAEYAOABEAEEAQQBEADAARgBGADAAMAAwADAAMAAwAEIARgBDADMAOABGADcARQBFAEMAMAAwADAAMAAwADAAQgBGADgARQAzADUANgBEADkAMwAwADAAMAAwADAAMAD//v+AQgBGAEMAMgBGADkAQgBCADQANwAwADAAMAAwADAAMABCAEYAOABBADUAMAA5AEQAMgBDADAAMAAwADAAMAAwAEIARgBDADMANQAzAEEARABBADQAMAAwADAAMAAwADAAQgBGADgAMQA2ADkARAA2ADkANgAwADAAMAAwADAAMABCAEYAQwAzADEAMQAzADEARQAwADAAMAAwADAAMAAwAEIARgA4ADkANABDADAARQA5ADMAMAAwADAAMAAwADAAQgBGAEMAMgA3AEQAMgBBADUAOQAwADAAMAAwADAAMABCAEYAOAAyAEUAQgA3ADQANgBEADAAMAAwADAAMAAwAP/+/4BCAEYAQwAyADkAMQA4ADEAMQAwADAAMAAwADAAMAAwAEIARgA4ADMARQA2ADUANQA4AEUAMAAwADAAMAAwADAAQgBGAEMAMgBDADkARAA3ADgANgAwADAAMAAwADAAMABCAEYANwAyADEARAA3AEIAMAAxADAAMAAwADAAMAAwAEIARgBDADIANQBBAEIARQAwAEIAMAAwADAAMAAwADAAQgBGADcANgBEAEEAOAAwADQARQAwADAAMAAwADAAMABCAEYAQwAyAEMAQQAzADcAQwAzADAAMAAwADAAMAAwAEIARgA1AEUANAAyADAARABGADQAMAAwADAAMAAwADAA//7/gEIARgBDADIAOQBCADMAOABCAEYAMAAwADAAMAAwADAAQgBGADcARgBBADAAQQA3ADIANwAwADAAMAAwADAAMABCAEYAQwAzADMAMAA1ADIAMwA4ADAAMAAwADAAMAAwADMARgA4ADYAMQBEAEYAOAA2AEYAMAAwADAAMAAwADAAQgBGAEMAMQBCADAARABEADYARQAwADAAMAAwADAAMAAzAEYAOAAyADgAMAA4AEIARAA1ADAAMAAwADAAMAAwAEIARgBDADEARAAyADkAMABFADcAMAAwADAAMAAwADAAMwBGADgANAA5AEIARAA1AEYAQQAwADAAMAAwADAAMAD//v+AQgBGAEMAMQA1AEEAQwBFADUANwAwADAAMAAwADAAMAAzAEYAOABFADMANgBCADYARAAxADAAMAAwADAAMAAwAEIARgBDADEAMQBBAEMAMgA0ADkAMAAwADAAMAAwADAAMwBGADgAQQBGAEMANg=="/>
  <ax:ocxPr ax:name="Crdb6423" ax:value="ADcANQBFADAAMAAwADAAMAAwAEIARgBDADAANQA1AEMAQgA4ADUAMAAwADAAMAAwADAAMwBGADkAMQA3ADQAQQBEADkARAAwADAAMAAwADAAMABCAEYAQwAwADEANQBCADAAOQBEADAAMAAwADAAMAAwADMARgA5ADAANwAxADcAMQA0AEUAMAAwADAAMAAwADAA//7/gEIARgBDADAAOQBFAEMAMQAwADYAMAAwADAAMAAwADAAMwBGADkANQBEADQAOQAwADkAMgAwADAAMAAwADAAMABCAEYAQwAwADkAMABDADYAMgBFADAAMAAwADAAMAAwADMARgA5ADEANgAwAEIANAAwAEIAMAAwADAAMAAwADAAQgBGAEMAMABGADgARgA2AEIANgAwADAAMAAwADAAMAAzAEYAOQBGAEEAOQA4ADkARgA0ADAAMAAwADAAMAAwAEIARgBDADAANQBDADAAQgAwADcAMAAwADAAMAAwADAAMwBGADkARAA5ADkARQA3AEUANQAwADAAMAAwADAAMAD//v+AQgBGAEIARgBFAEUAMAA1ADcANQAwADAAMAAwADAAMAAzAEYAQQAwADMAMgBEADQARABGADAAMAAwADAAMAAwAEIARgBCAEYAMgAwAEIANwBCADgAMAAwADAAMAAwADAAMwBGAEEAMQBGAEUAMABDADcARQAwADAAMAAwADAAMABCAEYAQgBBADcARgBFAEYAMQA5ADAAMAAwADAAMAAwADMARgA5AEIAOAAxADIAQwA0ADkAMAAwADAAMAAwADAAQgBGAEIANgAzAEUANgBBADUAMQAwADAAMAAwADAAMAAwADAAMAAwADAAMAAwADMAMAAwADAAMAAwADAAMAAxAP/+/4AwADAAMAAwADAAMAAwADQAMAAwADAAMAAwADAAMAAwAEIARgA4AEYANAAxAEMAQgAwAEMAMAAwADAAMAAwADAAQgBGAEMAMwBEADcARQBDAEEAMAAwADAAMAAwADAAMABCAEYAOQA4ADUANwA3ADYAMQBDADAAMAAwADAAMAAwAEIARgBDADUAQwBBADQAOABDAEIAMAAwADAAMAAwADAAQgBGADkANgAzADUAMwA5ADYAQgAwADAAMAAwADAAMABCAEYAQwA0AEMARQA4ADAAMgA4ADAAMAAwADAAMAAwAEIARgA4AEYANAAxAEMAQgAwAEMAMAAwADAAMAAwADAA//7/EEIARgBDADMARAA3AEUAQwBBADAAMAAwADAAMAAwADAAAwAAAP/+/4AwADAAMAAwADAAMAAwADYAMAAwADAAMAAwADAAMAAxADAAMAAwADAAMAAwADAAMwAwADAAMAAwADAAMAAwADEAMAAwADAAMAAwADAAMAA3ADAAMAAwADAAMAAwADAAMABCAEYAQwA2ADEANgBCAEQAQwAyADAAMAAwADAAMAAwADMARgBCADUAMgBEADcAMAA0AEQAMAAwADAAMAAwADAAQgBGAEMAOQA2ADgAMgA1AEUAOQAwADAAMAAwADAAMAAzAEYAQgA2ADIAQQAxAEUAQgBFADAAMAAwADAAMAAwAEIARgBDADkAMABEADgAMwA4AEQAMAAwADAAMAAwADAA//7/gDMARgBCAEEAOQA4ADkARgBDADcAMAAwADAAMAAwADAAQgBGAEMARABGADEAMgA3AEIAOQAwADAAMAAwADAAMAAzAEYAQgBDADQAOAAxAEYANAA3ADAAMAAwADAAMAAwAEIARgBEADAAMAA5ADAANAA1AEYAMAAwADAAMAAwADAAMwBGADkAOQAxADUANwAzADYAQQAwADAAMAAwADAAMABCAEYAQwA3ADUAMAAzAEEAMQAzADAAMAAwADAAMAAwADMARgA4AEEARgBDAEIANAAzAEMAMAAwADAAMAAwADAAQgBGAEMANgAxADYAQgBEAEMAMgAwADAAMAAwADAAMAD//v8QMwBGAEIANQAyAEQANwAwADQARAAwADAAMAAwADAAMAADAAAA//7/gDAAMAAwADAAMAAwADAANgAwADAAMAAwADAAMAAwADEAMAAwADAAMAAwADAAMAAzADAAMAAwADAAMAAwADAAMQAwADAAMAAwADAAMAAwAEEAMAAwADAAMAAwADAAMAAwADMARgBEADMAMwAxAEYARgA0AEYAMAAwADAAMAAwADAAMwBGAEMANQBDAEEANwBFADIANgAwADAAMAAwADAAMAAzAEYARAAyAEUANQA2ADYAMQAyADAAMAAwADAAMAAwADMARgBDADUAMwA1ADQANQBCADUAMAAwADAAMAAwADAAMwBGAEQAMgBEADMAQwA3AEMAOQAwADAAMAAwADAAMAD//v+AMwBGAEMAMwA3ADUARABEADQAQgAwADAAMAAwADAAMAAzAEYARAAyAEYARQA4AEUARQBBADAAMAAwADAAMAAwADMARgBDADEAOQA3AEIAMQBCAEUAMAAwADAAMAAwADAAMwBGAEQAMgA1ADgARAA0AEUARgAwADAAMAAwADAAMAAzAEYAQwAxADUAMQBCAEYARgAxADAAMAAwADAAMAAwADMARgBEADIAMAAxAEUAOQAyADcAMAAwADAAMAAwADAAMwBGAEMAMwA3ADgAMAA1AEEANQAwADAAMAAwADAAMAAzAEYARAAxAEQAQwBGADUARQBFADAAMAAwADAAMAAwAP/+/3AzAEYAQwA1ADYAQQA1ADYAMAA0ADAAMAAwADAAMAAwADMARgBEADEARAA5AEUARAA1AEEAMAAwADAAMAAwADAAMwBGAEMANgA0ADYAQwA4ADUAQgAwADAAMAAwADAAMAAzAEYARAAzADEAQwBGADQANgBGADAAMAAwADAAMAAwADMARgBDADYARQBBADUARgAzADgAMAAwADAAMAAwADAAMwBGAEQAMwAzADEARgBGADQARgAwADAAMAAwADAAMAAzAEYAQwA1AEMAQQA3AEUAMgA2ADAAMAAwADAAMAAwAA8AAAD//v+AMAAwADAAMAAwADAAMAA2ADAAMAAwADAAMAAwADAAMgAwADAAMAAwADAAMAAwADMAMAAwADAAMAAwADAAMAAxADAAMAAwADAAMAAwADMANAAwADAAMAAwADAAMAAwADAAMwBGAEQAMQA3AEIARQA3ADkAQwAwADAAMAAwADAAMAAzAEYAOQBDADUAOAA4AEYAMwBDADAAMAAwADAAMAAwADMARgBEADEAMwA3ADcANABEADMAMAAwADAAMAAwADAAMwBGADkAQwAxADgAQQBDAEUANgAwADAAMAAwADAAMAAzAEYARAAxADMANgA3ADkAMQA1ADAAMAAwADAAMAAwAP/+/4AzAEYAOQBBAEYAMgA5AEUAMgBDADAAMAAwADAAMAAwADMARgBEADEAMABDADAARAA1ADYAMAAwADAAMAAwADAAMwBGADkAOAA2ADIAOAAzAEQAQgAwADAAMAAwADAAMAAzAEYARAAxADEAMwA3ADMAOABGADAAMAAwADAAMAAwADMARgA5AEIAOQBDAEIANwAwADAAMAAwADAAMAAwADAAMwBGAEQAMABBADQANwA4ADUAQQAwADAAMAAwADAAMAAzAEYAOQBGADQAMwAyADYAOQBCADAAMAAwADAAMAAwADMARgBEADAAQQA2AEQANAA5AEUAMAAwADAAMAAwADAA//7/gDMARgBBADAAOQBGADYARABGAEUAMAAwADAAMAAwADAAMwBGAEQAMQAxAEYANgBDADIARAAwADAAMAAwADAAMAAzAEYAOQBCADUARABEADgAQwBBADAAMAAwADAAMAAwADMARgBEADEAMwBCADAAQQA5AEQAMAAwADAAMAAwADAAMwBGADkARQA2ADIAMQBFADcAOAAwADAAMAAwADAAMAAzAEYARAAwAEYARABFADgAOAAwADAAMAAwADAAMAAwADMARgBBADAANQAyAEIAOQA3AEUAMAAwADAAMAAwADAAMwBGAEQAMQAxADkANwBCADEANQAwADAAMAAwADAAMAD//v+AMwBGAEEAMABEADIAMgAwADYARAAwADAAMAAwADAAMAAzAEYARAAwAEYARgA5ADAAMgA4ADAAMAAwADAAMAAwADMARgBBADIAMwA5AEYAOQAyAEYAMAAwADAAMAAwADAAMwBGAEQAMQAyAEQARAA5AEUANgAwADAAMAAwADAAMAAzAEYAQQAxADMAOAA4ADAAOQA1ADAAMAAwADAAMAAwADMARgBEADEAMgA4AEYAQQBFADMAMAAwADAAMAAwADAAMwBGAEEAMgA5ADIAOAA0ADgARAAwADAAMAAwADAAMAAzAEYARAAwAEUAQgAwADMARQA5ADAAMAAwADAAMAAwAP/+/4AzAEYAQQAyAEYANwBBAEIAQgAyADAAMAAwADAAMAAwADMARgBEADEAMQA2AEIARQA4ADgAMAAwADAAMAAwADAAMwBGAEEAMwA3ADQAMgA1AEEAMAAwADAAMAAwADAAMAAzAEYARAAwAEQANgBEAEMAMAAyADAAMAAwADAAMAAwADMARgBBADMANwA4ADMARQA2ADkAMAAwADAAMAAwADAAMwBGAEQAMAA3ADIANAAyADgAOQAwADAAMAAwADAAMAAzAEYAQQA2AEEAMABDADkANQBEADAAMAAwADAAMAAwADMARgBEADEAMAA4ADQARgBDADIAMAAwADAAMAAwADAA//7/gDMARgBBADMAQwBEADYAOAA5AEMAMAAwADAAMAAwADAAMwBGAEQAMQAwAEYAOQA1AEIAMQAwADAAMAAwADAAMAAzAEYAQQA1ADUAOQAxADEAMwBDADAAMAAwADAAMAAwADMARgBEADEAMQA0AEMAMAAwADQAMAAwADAAMAAwADAAMwBGAEEANgA0AEYARgA1ADMAMQAwADAAMAAwADAAMAAzAEYARAAwAEMAMwA0ADAAMgA1ADAAMAAwADAAMAAwADMARgBBADYAQwBDADMARABFADMAMAAwADAAMAAwADAAMwBGAEQAMABCADEARgA3ADgAOQAwADAAMAAwADAAMAD//v+AMwBGAEEAOAAxADAAOQA4ADcARAAwADAAMAAwADAAMAAzAEYARAAwADUARAAyAEQAOAAzADAAMAAwADAAMAAwADMARgBBADgAMAAwAEUARgA1ADQAMAAwADAAMAAwADAAMwBGAEQAMAAwADIAQQBGAEUAMQAwADAAMAAwADAAMAAzAEYAQQA4AEQARgA3AEEARgA3ADAAMAAwADAAMAAwADMARgBEADAAMABCAEQAMQBBAEUAMAAwADAAMAAwADAAMwBGAEEAQgBCAEYAMgAwADAAOAAwADAAMAAwADAAMAAzAEYARAAwADEAQwBBAEMAOQBFADAAMAAwADAAMA=="/>
  <ax:ocxPr ax:name="Crdb6424" ax:value="ADAA//7/gDMARgBBAEUAMgA4AEQAMQA5ADYAMAAwADAAMAAwADAAMwBGAEQAMAAxADcANgBCADkARAAwADAAMAAwADAAMAAzAEYAQQBFADUANgAzAEQAMgBFADAAMAAwADAAMAAwADMARgBDAEYAMAAwAEEAQQA0ADAAMAAwADAAMAAwADAAMwBGAEIAMAA3AEIAMgA4AEYANwAwADAAMAAwADAAMAAzAEYAQwBFAEUANQBBAEQANABGADAAMAAwADAAMAAwADMARgBBAEYAMgA3ADAAMgAwADQAMAAwADAAMAAwADAAMwBGAEMARABFADEAQgA1ADQAMAAwADAAMAAwADAAMAD//v+AMwBGAEIAMABCADgAMQA5ADUAOAAwADAAMAAwADAAMAAzAEYAQwBEAEUANwBEADgAQgA0ADAAMAAwADAAMAAwADMARgBBAEUAQgA5ADUARgBFADYAMAAwADAAMAAwADAAMwBGAEMARAA0ADcANgAyADcANAAwADAAMAAwADAAMAAzAEYAQQBBADkANAA4ADYANAAwADAAMAAwADAAMAAwADMARgBDAEQAMAA2ADMAMAAzADIAMAAwADAAMAAwADAAMwBGAEEAQgAyADkANwA2ADEARAAwADAAMAAwADAAMAAzAEYAQwBDAEIANQBDADkAMQA2ADAAMAAwADAAMAAwAP/+/4AzAEYAQQA3ADAARgBCADgAQQBBADAAMAAwADAAMAAwADMARgBDAEMAMAAzADQARgA5ADkAMAAwADAAMAAwADAAMwBGAEEAOAAyADEAQQA3AEMAMgAwADAAMAAwADAAMAAzAEYAQwBCADAAOAA3AEYAMQBEADAAMAAwADAAMAAwADMARgA5ADkAQgA4AEYANwA0ADAAMAAwADAAMAAwADAAMwBGAEMAOABGAEYAMgA2AEQANwAwADAAMAAwADAAMAAzAEYAOQAzADEAQQA0ADIARAAzADAAMAAwADAAMAAwADMARgBDADgANgAwAEMAMQAwADgAMAAwADAAMAAwADAA//7/gDMARgA5ADgANwBFAEIAOQA2ADYAMAAwADAAMAAwADAAMwBGAEMANgA5ADQAQwBCADQAMAAwADAAMAAwADAAMAAzAEYAOAAwADIARgAzADYANAA2ADAAMAAwADAAMAAwADMARgBDADUAQQBBADcAOQA5AEUAMAAwADAAMAAwADAAMwBGADcAMgAxADIAMAA5AEEAMgAwADAAMAAwADAAMAAzAEYAQwA5ADMAMgBEAEYAMQAyADAAMAAwADAAMAAwADMARgA4ADAANgA2AEMANQAwADEAMAAwADAAMAAwADAAMwBGAEQAMQA3ADMAMQBEADcAQgAwADAAMAAwADAAMAD//v+AMwBGADkANQA1AEUAQwA0AEYAOQAwADAAMAAwADAAMAAzAEYARAAxADcANAAyADQAMgBGADAAMAAwADAAMAAwADMARgA5ADUANgAyADMAMQA0ADAAMAAwADAAMAAwADAAMwBGAEQAMQA4AEYAMgBDADQARQAwADAAMAAwADAAMAAzAEYAOQA1AEIAQwBBADcANwAwADAAMAAwADAAMAAwADMARgBEADEANwBGAEMANQAwAEMAMAAwADAAMAAwADAAMwBGADkANwBEAEMANABCADIAMwAwADAAMAAwADAAMAAzAEYARAAxADkANQBCADQARgBFADAAMAAwADAAMAAwAP/+/4AzAEYAOQA1AEQAMgA5AEEARgA4ADAAMAAwADAAMAAwADMARgBEADEAOQA5AEMAQwA1ADIAMAAwADAAMAAwADAAMwBGADkANQBFADAANQBEAEUANgAwADAAMAAwADAAMAAzAEYARAAxADgARQA2ADUAQwA1ADAAMAAwADAAMAAwADMARgA5ADkAMgA1ADkAQwA2ADAAMAAwADAAMAAwADAAMwBGAEQAMQBBAEUAQwBDAEYARAAwADAAMAAwADAAMAAzAEYAOQA2ADIANwAzADgAMgA5ADAAMAAwADAAMAAwADMARgBEADEAQgAwAEYAOQA1ADkAMAAwADAAMAAwADAA//7/gDMARgA5ADYAMgBFADkAMgAxADMAMAAwADAAMAAwADAAMwBGAEQAMQA3AEIARQA3ADkAQwAwADAAMAAwADAAMAAzAEYAOQBDADUAOAA4AEYAMwBDADAAMAAwADAAMAAwADAAMAAwADAAMAAwADAAMwAwADAAMAAwADAAMAAwADEAMAAwADAAMAAwADAAMAA1ADAAMAAwADAAMAAwADAAMAAzAEYARAAxAEMANgBDADEAOQAwADAAMAAwADAAMAAwADMARgBBADgAQgAyAEUANABBADcAMAAwADAAMAAwADAAMwBGAEQAMQA5ADMANQAxAEMAOQAwADAAMAAwADAAMAD//v9wMwBGAEEAOAAwADYAOQA4ADYAQwAwADAAMAAwADAAMAAzAEYARAAxADYAQwA0ADYAMQBFADAAMAAwADAAMAAwADMARgBBADMARQBBAEQANQBDAEMAMAAwADAAMAAwADAAMwBGAEQAMQA3AEQANQA4AEIAMgAwADAAMAAwADAAMAAzAEYAOQBGAEYAQwA1ADAAQQAwADAAMAAwADAAMAAwADMARgBEADEAQwA2AEMAMQA5ADAAMAAwADAAMAAwADAAMwBGAEEAOABCADIARQA0AEEANwAwADAAMAAwADAAMAAOAAAA//7/gDAAMAAwADAAMAAwADAANgAwADAAMAAwADAAMAAwADEAMAAwADAAMAAwADAAMAAzADAAMAAwADAAMAAwADAAMQAwADAAMAAwADAAMAAzADUAMAAwADAAMAAwADAAMAAwAEIARgBEADAANQBBAEIAMwAzAEMAMAAwADAAMAAwADAAMwBGAEMAOABBADMARQBCADAAMgAwADAAMAAwADAAMABCAEYAQwBGADYAMwAzADcANwA4ADAAMAAwADAAMAAwADMARgBDAEUANQAwAEUARgBGAEYAMAAwADAAMAAwADAAQgBGAEQAMwBEADYAMQAwADEANwAwADAAMAAwADAAMAD//v+AMwBGAEQAMAAzADkAMQA2ADQAQwAwADAAMAAwADAAMABCAEYARAAzAEIAOABFAEIARQBEADAAMAAwADAAMAAwADMARgBDAEYANwAzADQANAA1ADIAMAAwADAAMAAwADAAQgBGAEQAMwBGADMANwA0AEEAQwAwADAAMAAwADAAMAAzAEYAQwBGADMAQgA0AEYANgBBADAAMAAwADAAMAAwAEIARgBEADMAQwBCADEAMwBGAEYAMAAwADAAMAAwADAAMwBGAEMARQBFAEQARQBCADIARAAwADAAMAAwADAAMABCAEYARAAzAEUAQgBFADYAQgA1ADAAMAAwADAAMAAwAP/+/4AzAEYAQwBFADgAMgA4AEYAMwA3ADAAMAAwADAAMAAwAEIARgBEADMARAA2ADAARgBBADEAMAAwADAAMAAwADAAMwBGAEMARQA0ADgAMgBCADcARQAwADAAMAAwADAAMABCAEYARAAzAEMAMwA4ADkAOQBDADAAMAAwADAAMAAwADMARgBDAEUAMABEADYAMQAxADEAMAAwADAAMAAwADAAQgBGAEQANAAwADIAMgAxAEYANgAwADAAMAAwADAAMAAzAEYAQwBEADcAQgAzADQAQwAzADAAMAAwADAAMAAwAEIARgBEADQAMAA1ADAAMwBCADgAMAAwADAAMAAwADAA//7/gDMARgBDAEMAQwA1AEYAMAAzADgAMAAwADAAMAAwADAAQgBGAEQANAA4AEEARgBGADAAQQAwADAAMAAwADAAMAAzAEYAQwBDADUARgA4ADQANgA4ADAAMAAwADAAMAAwAEIARgBEADQAQQA2ADkAOQA1ADgAMAAwADAAMAAwADAAMwBGAEMAQwA5ADUAQgA1ADEAMgAwADAAMAAwADAAMABCAEYARAA0ADUARgA1ADgAOAA1ADAAMAAwADAAMAAwADMARgBDAEQAMQA5ADQANABGAEMAMAAwADAAMAAwADAAQgBGAEQANAA2ADQAQwBBAEYAMgAwADAAMAAwADAAMAD//v+AMwBGAEMAQwA5ADIARgAyADkAQgAwADAAMAAwADAAMABCAEYARAA0ADMAQgA0AEYANwA4ADAAMAAwADAAMAAwADMARgBDAEMARgAxAEEAQwBEADgAMAAwADAAMAAwADAAQgBGAEQANAAxADcAOABDADMANQAwADAAMAAwADAAMAAzAEYAQwBEADIAQgBGADYAMQAyADAAMAAwADAAMAAwAEIARgBEADQAMwBDAEEAMQBFAEQAMAAwADAAMAAwADAAMwBGAEMARAA0AEQANABFAEYANQAwADAAMAAwADAAMABCAEYARAA0ADIANgAwAEYANAA5ADAAMAAwADAAMAAwAP/+/4AzAEYAQwBEAEIAQgA3ADQANABDADAAMAAwADAAMAAwAEIARgBEADQAMAAyADIAMAA4AEMAMAAwADAAMAAwADAAMwBGAEMARABBAEUAOQBGADYANAAwADAAMAAwADAAMABCAEYARAA0ADAARABCAEQAMQBEADAAMAAwADAAMAAwADMARgBDAEUAMgA1ADIAMgAxADAAMAAwADAAMAAwADAAQgBGAEQANAA5ADUAQwBGADUAQwAwADAAMAAwADAAMAAzAEYAQwBEADMANwAzAEMARAA0ADAAMAAwADAAMAAwAEIARgBEADQANgAyAEIAQgAyADgAMAAwADAAMAAwADAA//7/gDMARgBDAEQAMgA3ADAANAAwADYAMAAwADAAMAAwADAAQgBGAEQANABBADIAMABDADIANQAwADAAMAAwADAAMAAzAEYAQwBEADIAMgBDADIAMwBGADAAMAAwADAAMAAwAEIARgBEADQANAA1AEUANQA4AEQAMAAwADAAMAAwADAAMwBGAEMARABGAEYAMwA5ADMANwAwADAAMAAwADAAMABCAEYARAA0ADEAOQAyADcARgBFADAAMAAwADAAMAAwADMARgBDAEUAOQBBADIAQQA0ADAAMAAwADAAMAAwADAAQgBGAEQANAAzAEMARgBBADMAQwAwADAAMAAwADAAMAD//v+AMwBGAEMARQA1ADYAOAA2ADQAQQAwADAAMAAwADAAMABCAEYARAA0ADUANgBFADcANgBBADAAMAAwADAAMAAwADMARgBDAEUARABEAEUANwAyAEQAMAAwADAAMAAwADAAQgBGAEQANABGAEEAMwBGADAAMQAwADAAMAAwADAAMAAzAEYAQwBGADMAMwBEAEMAQgBDADAAMAAwADAAMAAwAEIARgBEADUANwA0AEQAOQBCADkAMAAwADAAMAAwADAAMwBGAEQAMAAwADIAQwA2ADEAOQAwADAAMA=="/>
  <ax:ocxPr ax:name="Crdb6425" ax:value="ADAAMAAwAEIARgBEADUAOAA1ADQANQA0ADQAMAAwADAAMAAwADAA//7/gDMARgBDAEMAQQBEAEUAQQA0ADUAMAAwADAAMAAwADAAQgBGAEQANQA3ADAAOABFAEMANgAwADAAMAAwADAAMAAzAEYAQwBDAEUANQA2ADcARAA5ADAAMAAwADAAMAAwAEIARgBEADUANAA4ADAAMwBFAEYAMAAwADAAMAAwADAAMwBGAEMAQwA5AEQAMgA4AEQANgAwADAAMAAwADAAMABCAEYARAA1ADgAMgAwAEMARABEADAAMAAwADAAMAAwADMARgBDAEMAQQAwADEAOAA4AEUAMAAwADAAMAAwADAAQgBGAEQANQA4ADQAQgBCADgAMgAwADAAMAAwADAAMAD//v+AMwBGAEMAQwAzAEQANgA1ADQAMgAwADAAMAAwADAAMABCAEYARAA1ADUAQQAxADQAQwBEADAAMAAwADAAMAAwADMARgBDAEMAMABFAEYANgBFADUAMAAwADAAMAAwADAAQgBGAEQANQA4ADcARQAwADEANQAwADAAMAAwADAAMAAzAEYAQwBCADYAOAA0ADcAMwBFADAAMAAwADAAMAAwAEIARgBEADUAOAA3AEEARAAxADgAMAAwADAAMAAwADAAMwBGAEMAQwAwADQAOAA2AEQAQwAwADAAMAAwADAAMABCAEYARAA1ADkAQwA3ADIANQA0ADAAMAAwADAAMAAwAP/+/4AzAEYAQwBCADQAOAA0ADIANABGADAAMAAwADAAMAAwAEIARgBEADUAOQAzAEUARgA0ADEAMAAwADAAMAAwADAAMwBGAEMAQgAzADAAQwBBADMAQQAwADAAMAAwADAAMABCAEYARAA1ADkAMQA0ADQANAAwADAAMAAwADAAMAAwADMARgBDAEIAMgA4ADYAMQBBADMAMAAwADAAMAAwADAAQgBGAEQANQA1ADkARgBGADkAOQAwADAAMAAwADAAMAAzAEYAQwBCADAAQQA5AEEAMgBBADAAMAAwADAAMAAwAEIARgBEADUAMgBGADcAOAA0ADEAMAAwADAAMAAwADAA//7/gDMARgBDAEEARABBAEYANAA1ADgAMAAwADAAMAAwADAAQgBGAEQANQAwAEUAMwA2AEIANwAwADAAMAAwADAAMAAzAEYAQwBBAEEAMgA2AEIAQgBBADAAMAAwADAAMAAwAEIARgBEADQARAA2ADQARABBADEAMAAwADAAMAAwADAAMwBGAEMAQQA1ADMAQgBGAEMAMQAwADAAMAAwADAAMABCAEYARAA0AEQAQwBGAEQAQQAxADAAMAAwADAAMAAwADMARgBDADkANQBCAEEAMQBBADkAMAAwADAAMAAwADAAQgBGAEQANAA4AEIANQA3AEYAMgAwADAAMAAwADAAMAD//v+AMwBGAEMAOABFADkARQBGAEMANwAwADAAMAAwADAAMABCAEYARAA0ADIAMABCADYAMgAxADAAMAAwADAAMAAwADMARgBDADkAMABFADMAMwBFADMAMAAwADAAMAAwADAAQgBGAEQAMwBBAEUAQQAxADAAOQAwADAAMAAwADAAMAAzAEYAQwA4ADkANAA5AEEAMQAzADAAMAAwADAAMAAwAEIARgBEADMAMQAwADAAOAA1ADIAMAAwADAAMAAwADAAMwBGAEMAOAA3ADYAQwAxADcARgAwADAAMAAwADAAMABCAEYARAAxAEUANwBBADkANwBDADAAMAAwADAAMAAwAP/+/1AzAEYAQwA4ADkAMAA3AEUANQBCADAAMAAwADAAMAAwAEIARgBEADAANQA0ADcAQgA5AEUAMAAwADAAMAAwADAAMwBGAEMANwBEADAAOQBEAEIAOQAwADAAMAAwADAAMABCAEYARAAwADUAQQBCADMAMwBDADAAMAAwADAAMAAwADMARgBDADgAQQAzAEUAQgAwADIAMAAwADAAMAAwADAACAAAAP/+/4AwADAAMAAwADAAMAAwADYAMAAwADAAMAAwADAAMAAxADAAMAAwADAAMAAwADAAMwAwADAAMAAwADAAMAAwADEAMAAwADAAMAAwADAAMQBEADAAMAAwADAAMAAwADAAMAAzAEYAQwBFAEUANQBBAEQANABGADAAMAAwADAAMAAwADMARgBBAEYAMgA3ADAAMgAwADQAMAAwADAAMAAwADAAMwBGAEMARABFADEAQgA1ADQAMAAwADAAMAAwADAAMAAzAEYAQgAwAEIAOAAxADkANQA4ADAAMAAwADAAMAAwADMARgBDAEQARQA3AEQAOABCADQAMAAwADAAMAAwADAA//7/gDMARgBBAEUAQgA5ADUARgBFADYAMAAwADAAMAAwADAAMwBGAEMARAA0ADcANgAyADcANAAwADAAMAAwADAAMAAzAEYAQQBBADkANAA4ADYANAAwADAAMAAwADAAMAAwADMARgBDAEQAMAA2ADMAMAAzADIAMAAwADAAMAAwADAAMwBGAEEAQgAyADkANwA2ADEARAAwADAAMAAwADAAMAAzAEYAQwBDAEIANQBDADkAMQA2ADAAMAAwADAAMAAwADMARgBBADcAMABGAEIAOABBAEEAMAAwADAAMAAwADAAMwBGAEMAQwAwADMANABGADkAOQAwADAAMAAwADAAMAD//v+AMwBGAEEAOAAyADEAQQA3AEMAMgAwADAAMAAwADAAMAAzAEYAQwBCADAAOAA3AEYAMQBEADAAMAAwADAAMAAwADMARgA5ADkAQgA4AEYANwA0ADAAMAAwADAAMAAwADAAMwBGAEMAOABGAEYAMgA2AEQANwAwADAAMAAwADAAMAAzAEYAOQAzADEAQQA0ADIARAAzADAAMAAwADAAMAAwADMARgBDADgANgAwAEMAMQAwADgAMAAwADAAMAAwADAAMwBGADkAOAA3AEUAQgA5ADYANgAwADAAMAAwADAAMAAzAEYAQwA3ADUANAAyADIAMwAyADAAMAAwADAAMAAwAP/+/4AzAEYAOQBFADYAOQAwAEUAMQBGADAAMAAwADAAMAAwADMARgBDADcAMAAzADYANwAzADQAMAAwADAAMAAwADAAMwBGAEEAMwA3AEQANwBDADkAQQAwADAAMAAwADAAMAAzAEYAQwA3AEEAQwA2ADQAOQBGADAAMAAwADAAMAAwADMARgBBADUAOAA3ADIANABBAEUAMAAwADAAMAAwADAAMwBGAEMANwBDADcAMwAxADYAMgAwADAAMAAwADAAMAAzAEYAQQA5ADYANgBCADIAMgBCADAAMAAwADAAMAAwADMARgBDADgANAA2ADQAOQA2ADAAMAAwADAAMAAwADAA//7/gDMARgBBADgAQwA0ADIAQQBCADEAMAAwADAAMAAwADAAMwBGAEMAOAA0AEIARABFADcAQwAwADAAMAAwADAAMAAzAEYAQQBCAEUAQQBDAEQANgBCADAAMAAwADAAMAAwADMARgBDADkAOABCAEYAOAAyAEYAMAAwADAAMAAwADAAMwBGAEEARgBFAEMAMAA2AEIAMgAwADAAMAAwADAAMAAzAEYAQwA5AEMANAA4ADcAOABEADAAMAAwADAAMAAwADMARgBCADMAMgA5ADYANgBCADUAMAAwADAAMAAwADAAMwBGAEMAOQA5ADAAMAA1AEMAMAAwADAAMAAwADAAMAD//v+AMwBGAEIANAA1ADMAMgA5ADMAQwAwADAAMAAwADAAMAAzAEYAQwA5AEMAQQA2AEQAMgAzADAAMAAwADAAMAAwADMARgBCADQAQQA1ADMAQQAyADkAMAAwADAAMAAwADAAMwBGAEMAQQAxAEUANgA3ADEANQAwADAAMAAwADAAMAAzAEYAQgAwADkANABDADMANAA2ADAAMAAwADAAMAAwADMARgBDAEIARQAwADYAMAAyAEMAMAAwADAAMAAwADAAMwBGAEIAMQAyAEIAMABFAEEAQgAwADAAMAAwADAAMAAzAEYAQwBDADEANABFADIAMQBFADAAMAAwADAAMAAwAP/+/4AzAEYAQQBEAEIARgAyADcAQQBFADAAMAAwADAAMAAwADMARgBDAEQAMQA2ADMANgBDAEQAMAAwADAAMAAwADAAMwBGAEIAMQAzAEYANgA4ADUARQAwADAAMAAwADAAMAAzAEYAQwBEAEEAOAAyAEUAMgAyADAAMAAwADAAMAAwADMARgBCADAARABFADgAMgBEADMAMAAwADAAMAAwADAAMwBGAEMARQAxADQAMgAzADMAQwAwADAAMAAwADAAMAAzAEYAQgAxAEQAOAAxAEMARgBEADAAMAAwADAAMAAwADMARgBDAEUAQgAwADkAMgBGADgAMAAwADAAMAAwADAA//7/UDMARgBCADEAQQA2ADgANAAxADMAMAAwADAAMAAwADAAMwBGAEMARgAwADAAQQBBADQAMAAwADAAMAAwADAAMAAzAEYAQgAwADcAQgAyADgARgA3ADAAMAAwADAAMAAwADMARgBDAEUARQA1AEEARAA0AEYAMAAwADAAMAAwADAAMwBGAEEARgAyADcAMAAyADAANAAwADAAMAAwADAAMAAJAAAA//7/gDAAMAAwADAAMAAwADAANgAwADAAMAAwADAAMAAwADIAMAAwADAAMAAwADAAMAAzADAAMAAwADAAMAAwADAAMQAwADAAMAAwADAAMAAxAEUAMAAwADAAMAAwADAAMAAwADMARgBCADkARAA3AEMAMwBBADAAMAAwADAAMAAwADAAMwBGAEIARAA0AEUAMwA3ADkAMgAwADAAMAAwADAAMAAzAEYAQgBBADcAQQAyAEIAQgAzADAAMAAwADAAMAAwADMARgBCADkARQBEAEYAQgBFADIAMAAwADAAMAAwADAAMwBGAEIAMQAyADgAQQBDAEEANAAwADAAMAAwADAAMAD//v+AMwBGAEIAOQA1AEEANABFADUAOAAwADAAMAAwADAAMAAzAEYAQQBGADYAQgA3ADEAOAAyADAAMAAwADAAMAAwADMARgBCAEEANQBEADYARQBBADEAMAAwADAAMAAwADAAMwBGAEEARQAxADgARQA3ADQAMAAwADAAMAAwADAAMAAzAEYAQgBEAEIAMAAxADUAQgA3ADAAMAAwADAAMAAwADMARgBBAEMAOAAxADIANwA3ADEAMAAwADAAMAAwADAAMwBGAEIARgBEAEQANAAyADEARgAwADAAMAAwADAAMAAzAEYAQQAzADYARgAwADEAQwBDADAAMAAwADAAMAAwAP/+/4AzAEYAQwAxADgANgBGADUAQQBDADAAMAAwADAAMAAwADMARgBBADMAQQA2AEYARAAwADkAMAAwADAAMAAwADAAMwBGAEMAMgA5ADIANg=="/>
  <ax:ocxPr ax:name="Crdb6426" ax:value="ADgARQA5ADAAMAAwADAAMAAwADMARgBBADMAQQAzADcAQgA3ADcAMAAwADAAMAAwADAAMwBGAEMAMgBBAEQANwAxADYANwAwADAAMAAwADAAMAAzAEYAQQA0ADQAMwBDADkAQgBBADAAMAAwADAAMAAwADMARgBDADMAMABGAEYAMAA2AEMAMAAwADAAMAAwADAAMwBGAEEAMgBDAEYANwBDADcANwAwADAAMAAwADAAMAD//v+AMwBGAEMAMwBBAEQAOABGADEANgAwADAAMAAwADAAMAAzAEYAQQA2ADQANQBBADkANwA4ADAAMAAwADAAMAAwADMARgBDADQANwBEAEEAOABGAEIAMAAwADAAMAAwADAAMwBGAEEANgAxADYAQQA4ADgAMQAwADAAMAAwADAAMAAzAEYAQwA1AEMAQwAwADYANQBGADAAMAAwADAAMAAwADMARgBBADcARAA1ADcANwA4ADYAMAAwADAAMAAwADAAMwBGAEMANQBFAEEARgBCADIAOQAwADAAMAAwADAAMAAzAEYAQQBFAEQAMgBDADcAQQA1ADAAMAAwADAAMAAwAP/+/4AzAEYAQwA2ADgARQAyADgANAAzADAAMAAwADAAMAAwADMARgBBAEUANwA2AEMAQgA5ADEAMAAwADAAMAAwADAAMwBGAEMANQBCADgAOABGADcAQwAwADAAMAAwADAAMAAzAEYAQQBGADQANwBEADEAMwA2ADAAMAAwADAAMAAwADMARgBDADYAMABDADgANAAyADUAMAAwADAAMAAwADAAMwBGAEIAMABEAEQAOQBCADUARAAwADAAMAAwADAAMAAzAEYAQwA1AEIANwA4ADMARgA4ADAAMAAwADAAMAAwADMARgBCADIAMAAxADEAQQA0ADIAMAAwADAAMAAwADAA//7/gDMARgBDADUAMwA4ADYAQgAyADcAMAAwADAAMAAwADAAMwBGAEIAOAA0ADEANwAxADgANQAwADAAMAAwADAAMAAzAEYAQwA0ADgAQQA1ADEANQA0ADAAMAAwADAAMAAwADMARgBCADgAMwA1ADkAQwBBADcAMAAwADAAMAAwADAAMwBGAEMANAA0AEEAOAAwAEIAOAAwADAAMAAwADAAMAAzAEYAQgA5ADUANwA2AEUAOQA2ADAAMAAwADAAMAAwADMARgBDADQAMABFAEYANgA3AEQAMAAwADAAMAAwADAAMwBGAEIAOQAyADUARQBGADUAMgAwADAAMAAwADAAMAD//v+AMwBGAEMAMwA0AEYAOQBGADUAQQAwADAAMAAwADAAMAAzAEYAQgA5AEQAOQA0ADgAQQA5ADAAMAAwADAAMAAwADMARgBDADMANgAwADUAQwAzAEUAMAAwADAAMAAwADAAMwBGAEIAQQAzADAANwAwADIAQQAwADAAMAAwADAAMAAzAEYAQwAyAEMAOAA1AEUAQQBEADAAMAAwADAAMAAwADMARgBCADkAMAA0ADcAOABGAEQAMAAwADAAMAAwADAAMwBGAEMAMQBCADUANgA2AEMAOAAwADAAMAAwADAAMAAzAEYAQgA5ADQARAA5AEMAMgBBADAAMAAwADAAMAAwAP/+/4AzAEYAQwAxADcARAA2AEUAMgAwADAAMAAwADAAMAAwADMARgBCAEEAQgBDADcARQA3ADcAMAAwADAAMAAwADAAMwBGAEMAMgA1ADgARQBCADgARQAwADAAMAAwADAAMAAzAEYAQgBCADIAQwBEAEIAMABFADAAMAAwADAAMAAwADMARgBDADIAMgA0ADMARAA3ADgAMAAwADAAMAAwADAAMwBGAEIAOQBEADcAQwAzAEEAMAAwADAAMAAwADAAMAAzAEYAQgBEADQARQAzADcAOQAyADAAMAAwADAAMAAwADAAMAAwADAAMAAwADAAMwAwADAAMAAwADAAMAAwADEA//7/cDAAMAAwADAAMAAwADAAMwAwADAAMAAwADAAMAAwADAAMwBGAEIAQwAwAEEANgBFADMARgAwADAAMAAwADAAMAAzAEYAQwAzADQAQwA5AEIAOAAwADAAMAAwADAAMAAwADMARgBCAEEARQBFAEMAMAA2ADMAMAAwADAAMAAwADAAMwBGAEMAMgA5ADQANwA2AEYAMQAwADAAMAAwADAAMAAzAEYAQgBDADAAQQA2AEUAMwBGADAAMAAwADAAMAAwADMARgBDADMANABDADkAQgA4ADAAMAAwADAAMAAwADAAAwAAAP/+/4AwADAAMAAwADAAMAAwADYAMAAwADAAMAAwADAAMAAxADAAMAAwADAAMAAwADAAMwAwADAAMAAwADAAMAAwADEAMAAwADAAMAAwADAAMAA5ADAAMAAwADAAMAAwADAAMABCAEYAQgBBAEIARQAyAEQANwBDADAAMAAwADAAMAAwADMARgBCAEMAMwBDAEYAQgA0ADcAMAAwADAAMAAwADAAQgBGAEIAOQBGAEMAMAAzADcAQwAwADAAMAAwADAAMAAzAEYAQwAyADgARABDAEQAQQBEADAAMAAwADAAMAAwAEIARgBDADgAMAAyADUAMAA5ADcAMAAwADAAMAAwADAA//7/gDMARgBDADMARQA5ADQARgAzAEEAMAAwADAAMAAwADAAQgBGAEMAOAAzADAARABEADcANwAwADAAMAAwADAAMAAzAEYAQwAyAEMAMQA5ADYAOAA2ADAAMAAwADAAMAAwAEIARgBDADkAMABEADgAMwA4AEQAMAAwADAAMAAwADAAMwBGAEIAQQA5ADgAOQBGAEMANwAwADAAMAAwADAAMABCAEYAQwA5ADYAOAAyADUARQA5ADAAMAAwADAAMAAwADMARgBCADYAMgBBADEARQBCAEUAMAAwADAAMAAwADAAQgBGAEMANgAxADYAQgBEAEMAMgAwADAAMAAwADAAMAD//v9QMwBGAEIANQAyAEQANwAwADQARAAwADAAMAAwADAAMABCAEYAQgBCADcARgAwAEQAQQBCADAAMAAwADAAMAAwADMARgBCADMANQAwADYARgA5ADgAMAAwADAAMAAwADAAQgBGAEIAQQBCAEUAMgBEADcAQwAwADAAMAAwADAAMAAzAEYAQgBDADMAQwBGAEIANAA3ADAAMAAwADAAMAAwAAEA//7/D00AYQBwAF8AQwBoAGEAcgB0AF8ASQBEAHMAMQA4AP/+/w9TAHQAYQB0AGUAIABGAGkAcABzACAAQwBvAGQAZQD//v8AAAAAAAAAAAAQAAAAAAAAABAAAAAAAAAAEAAzAAAA//7/ATEA//7/ATIA//7/ATQA//7/ATUA//7/ATYA//7/ATgA//7/ATkA//7/AjEAMAD//v8CMQAxAP/+/wIxADIA//7/AjEAMwD//v8CMQA1AP/+/wIxADYA//7/AjEANwD//v8CMQA4AP/+/wIxADkA//7/AjIAMAD//v8CMgAxAP/+/wIyADIA//7/AjIAMwD//v8CMgA0AP/+/wIyADUA//7/AjIANgD//v8CMgA3AP/+/wIyADgA//7/AjIAOQD//v8CMwAwAP/+/wIzADEA//7/AjMAMgD//v8CMwAzAP/+/wIzADQA//7/AjMANQD//v8CMwA2AP/+/wIzADcA//7/AjMAOAD//v8CMwA5AP/+/wI0ADAA//7/AjQAMQD//v8CNAAyAP/+/wI0ADQA//7/AjQANQD//v8CNAA2AP/+/wI0ADcA//7/AjQAOAD//v8CNAA5AP/+/wI1ADAA//7/AjUAMQD//v8CNQAzAP/+/wI1ADQA//7/AjUANQD//v8CNQA2AAAAAAAAAAAAAAAAAAIA//7/CnAAYwB0AF8ATQBEAEMARAAxADYA//7/CHAAYwB0AF8ATQBEAEMARAD//v8AAAAAAAAAAAAQAAAAAAAAABAAAAAAAAAAEAAzAAAAPOXVWfATQEByZXkvyvNNQPfqUnUIh0lASZ25WuSdQ0BBkdfqpt1PQO/yNgPl8kdAU89n91qWTkANV/5vbvdAQAk8BtwNA0RAgFuMKFjzQ0AHVaQEZc9CQFF8YWKqIU9Atbrm2d7wRUAm4YX2y8ZMQL0k01IUOkhAQ3z2CpSMTUAeJ45xYU9JQCOBsdANnEFAMPvjlqLvQUDSUlToJd1HQOBynnTrgkNAkryB/07ATkCkdEg/AzVLQCp0sPP0cVBAOaMAvTtNQUCgtr/vXGlNQGJOv0YeGktAfl2229mfUEAMH3r+9GFCQMX9v8rIW05AV4fmPMKNTEAAcQFBZ3lFQM0ntCk0s0xArzYNoilfS0B9Ce0ltJdOQEUukWfth0VATdklRH/mS0D5XYKjlLVHQMx6FUgoSUZAl0Kdtj4QS0AyWQLNO0pMQCds09j0/UdAqSlklSITSEDKo+gwWvBEQMB55rR1RExAkLBt6rzlSEAJAyy1J59HQJ2dyyUed0dA33DoifDLQEDH4pZ18TFGQHsVc42StEZAAAAAAAAAAAAAAAAAAwAKAAEAAAABAAAAAQAAAAUAAAAAAAAAAAAAAAAAAAAQQAAAAAAAAAAAAAAAAAAAAAAAAAAAAAAAAAAAAAAAAAAAAP/+/wD//v8AAAD//v8QXwBNAEEAUABfAEcARQBPAE0ARQBUAFIAWQBfADEAMAATAAEAAAABAAAAAQAAAAEAAAAAAAAAAAAAAAAAAAAQQAAAAAAAAAAAAAAAAAAAAAAAAAAAAAAAAAAAAAAAAAAAAP/+/wD//v8AAAD//v8PTQBhAHAAXwBDAGgAYQByAHQAXwBJAEQAcwAxADgACwACAAkAAQAAAAIAAAACAAAAAAAAAAYAAAAAAAAAEEAAAAAAAAAAAAAAAAAAAAAAAAAAAAAAAAAAAAAAAAAAAAD//v8A//7/AAAA//7/CnAAYwB0AF8ATQBEAEMARAAxADYAAgAKAA4A"/>
  <ax:ocxPr ax:name="Crdb64nProp" ax:value="27"/>
  <ax:ocxPr ax:name="AxesVisible" ax:value="0"/>
  <ax:ocxPr ax:name="Dimension" ax:value="0"/>
  <ax:ocxPr ax:name="TranslationY" ax:value="0.0313269"/>
  <ax:ocxPr ax:name="ScaleX" ax:value="1"/>
  <ax:ocxPr ax:name="ScaleY" ax:value="1"/>
  <ax:ocxPr ax:name="ScaleZ" ax:value="1"/>
  <ax:ocxPr ax:name="EXTERNALNAME" ax:value=""/>
  <ax:ocxPr ax:name="DRILLDOWNMODE" ax:value="ANY"/>
  <ax:ocxPr ax:name="DRILLFUNC" ax:value=""/>
  <ax:ocxPr ax:name="DRILLPATTERN" ax:value="{&amp;G_INDEPV,f}{&amp;G_GROUPV,f}{&amp;G_SUBGRV,f}.html"/>
  <ax:ocxPr ax:name="DRILLTARGET" ax:value="SASGraph13192271050"/>
  <ax:ocxPr ax:name="PATTERNSTRIP" ax:value=""/>
  <ax:ocxPr ax:name="DISABLEDRILLDOWN" ax:value="YES"/>
  <ax:ocxPr ax:name="StyleBy" ax:value="Default"/>
  <ax:ocxPr ax:name="View2D" ax:value="0"/>
  <ax:ocxPr ax:name="NumberofLegends" ax:value="1"/>
  <ax:ocxPr ax:name="Legend1_ChartCount" ax:value="1"/>
  <ax:ocxPr ax:name="Legend1_Chart0" ax:value="0"/>
  <ax:ocxPr ax:name="Legend1_Role" ax:value="11"/>
  <ax:ocxPr ax:name="Legend1_LegendWndVisible" ax:value="2"/>
  <ax:ocxPr ax:name="Legend1_Backplane_Border" ax:value="1"/>
  <ax:ocxPr ax:name="Legend1_Backplane_Background_IsSet" ax:value="64"/>
  <ax:ocxPr ax:name="Legend1_Backplane_Background_BackColorR" ax:value="1"/>
  <ax:ocxPr ax:name="Legend1_Backplane_Background_BackColorG" ax:value="1"/>
  <ax:ocxPr ax:name="Legend1_Backplane_Background_BackColorB" ax:value="1"/>
  <ax:ocxPr ax:name="Legend1_Backplane_Background_ForeColorR" ax:value="1"/>
  <ax:ocxPr ax:name="Legend1_Backplane_Background_ForeColorG" ax:value="1"/>
  <ax:ocxPr ax:name="Legend1_Backplane_Background_ForeColorB" ax:value="1"/>
  <ax:ocxPr ax:name="Legend1_Backplane_Background_File" ax:value=""/>
  <ax:ocxPr ax:name="Legend1_Backplane_Background_GradientIsSet" ax:value="0"/>
  <ax:ocxPr ax:name="Legend1_Backplane_Background_ImageFitStyle" ax:value="2"/>
  <ax:ocxPr ax:name="Legend1_Backplane_Background_Visible" ax:value="0"/>
  <ax:ocxPr ax:name="Legend1_Backplane_Background_Pattern" ax:value="2"/>
  <ax:ocxPr ax:name="Legend1_Backplane_Background_Type" ax:value="2"/>
  <ax:ocxPr ax:name="Legend1_Backplane_Background_XIsSet" ax:value="0"/>
  <ax:ocxPr ax:name="Legend1_Backplane_Background_XValue" ax:value="0"/>
  <ax:ocxPr ax:name="Legend1_Backplane_Background_XActualValue" ax:value="0"/>
  <ax:ocxPr ax:name="Legend1_Backplane_Background_YIsSet" ax:value="0"/>
  <ax:ocxPr ax:name="Legend1_Backplane_Background_YValue" ax:value="0"/>
  <ax:ocxPr ax:name="Legend1_Backplane_Background_YActualValue" ax:value="0"/>
  <ax:ocxPr ax:name="Legend1_Backplane_BorderColorR" ax:value="0.3098039"/>
  <ax:ocxPr ax:name="Legend1_Backplane_BorderColorG" ax:value="0.2862745"/>
  <ax:ocxPr ax:name="Legend1_Backplane_BorderColorB" ax:value="0.2313726"/>
  <ax:ocxPr ax:name="Legend1_Backplane_ShadowColorR" ax:value="0.3098039"/>
  <ax:ocxPr ax:name="Legend1_Backplane_ShadowColorG" ax:value="0.2862745"/>
  <ax:ocxPr ax:name="Legend1_Backplane_ShadowColorB" ax:value="0.2313726"/>
  <ax:ocxPr ax:name="Legend1_Backplane_XIsSet" ax:value="0"/>
  <ax:ocxPr ax:name="Legend1_Backplane_XValue" ax:value="91.980712890625"/>
  <ax:ocxPr ax:name="Legend1_Backplane_XActualValue" ax:value="91.980712890625"/>
  <ax:ocxPr ax:name="Legend1_Backplane_YIsSet" ax:value="0"/>
  <ax:ocxPr ax:name="Legend1_Backplane_YValue" ax:value="10.7199983596802"/>
  <ax:ocxPr ax:name="Legend1_Backplane_YActualValue" ax:value="10.7199983596802"/>
  <ax:ocxPr ax:name="Legend1_Backplane_ZIsSet" ax:value="0"/>
  <ax:ocxPr ax:name="Legend1_Backplane_ZValue" ax:value="0"/>
  <ax:ocxPr ax:name="Legend1_Backplane_ZActualValue" ax:value="0"/>
  <ax:ocxPr ax:name="Legend1_Backplane_HeightIsSet" ax:value="0"/>
  <ax:ocxPr ax:name="Legend1_Backplane_HeightValue" ax:value="23.2912130355835"/>
  <ax:ocxPr ax:name="Legend1_Backplane_HeightActualValue" ax:value="23.2912130355835"/>
  <ax:ocxPr ax:name="Legend1_Backplane_WidthIsSet" ax:value="0"/>
  <ax:ocxPr ax:name="Legend1_Backplane_WidthValue" ax:value="640.03857421875"/>
  <ax:ocxPr ax:name="Legend1_Backplane_WidthActualValue" ax:value="640.03857421875"/>
  <ax:ocxPr ax:name="Legend1_Backplane_Visible" ax:value="1"/>
  <ax:ocxPr ax:name="Legend1_Title_IsSet" ax:value="64"/>
  <ax:ocxPr ax:name="Legend1_Title_FontIsSet" ax:value="0"/>
  <ax:ocxPr ax:name="Legend1_Title_FontHtIsSet" ax:value="2"/>
  <ax:ocxPr ax:name="Legend1_Title_FontHtValue" ax:value="10"/>
  <ax:ocxPr ax:name="Legend1_Title_FontHtActualValue" ax:value="10"/>
  <ax:ocxPr ax:name="Legend1_Title_FontBold" ax:value="-1"/>
  <ax:ocxPr ax:name="Legend1_Title_Opaque" ax:value="0"/>
  <ax:ocxPr ax:name="Legend1_Labels_IsSet" ax:value="64"/>
  <ax:ocxPr ax:name="Legend1_Labels_FontIsSet" ax:value="0"/>
  <ax:ocxPr ax:name="Legend1_Labels_FontHtIsSet" ax:value="2"/>
  <ax:ocxPr ax:name="Legend1_Labels_FontHtValue" ax:value="9"/>
  <ax:ocxPr ax:name="Legend1_Labels_FontHtActualValue" ax:value="9"/>
  <ax:ocxPr ax:name="Legend1_Labels_FontBold" ax:value="0"/>
  <ax:ocxPr ax:name="Legend1_Labels_Opaque" ax:value="0"/>
  <ax:ocxPr ax:name="Anno_Enabled" ax:value="1"/>
  <ax:ocxPr ax:name="Anno_b64nByte" ax:value="4096"/>
  <ax:ocxPr ax:name="Anno_b640" ax:value="AQAAAAEANAAAAAcADAAAAAQAAQD//v8IQwBYADAAMAAwADAAMAAwAA0AAAAAAAAAAAAAQA4AAQD//v8LQQByAGkAYQBsACAAQgBsAGEAYwBrAAYAAQD//v8BMQARAAEA//7/AUEAEgAAALwpJ+SHNsE/FQAAAHD9/zti8bG/GAAAAAAAAAAAAAAAFAABAP/+/wEyABcAAQD//v8BMgAZAAEA//7/ATEAEAABAP/+/wJBAEwABwAMAAAABAABAP/+/whDAFgAMAAwADAAMAAwADAADQAAAAAAAAAAAABADgABAP/+/wtBAHIAaQBhAGwAIABCAGwAYQBjAGsABgABAP/+/wExABEAAQD//v8BQQASAAAANVS+Vcqr1L8VAAAAzv+/iVBRwb8YAAAAAAAAAAAAAAAUAAEA//7/ATIAFwABAP/+/wEyABkAAQD//v8BMQAQAAEA//7/AkEASwAHAAwAAAAEAAEA//7/CEMAWAAwADAAMAAwADAAMAANAAAAAAAAAAAAAEAOAAEA//7/C0EAcgBpAGEAbAAgAEIAbABhAGMAawAGAAEA//7/ATEAEQABAP/+/wFBABIAAAAtrUSkjDTNvxUAAACv+/+K8RKfvxgAAAAAAAAAAAAAABQAAQD//v8BMgAXAAEA//7/ATIAGQABAP/+/wExABAAAQD//v8CQQBaAAcADAAAAAQAAQD//v8IQwBYADAAMAAwADAAMAAwAA0AAAAAAAAAAAAAQA4AAQD//v8LQQByAGkAYQBsACAAQgBsAGEAYwBrAAYAAQD//v8BMQARAAEA//7/AUEAEgAAAAaTNZGih6g/FQAAABH8H3hBIaO/GAAAAAAAAAAAAAAAFAABAP/+/wEyABcAAQD//v8BMgAZAAEA//7/ATEAEAABAP/+/wJBAFIABwAMAAAABAABAP/+/whDAFgAMAAwADAAMAAwADAADQAAAAAAAAAAAABADgABAP/+/wtBAHIAaQBhAGwAIABCAGwAYQBjAGsABgABAP/+/wExABEAAQD//v8BQQASAAAAKeDjzQUY1b8VAAAAb/1/0lRHqD8YAAAAAAAAAAAAAAAUAAEA//7/ATIAFwABAP/+/wEyABkAAQD//v8BMQAQAAEA//7/AkMAQQAHAAwAAAAEAAEA//7/CEMAWAAwADAAMAAwADAAMAANAAAAAAAAAAAAAEAOAAEA//7/C0EAcgBpAGEAbAAgAEIAbABhAGMAawAGAAEA//7/ATEAEQABAP/+/wFBABIAAADkJwVDQrfAvxUAAAC++j9ONAWmPxgAAAAAAAAAAAAAABQAAQD//v8BMgAXAAEA//7/ATIAGQABAP/+/wExABAAAQD//v8CQwBPAAcADAAAAAQAAQD//v8IQwBYADAAMAAwADAAMAAwAA0AAAAAAAAAAAAAQA4AAQD//v8LQQByAGkAYQBsACAAQgBsAGEAYwBrAAYAAQD//v8BMQARAAEA//7/AUEAEgAAANNt8IwdGNM/FQAAAIL///jYpL0/GAAAAAAAAAAAAAAAFAABAP/+/wEyABcAAQD//v8BMgAZAAEA//7/ATEAEAABAP/+/wJDAFQABwAMAAAABAABAP/+/whDAFgAMAAwADAAMAAwADAADQAAAAAAAAAAAABADgABAP/+/wtBAHIAaQBhAGwAIABCAGwAYQBjAGsABgABAP/+/wExABEAAQD//v8BQQASAAAA4rXoZTNk0T8VAAAAR/5/upcgsT8YAAAAAAAAAAAAAAAUAAEA//7/ATIAFwABAP/+/wEyABkAAQD//v8BMQAQAAEA//7/AkQARQAHAAwAAAAEAAEA//7/CEMAWAAwADAAMAAwADAAMAANAAAAAAAAAAAAAEAOAAEA//7/C0EAcgBpAGEAbAAgAEIAbABhAGMAawAGAAEA//7/ATEAEQABAP/+/wFBABIAAAA2VzMSDjLQPxUAAADa+38349StPxgAAAAAAAAAAAAAABQAAQD//v8BMgAXAAEA//7/ATIAGQABAP/+/wExABAAAQD//v8CRABDAAcADAAAAAQAAQD//v8IQwBYADAAMAAwADAAMAAwAA0AAAAAAAAAAAAAQA4AAQD//v8LQQByAGkAYQBsACAAQgBsAGEAYwBrAAYAAQD//v8BMQARAAEA//7/AUEAEgAAAF7QRWDHK8w/FQAAAPr/v+93BMK/GAAAAAAAAAAAAAAAFAABAP/+/wEyABcAAQD//v8BMgAZAAEA//7/ATEAEAABAP/+/wJGAEwABwAMAAAABAABAP/+/whDAFgAMAAwADAAMAAwADAADQAAAAAAAAAAAABADgABAP/+/wtBAHIAaQBhAGwAIABCAGwAYQBjAGsABgABAP/+/wExABEAAQD//v8BQQASAAAAQ4SgLUWVxz8VAAAAH/8/DWaUr78YAAAAAAAAAAAAAAAUAAEA//7/ATIAFwABAP/+/wEyABkAAQD//v8BMQAQAAEA//7/AkcAQQAHAAwAAAAEAAEA//7/CEMAWAAwADAAMAAwADAAMAANAAAAAAAAAAAAAEAOAAEA//7/C0EAcgBpAGEAbAAgAEIAbABhAGMAawAGAAEA//7/ATEAEQABAP/+/wFBABIAAABAN6LhbEjGvxUAAADn/n9RG3HFvxgAAAAAAAAAAAAAABQAAQD//v8BMgAXAAEA//7/ATIAGQABAP/+/wExABAAAQD//v8CSABJAAcADAAAAAQAAQD//v8IQwBYADAAMAAwADAAMAAwAA0AAAAAAAAAAAAAQA4AAQD//v8LQQByAGkAYQBsACAAQgBsAGEAYwBrAAYAAQD//v8BMQARAAEA//7/AUEAEgAAAHTyNvB0h86/FQAAAGv/P/GfzsU/GAAAAAAAAAAAAAAAFAABAP/+/wEyABcAAQD//v8BMgAZAAEA//7/ATEAEAABAP/+/wJJAEQABwAMAAAABAABAP/+/whDAFgAMAAwADAAMAAwADAADQAAAAAAAAAAAABADgABAP/+/wtBAHIAaQBhAGwAIABCAGwAYQBjAGsABgABAP/+/wExABEAAQD//v8BQQASAAAA9zpgt86ztT8VAAAALv/H1s7Zqj8YAAAAAAAAAAAAAAAUAAEA//7/ATIAFwABAP/+/wEyABkAAQD//v8BMQAQAAEA//7/AkkATAAHAAwAAAAEAAEA//7/CEMAWAAwADAAMAAwADAAMAANAAAAAAAAAAAAAEAOAAEA//7/C0EAcgBpAGEAbAAgAEIAbABhAGMAawAGAAEA//7/ATEAEQABAP/+/wFBABIAAACAHzmARXTAPxUAAAB2/7/zC0CsPxgAAAAAAAAAAAAAABQAAQD//v8BMgAXAAEA//7/ATIAGQABAP/+/wExABAAAQD//v8CSQBOAAcADAAAAAQAAQD//v8IQwBYADAAMAAwADAAMAAwAA0AAAAAAAAAAAAAQA4AAQD//v8LQQByAGkAYQBsACAAQgBsAGEAYwBrAAYAAQD//v8BMQARAAEA//7/AUEAEgAAAF9FT2zNfqE/FQAAABL+/8pqsLY/GAAAAAAAAAAAAAAAFAABAP/+/wEyABcAAQD//v8BMgAZAAEA//7/ATEAEAABAP/+/wJJAEEABwAMAAAABAABAP/+/whDAFgAMAAwADAAMAAwADAADQAAAAAAAAAAAABADgABAP/+/wtBAHIAaQBhAGwAIABCAGwAYQBjAGsABgABAP/+/wExABEAAQD//v8BQQASAAAAXlt/Xwciob8VAAAAGP0HU2ANnT8YAAAAAAAAAAAAAAAUAAEA//7/ATIAFwABAP/+/wEyABkAAQD//v8BMQAQAAEA//7/AksAUwAHAAwAAAAEAAEA//7/CEMAWAAwADAAMAAwADAAMAANAAAAAAAAAAAAAEAOAAEA//7/C0EAcgBpAGEAbAAgAEIAbABhAGMAawAGAAEA//7/ATEAEQABAP/+/wFBABIAAAABnQnYWPfCPxUAAAC+9x+oe2yVPxgAAAAAAAAAAAAAABQAAQD//v8BMgAXAAEA//7/ATIAGQABAP/+/wExABAAAQD//v8CSwBZAAcADAAAAAQAAQD//v8IQwBYADAAMAAwADAAMAAwAA0AAAAAAAAAAAAAQA4AAQD//v8LQQByAGkAYQBsACAAQgBsAGEAYwBrAAYAAQD//v8BMQARAAEA//7/AUEAEgAAAJJd1Xll7qg/FQAAAFD/f4qCG7q/GAAAAAAAAAAAAAAAFAABAP/+/wEyABcAAQD//v8BMgAZAAEA//7/ATEAEAABAP/+/wJMAEEABwAMAAAABAABAP/+/whDAFgAMAAwADAAMAAwADAADQAAAAAAAAAAAABADgABAP/+/wtBAHIAaQBhAGwAIABCAGwAYQBjAGsABgABAP/+/wExABEAAQD//v8BQQASAAAA8lsi5UAX1T8VAAAATv//BJQnyD8YAAAAAAAAAAAAAAAUAAEA//7/ATIAFwABAP/+/wEyABkAAQD//v8BMQAQAAEA//7/Ak0ARQAHAAwAAAAEAAEA//7/CEMAWAAwADAAMAAwADAAMAANAAAAAAAAAAAAAEAOAAEA//7/C0EAcgBpAGEAbAAgAEIAbABhAGMAawAGAAEA//7/ATEAEQABAP/+/wFBABIAAABYgOcdZk7PPxUAAADs/f8QdFWvPxgAAAAAAAAAAAAAABQAAQD//v8BMgAXAAEA//7/ATIAGQABAP/+/wExABAAAQD//v8CTQBEAAcADAAAAAQAAQD//v8IQwBYADAAMAAwADAAMAAwAA0AAAAAAAAAAAAAQA4AAQD//v8LQQByAGkAYQBsACAAQgBsAGEAYwBrAAYAAQD//v8BMQARAAEA//7/AUEAEgAAAPfsFvQ5vNM/FQAAAKX+f5N7BcE/GAAAAAAAAAAAAAAAFAABAP/+/wEyABcAAQD//v8BMgAZAAEA//7/ATEAEAABAP/+/wJNAEEABwAMAAAABAABAP/+/whDAFgAMAAwADAAMAAwADAADQAAAAAAAAAAAABADgABAP/+/wtBAHIAaQBhAGwAIABCAGwAYQBjAGsABgABAP/+/wExABEAAQD//v8BQQASAAAAWML6igLBwT8VAAAAT/9/x+67wT8YAAAAAAAAAAAAAAAUAAEA//7/ATIAFwABAP/+/wEyABkAAQD//v8BMQAQAAEA//7/Ak0ASQAHAAwAAAAEAAEA//7/CEMAWAAwADAAMAAwADAAMAANAAAAAAAAAAAAAEAOAAEA//7/C0EAcgBpAGEAbAAgAEIAbABhAGMAawAGAAEA//7/ATEAEQABAP/+/wFBABIAAADLBUoqASqRPxUAAACu/7+6YCzFPxgAAAAAAAAAAAAAABQAAQD//v8BMgAXAAEA//7/ATIAGQABAP/+/wExABAAAQD//v8CTQBOAAcADAAAAA=="/>
  <ax:ocxPr ax:name="Anno_b641" ax:value="BAABAP/+/whDAFgAMAAwADAAMAAwADAADQAAAAAAAAAAAABADgABAP/+/wtBAHIAaQBhAGwAIABCAGwAYQBjAGsABgABAP/+/wExABEAAQD//v8BQQASAAAA5bBgbpTRtj8VAAAASP0fzQWssr8YAAAAAAAAAAAAAAAUAAEA//7/ATIAFwABAP/+/wEyABkAAQD//v8BMQAQAAEA//7/Ak0AUwAHAAwAAAAEAAEA//7/CEMAWAAwADAAMAAwADAAMAANAAAAAAAAAAAAAEAOAAEA//7/C0EAcgBpAGEAbAAgAEIAbABhAGMAawAGAAEA//7/ATEAEQABAP/+/wFBABIAAAC53QYV+KunPxUAAAAx+D9d/9WZPxgAAAAAAAAAAAAAABQAAQD//v8BMgAXAAEA//7/ATIAGQABAP/+/wExABAAAQD//v8CTQBPAAcADAAAAAQAAQD//v8IQwBYADAAMAAwADAAMAAwAA0AAAAAAAAAAAAAQA4AAQD//v8LQQByAGkAYQBsACAAQgBsAGEAYwBrAAYAAQD//v8BMQARAAEA//7/AUEAEgAAAN/CCyaLeMS/FQAAAL7//6SSR8g/GAAAAAAAAAAAAAAAFAABAP/+/wEyABcAAQD//v8BMgAZAAEA//7/ATEAEAABAP/+/wJNAFQABwAMAAAABAABAP/+/whDAFgAMAAwADAAMAAwADAADQAAAAAAAAAAAABADgABAP/+/wtBAHIAaQBhAGwAIABCAGwAYQBjAGsABgABAP/+/wExABEAAQD//v8BQQASAAAAhhLdhyY/rL8VAAAA6P6/B7fxtD8YAAAAAAAAAAAAAAAUAAEA//7/ATIAFwABAP/+/wEyABkAAQD//v8BMQAQAAEA//7/Ak4ARQAHAAwAAAAEAAEA//7/CEMAWAAwADAAMAAwADAAMAANAAAAAAAAAAAAAEAOAAEA//7/C0EAcgBpAGEAbAAgAEIAbABhAGMAawAGAAEA//7/ATEAEQABAP/+/wFBABIAAAC/SdOYRr/RvxUAAACn/x8ux3euPxgAAAAAAAAAAAAAABQAAQD//v8BMgAXAAEA//7/ATIAGQABAP/+/wExABAAAQD//v8CTgBWAAcADAAAAAQAAQD//v8IQwBYADAAMAAwADAAMAAwAA0AAAAAAAAAAAAAQA4AAQD//v8LQQByAGkAYQBsACAAQgBsAGEAYwBrAAYAAQD//v8BMQARAAEA//7/AUEAEgAAACQOfFVNWNM/FQAAAM7//130psQ/GAAAAAAAAAAAAAAAFAABAP/+/wEyABcAAQD//v8BMgAZAAEA//7/ATEAEAABAP/+/wJOAEgABwAMAAAABAABAP/+/whDAFgAMAAwADAAMAAwADAADQAAAAAAAAAAAABADgABAP/+/wtBAHIAaQBhAGwAIABCAGwAYQBjAGsABgABAP/+/wExABEAAQD//v8BQQASAAAAjj2Dw0US0j8VAAAA9f9/3BMZtj8YAAAAAAAAAAAAAAAUAAEA//7/ATIAFwABAP/+/wEyABkAAQD//v8BMQAQAAEA//7/Ak4ASgAHAAwAAAAEAAEA//7/CEMAWAAwADAAMAAwADAAMAANAAAAAAAAAAAAAEAOAAEA//7/C0EAcgBpAGEAbAAgAEIAbABhAGMAawAGAAEA//7/ATEAEQABAP/+/wFBABIAAACNjUuowKbCvxUAAACg/n+Co9uivxgAAAAAAAAAAAAAABQAAQD//v8BMgAXAAEA//7/ATIAGQABAP/+/wExABAAAQD//v8CTgBNAAcADAAAAAQAAQD//v8IQwBYADAAMAAwADAAMAAwAA0AAAAAAAAAAAAAQA4AAQD//v8LQQByAGkAYQBsACAAQgBsAGEAYwBrAAYAAQD//v8BMQARAAEA//7/AUEAEgAAAETeq3GV4dA/FQAAABX//zJMZ8E/GAAAAAAAAAAAAAAAFAABAP/+/wEyABcAAQD//v8BMgAZAAEA//7/ATEAEAABAP/+/wJOAFkABwAMAAAABAABAP/+/whDAFgAMAAwADAAMAAwADAADQAAAAAAAAAAAABADgABAP/+/wtBAHIAaQBhAGwAIABCAGwAYQBjAGsABgABAP/+/wExABEAAQD//v8BQQASAAAABx6E7gMTzT8VAAAA7ur/yXA8db8YAAAAAAAAAAAAAAAUAAEA//7/ATIAFwABAP/+/wEyABkAAQD//v8BMQAQAAEA//7/Ak4AQwAHAAwAAAAEAAEA//7/CEMAWAAwADAAMAAwADAAMAANAAAAAAAAAAAAAEAOAAEA//7/C0EAcgBpAGEAbAAgAEIAbABhAGMAawAGAAEA//7/ATEAEQABAP/+/wFBABIAAACSRS/WoUisvxUAAADB/n+S3rjHPxgAAAAAAAAAAAAAABQAAQD//v8BMgAXAAEA//7/ATIAGQABAP/+/wExABAAAQD//v8CTgBEAAcADAAAAAQAAQD//v8IQwBYADAAMAAwADAAMAAwAA0AAAAAAAAAAAAAQA4AAQD//v8LQQByAGkAYQBsACAAQgBsAGEAYwBrAAYAAQD//v8BMQARAAEA//7/AUEAEgAAAEM/y81KK8Y/FQAAAOX/f75jKLI/GAAAAAAAAAAAAAAAFAABAP/+/wEyABcAAQD//v8BMgAZAAEA//7/ATEAEAABAP/+/wJPAEgABwAMAAAABAABAP/+/whDAFgAMAAwADAAMAAwADAADQAAAAAAAAAAAABADgABAP/+/wtBAHIAaQBhAGwAIABCAGwAYQBjAGsABgABAP/+/wExABEAAQD//v8BQQASAAAAePZ9SGqyk78VAAAAZv4/5ZmUm78YAAAAAAAAAAAAAAAUAAEA//7/ATIAFwABAP/+/wEyABkAAQD//v8BMQAQAAEA//7/Ak8ASwAHAAwAAAAEAAEA//7/CEMAWAAwADAAMAAwADAAMAANAAAAAAAAAAAAAEAOAAEA//7/C0EAcgBpAGEAbAAgAEIAbABhAGMAawAGAAEA//7/ATEAEQABAP/+/wFBABIAAAC4zk+1isXTvxUAAAD0/r/WYibFPxgAAAAAAAAAAAAAABQAAQD//v8BMgAXAAEA//7/ATIAGQABAP/+/wExABAAAQD//v8CTwBSAAcADAAAAAQAAQD//v8IQwBYADAAMAAwADAAMAAwAA0AAAAAAAAAAAAAQA4AAQD//v8LQQByAGkAYQBsACAAQgBsAGEAYwBrAAYAAQD//v8BMQARAAEA//7/AUEAEgAAAMk3n/bvV84/FQAAANP//wTfObc/GAAAAAAAAAAAAAAAFAABAP/+/wEyABcAAQD//v8BMgAZAAEA//7/ATEAEAABAP/+/wJQAEEABwAMAAAABAABAP/+/whDAFgAMAAwADAAMAAwADAADQAAAAAAAAAAAABADgABAP/+/wtBAHIAaQBhAGwAIABCAGwAYQBjAGsABgABAP/+/wExABEAAQD//v8BQQASAAAADrfvb38I1D8VAAAA+/5//Ek7vz8YAAAAAAAAAAAAAAAUAAEA//7/ATIAFwABAP/+/wEyABkAAQD//v8BMQAQAAEA//7/AlIASQAHAAwAAAAEAAEA//7/CEMAWAAwADAAMAAwADAAMAANAAAAAAAAAAAAAEAOAAEA//7/C0EAcgBpAGEAbAAgAEIAbABhAGMAawAGAAEA//7/ATEAEQABAP/+/wFBABIAAADfxqpxD87LPxUAAAA9/R+Hq6WlvxgAAAAAAAAAAAAAABQAAQD//v8BMgAXAAEA//7/ATIAGQABAP/+/wExABAAAQD//v8CUwBDAAcADAAAAAQAAQD//v8IQwBYADAAMAAwADAAMAAwAA0AAAAAAAAAAAAAQA4AAQD//v8LQQByAGkAYQBsACAAQgBsAGEAYwBrAAYAAQD//v8BMQARAAEA//7/AUEAEgAAAONVDiD6O6y/FQAAAFf//9KVhsA/GAAAAAAAAAAAAAAAFAABAP/+/wEyABcAAQD//v8BMgAZAAEA//7/ATEAEAABAP/+/wJTAEQABwAMAAAABAABAP/+/whDAFgAMAAwADAAMAAwADAADQAAAAAAAAAAAABADgABAP/+/wtBAHIAaQBhAGwAIABCAGwAYQBjAGsABgABAP/+/wExABEAAQD//v8BQQASAAAA3H/QpXyrwD8VAAAAZfd/Qa7ViL8YAAAAAAAAAAAAAAAUAAEA//7/ATIAFwABAP/+/wEyABkAAQD//v8BMQAQAAEA//7/AlQATgAHAAwAAAAEAAEA//7/CEMAWAAwADAAMAAwADAAMAANAAAAAAAAAAAAAEAOAAEA//7/C0EAcgBpAGEAbAAgAEIAbABhAGMAawAGAAEA//7/ATEAEQABAP/+/wFBABIAAACa05ywi1yvvxUAAAD7/bdRbV+5vxgAAAAAAAAAAAAAABQAAQD//v8BMgAXAAEA//7/ATIAGQABAP/+/wExABAAAQD//v8CVABYAAcADAAAAAQAAQD//v8IQwBYADAAMAAwADAAMAAwAA0AAAAAAAAAAAAAQA4AAQD//v8LQQByAGkAYQBsACAAQgBsAGEAYwBrAAYAAQD//v8BMQARAAEA//7/AUEAEgAAAKSvDyMzzcq/FQAAAEH9f861p68/GAAAAAAAAAAAAAAAFAABAP/+/wEyABcAAQD//v8BMgAZAAEA//7/ATEAEAABAP/+/wJVAFQABwAMAAAABAABAP/+/whDAFgAMAAwADAAMAAwADAADQAAAAAAAAAAAABADgABAP/+/wtBAHIAaQBhAGwAIABCAGwAYQBjAGsABgABAP/+/wExABEAAQD//v8BQQASAAAA+YcnWABo0j8VAAAAYf9/lA8exD8YAAAAAAAAAAAAAAAUAAEA//7/ATIAFwABAP/+/wEyABkAAQD//v8BMQAQAAEA//7/AlYAVAAHAAwAAAAEAAEA//7/CEMAWAAwADAAMAAwADAAMAANAAAAAAAAAAAAAEAOAAEA//7/C0EAcgBpAGEAbAAgAEIAbABhAGMAawAGAAEA//7/ATEAEQABAP/+/wFBABIAAABsozT0VOfOPxUAAAD6+x/yOdmhPxgAAAAAAAAAAAAAABQAAQD//v8BMgAXAAEA//7/ATIAGQABAP/+/wExABAAAQD//v8CVgBBAAcADAAAAAQAAQD//v8IQwBYADAAMAAwADAAMAAwAA0AAAAAAAAAAAAAQA4AAQD//v8LQQByAGkAYQBsACAAQgBsAGEAYwBrAAYAAQD//v8BMQARAAEA//7/AUEAEgAAAJNnaR/ertK/FQAAAMD/fyhlIcw/GAAAAAAAAAAAAAAAFAABAP/+/wEyABcAAQD//v8BMgAZAAEA//7/ATEAEAABAP/+/wJXAEEABwAMAAAABAABAP/+/whDAFgAMAAwAA=="/>
  <ax:ocxPr ax:name="Anno_b642" ax:value="MAAwADAAMAANAAAAAAAAAAAAAEAOAAEA//7/C0EAcgBpAGEAbAAgAEIAbABhAGMAawAGAAEA//7/ATEAEQABAP/+/wFBABIAAAA0qXr6v5XKPxUAAADu/b/dymupPxgAAAAAAAAAAAAAABQAAQD//v8BMgAXAAEA//7/ATIAGQABAP/+/wExABAAAQD//v8CVwBWAAcADAAAAAQAAQD//v8IQwBYADAAMAAwADAAMAAwAA0AAAAAAAAAAAAAQA4AAQD//v8LQQByAGkAYQBsACAAQgBsAGEAYwBrAAYAAQD//v8BMQARAAEA//7/AUEAEgAAALgVULewbrE/FQAAACH/f7enncE/GAAAAAAAAAAAAAAAFAABAP/+/wEyABcAAQD//v8BMgAZAAEA//7/ATEAEAABAP/+/wJXAEkABwAMAAAABAABAP/+/whDAFgAMAAwADAAMAAwADAADQAAAAAAAAAAAABADgABAP/+/wtBAHIAaQBhAGwAIABCAGwAYQBjAGsABgABAP/+/wExABEAAQD//v8BQQASAAAAdSLtY/sQw78VAAAAtf//BYeRvT8YAAAAAAAAAAAAAAAUAAEA//7/ATIAFwABAP/+/wEyABkAAQD//v8BMQAQAAEA//7/AlcAWQAHAAwAAAAEAAEA//7/CEMAWAAwADAAMAAwADAAMAANAAAAAAAAAAAAAEAOAAEA//7/C0EAcgBpAGEAbAAgAEIAbABhAGMAawAGAAEA//7/ATEAEQABAP/+/wFBABIAAAAh1vWnKp7UPxUAAAC2/n9JqB7IvxgAAAAAAAAAAAAAABQAAQD//v8BMgAXAAEA//7/ATIAGQABAP/+/wExABAAAQD//v8CUABSAA=="/>
  <ax:ocxPr ax:name="Anno_b64nProp" ax:value="3"/>
</ax:ocx>
</file>

<file path=ppt/activeX/activeX3.xml><?xml version="1.0" encoding="utf-8"?>
<ax:ocx xmlns:ax="http://schemas.microsoft.com/office/2006/activeX" xmlns:r="http://schemas.openxmlformats.org/officeDocument/2006/relationships" ax:classid="{CE9E88DD-FC6F-11D4-87EC-00B0D025628B}" ax:persistence="persistPropertyBag">
  <ax:ocxPr ax:name="_Version" ax:value="15"/>
  <ax:ocxPr ax:name="InputEncoding" ax:value="UTF-16"/>
  <ax:ocxPr ax:name="PersistCP" ax:value="1252"/>
  <ax:ocxPr ax:name="Environ_MissingValue" ax:value="2.2250738585072E-308"/>
  <ax:ocxPr ax:name="SizeX" ax:value="224.41"/>
  <ax:ocxPr ax:name="SizeY" ax:value="135.47"/>
  <ax:ocxPr ax:name="MissingLabel" ax:value="_MISSING_"/>
  <ax:ocxPr ax:name="ASb64nByte" ax:value="4096"/>
  <ax:ocxPr ax:name="ASb640" ax:value="//7/BkMAdQBzAHQAbwBtAP/+/wdEAGUAZgBhAHUAbAB0AAYADAAGAAYABgAAAIA/AACAPwAAgD/q6Wk/v74+P7++Pj/W1VU/goEBP4KBAT/Avz8/gYCAPoGAgD6Pjg4/vbw8Pr28PD7BwMA+gYAAPoGAAD4AAIA/AACAPwAAgD/q6Wk/v74+P7++Pj/W1VU/goEBP4KBAT/Avz8/gYCAPoGAgD6Pjg4/vbw8Pr28PD7BwMA+gYAAPoGAAD4GAAcACQADAAQAGAAAAAAAgD8AAIA/AACAPwAAgD8AAIA/AACAP//+/wAAAAIAAgACAAAAAAAAAAAAAAAAAAAAAAAAAAAAAACamRk/mpkZP5qZGT+amRk/mpkZP5qZGT///v8AAAACAAIAAgAAAAAAAAAAAAAAAAAAAAAAAAAAACUAAACAPwAAgD8AAIA/AACAPwAAgD8AAIA///7/AAAAAgACAAIAAAAAAAAAAAAAAAAAAAAAAAAAAAAlAAAAgD8AAIA/AACAPwAAgD8AAIA/AACAP//+/wAAAAIAAgACAAAAAAAAAAAAAAAAAAAAAAAAAAAAJQAAAIA/AACAPwAAgD8AAIA/AACAPwAAgD///v8AAAACAAIAAgAAAAAAAAAAAAAAAAAAAAAAAAAAACUA5eRkP+XkZD/l5GQ/5eRkP+XkZD/l5GQ///7/AAAAAgACAAIAAAAAAAAAAAAAAAAAAAAAAAAAAAAAAAAAgD8AAIA/AACAPwAAAAAAAAAA8D8DAJ+enj6TkpI+7exsPgIAAgAAAAAAAADwPwMA8O9vP+7tbT/e3V0/AgACAAAAAAAAAPA/AwCmpSU/pqUlP6alJT8CAAIAAAAAAAAA8D8DAAAAAAAAAAAAAAAAAAIAAgAAAAAAAADwPwMAn56ePpOSkj7t7Gw+AgACAAAAAAAAAPA/BACamRk/mpkZP5qZGT8AAAAAAAAAAAAAJEAANAjt7Gw/7exsP+3sbD8AAAAAAAAAAAAAAAANAP/+/wVBAHIAaQBhAGwAAgAAAAAAAAAmQAEAAQAHACQI7exsP+3sbD/t7Gw/AAAAAAAAAAAAACRAAAEABwAUAO3sbD/t7Gw/7exsPwAAAAAAAAAAAAAAAA0A//7/BUEAcgBpAGEAbAACAAAAAAAAACRAAQAUAO3sbD/t7Gw/7exsPwAAAAAAAAAAAAAAAA0A//7/BUEAcgBpAGEAbAACAAAAAAAAACJAAAAUAO3sbD/t7Gw/7exsPwAAAAAAAAAAAAAAAA0A//7/BUEAcgBpAGEAbAACAAAAAAAAABxAAAAAAAAAAAAAYMqaAkAAAIA/AACAPwAAgD8gAAAAgD8AAIA/AACAPwAAgD8AAIA/AACAP//+/wAAAAIAAgACAAAAAAAAAAAAAAAAAAAAAAAAAAAAAgAAAIA/AACAPwAAgD8CAAAAAAAAAAAA8D8CAAAAAAAAYMqaAkAGAAAAAAAAAAAAAAAAACRAAerpaT+/vj4/v74+PyAA6ulpP7++Pj+/vj4/6ulpP7++Pj+/vj4///7/AAAAAgACAAIAAAAAAAAAAAAAAAAAAAAAAAAAAAACAOrpaT+/vj4/v74+PwUAAAAAAAAAAADwPwIAAAAAAABgypoCQAcAAAAAAAAAAAAAAAAAJEAB1tVVP4KBAT+CgQE/IADW1VU/goEBP4KBAT/W1VU/goEBP4KBAT///v8AAAACAAIAAgAAAAAAAAAAAAAAAAAAAAAAAAAAAAIA1tVVP4KBAT+CgQE/CQAAAAAAAAAAAPA/AgAAAAAAAGDKmgJACQAAAAAAAAAAAAAAAAAkQAHAvz8/gYCAPoGAgD4gAMC/Pz+BgIA+gYCAPsC/Pz+BgIA+gYCAPv/+/wAAAAIAAgACAAAAAAAAAAAAAAAAAAAAAAAAAAAAAgDAvz8/gYCAPoGAgD4GAAAAAAAAAAAA8D8CAAAAAAAAYMqaAkADAAAAAAAAAAAAAAAAACRAAY+ODj+9vDw+vbw8PiAAj44OP728PD69vDw+j44OP728PD69vDw+//7/AAAAAgACAAIAAAAAAAAAAAAAAAAAAAAAAAAAAAACAI+ODj+9vDw+vbw8Pg8AAAAAAAAAAADwPwIAAAAAAABgypoCQAQAAAAAAAAAAAAAAAAAJEABwcDAPoGAAD6BgAA+IADBwMA+gYAAPoGAAD7BwMA+gYAAPoGAAD7//v8AAAACAAIAAgAAAAAAAAAAAAAAAAAAAAAAAAAAAAIAwcDAPoGAAD6BgAA+GwAAAAAAAAAAAPA/AgAAAAAAAGDKmgJAGAAAAAAAAAAAAAAAAAAkQAEAAIA/AACAPwAAgD8AAAAAgD8AAIA/AACAPwAAgD8AAIA/AACAP//+/wAAAAIAAgACAAAAAAAAAAAAAAAAAAAAAAAAAAAA6ulpP7++Pj+/vj4/AADq6Wk/v74+P7++Pj/q6Wk/v74+P7++Pj///v8AAAACAAIAAgAAAAAAAAAAAAAAAAAAAAAAAAAAANbVVT+CgQE/goEBPwAA1tVVP4KBAT+CgQE/1tVVP4KBAT+CgQE///7/AAAAAgACAAIAAAAAAAAAAAAAAAAAAAAAAAAAAADAvz8/gYCAPoGAgD4AAMC/Pz+BgIA+gYCAPsC/Pz+BgIA+gYCAPv/+/wAAAAIAAgACAAAAAAAAAAAAAAAAAAAAAAAAAAAAj44OP728PD69vDw+AACPjg4/vbw8Pr28PD6Pjg4/vbw8Pr28PD7//v8AAAACAAIAAgAAAAAAAAAAAAAAAAAAAAAAAAAAAMHAwD6BgAA+gYAAPgAAwcDAPoGAAD6BgAA+wcDAPoGAAD6BgAA+//7/AAAAAgACAAIAAAAAAAAAAAAAAAAAAAAAAAAAAADNzEw/zcxMP83MTD8AAM3MTD/NzEw/zcxMP83MTD/NzEw/zcxMP//+/wAAAAIAAgACAAAAAAAAAAAAAAAAAAAAAAAAAAAA1NNTP/38/D79/Pw+AADU01M//fz8Pv38/D7U01M//fz8Pv38/D7//v8AAAACAAIAAgAAAAAAAAAAAAAAAAAAAAAAAAAAAMTDQz+bmpo+m5qaPgAAxMNDP5uamj6bmpo+xMNDP5uamj6bmpo+//7/AAAAAgACAAIAAAAAAAAAAAAAAAAAAAAAAAAAAACZmBg/zcxMPs3MTD4AAJmYGD/NzEw+zcxMPpmYGD/NzEw+zcxMPv/+/wAAAAIAAgACAAAAAAAAAAAAAAAAAAAAAAAAAAAA4+LiPpWUFD6VlBQ+AADj4uI+lZQUPpWUFD7j4uI+lZQUPpWUFD7//v8AAAACAAIAAgAAAAAAAAAAAAAAAAAAAAAAAAAAAJmYmD7JyMg9ycjIPQAAmZiYPsnIyD3JyMg9mZiYPsnIyD3JyMg9//7/AAAAAgACAAIAAAAAAAAAAAAAAAAAAAAAAAAAAAABAAAAAAAAAAAAAAAAAAAAAAAAAAAAAAAAAQAAAAAAAOA/AAAAAAAA4D8AAAAAAAAUQAAAAAAAABRAtbQ0P7W0ND+1tDQ/AQAAAAAAABRAAQDt7Gw/7exsP+3sbD8AAAAAAAAAAAAAAAAABgD+/X0//Pt7P/Tzcz/d3Nw+oqEhP93c3D4BAAwAAACAPwAAgD/V1FQ/0tFRP4GAAD8AAAAAAf79fT/8+3s/9PNzP7W0ND/My0s/q6oqP93c3D6ioSE/3dzcPtLRUT+BgAA/AAAAAMnISD/CwUE/r64uP/X0dD7z8vI+9fR0PpqZGT///v4+8fDwPg=="/>
  <ax:ocxPr ax:name="ASb64nProp" ax:value="1"/>
  <ax:ocxPr ax:name="ChartType" ax:value="5"/>
  <ax:ocxPr ax:name="Projection" ax:value="2"/>
  <ax:ocxPr ax:name="BackImage" ax:value=""/>
  <ax:ocxPr ax:name="DrawImage" ax:value=""/>
  <ax:ocxPr ax:name="ImagePosX" ax:value="0"/>
  <ax:ocxPr ax:name="ImagePosY" ax:value="0"/>
  <ax:ocxPr ax:name="ImageURL" ax:value=""/>
  <ax:ocxPr ax:name="GradientBackground" ax:value=""/>
  <ax:ocxPr ax:name="GradientStartColor" ax:value=""/>
  <ax:ocxPr ax:name="GradientEndColor" ax:value=""/>
  <ax:ocxPr ax:name="ColorScheme" ax:value=""/>
  <ax:ocxPr ax:name="PieGroupLabelPosition" ax:value="North"/>
  <ax:ocxPr ax:name="PieSubgroupLabelPosition" ax:value="East"/>
  <ax:ocxPr ax:name="GRAPHTYPE" ax:value=""/>
  <ax:ocxPr ax:name="ChartAreaExists" ax:value="1"/>
  <ax:ocxPr ax:name="ChartDepth" ax:value="0.02"/>
  <ax:ocxPr ax:name="2DWallColorRed" ax:value="1"/>
  <ax:ocxPr ax:name="2DWallColorGreen" ax:value="1"/>
  <ax:ocxPr ax:name="2DWallColorBlue" ax:value="1"/>
  <ax:ocxPr ax:name="3DWallColorRed" ax:value="1"/>
  <ax:ocxPr ax:name="3DWallColorGreen" ax:value="1"/>
  <ax:ocxPr ax:name="3DWallColorBlue" ax:value="1"/>
  <ax:ocxPr ax:name="3DSideColorRed" ax:value="1"/>
  <ax:ocxPr ax:name="3DSideColorGreen" ax:value="1"/>
  <ax:ocxPr ax:name="3DSideColorBlue" ax:value="1"/>
  <ax:ocxPr ax:name="3DFloorColorRed" ax:value="1"/>
  <ax:ocxPr ax:name="3DFloorColorGreen" ax:value="1"/>
  <ax:ocxPr ax:name="3DFloorColorBlue" ax:value="1"/>
  <ax:ocxPr ax:name="2DWallColorSet" ax:value="0"/>
  <ax:ocxPr ax:name="3DWallColorSet" ax:value="0"/>
  <ax:ocxPr ax:name="3DSideColorSet" ax:value="0"/>
  <ax:ocxPr ax:name="3DFloorColorSet" ax:value="0"/>
  <ax:ocxPr ax:name="NumberOfCharts" ax:value="1"/>
  <ax:ocxPr ax:name="ChartBorderLine_IsSet" ax:value="8"/>
  <ax:ocxPr ax:name="ChartBorderLine_ColorR" ax:value="0.3098039"/>
  <ax:ocxPr ax:name="ChartBorderLine_ColorG" ax:value="0.2862745"/>
  <ax:ocxPr ax:name="ChartBorderLine_ColorB" ax:value="0.2313726"/>
  <ax:ocxPr ax:name="ChartBorderLine_ThicknessIsSet" ax:value="0"/>
  <ax:ocxPr ax:name="ChartBorderLine_ThicknessValue" ax:value="1"/>
  <ax:ocxPr ax:name="ChartBorderLine_ThicknessActualValue" ax:value="1"/>
  <ax:ocxPr ax:name="ChartBorderLine_Visible" ax:value="0"/>
  <ax:ocxPr ax:name="Chart0_ChartType" ax:value="5"/>
  <ax:ocxPr ax:name="Chart0_iApp" ax:value="0"/>
  <ax:ocxPr ax:name="Chart0_iCrd" ax:value="0"/>
  <ax:ocxPr ax:name="Chart0_XIsSet" ax:value="0"/>
  <ax:ocxPr ax:name="Chart0_XValue" ax:value="56.4426574707031"/>
  <ax:ocxPr ax:name="Chart0_XActualValue" ax:value="56.4426574707031"/>
  <ax:ocxPr ax:name="Chart0_YIsSet" ax:value="0"/>
  <ax:ocxPr ax:name="Chart0_YValue" ax:value="42.9007835388184"/>
  <ax:ocxPr ax:name="Chart0_YActualValue" ax:value="42.9007835388184"/>
  <ax:ocxPr ax:name="Chart0_ZIsSet" ax:value="0"/>
  <ax:ocxPr ax:name="Chart0_ZValue" ax:value="0"/>
  <ax:ocxPr ax:name="Chart0_ZActualValue" ax:value="0"/>
  <ax:ocxPr ax:name="Chart0_HeightIsSet" ax:value="0"/>
  <ax:ocxPr ax:name="Chart0_HeightValue" ax:value="458.859226226807"/>
  <ax:ocxPr ax:name="Chart0_HeightActualValue" ax:value="458.859226226807"/>
  <ax:ocxPr ax:name="Chart0_WidthIsSet" ax:value="0"/>
  <ax:ocxPr ax:name="Chart0_WidthValue" ax:value="735.114715576172"/>
  <ax:ocxPr ax:name="Chart0_WidthActualValue" ax:value="735.114715576172"/>
  <ax:ocxPr ax:name="Chart0_ID" ax:value="1"/>
  <ax:ocxPr ax:name="Chart0_Outline_IsSet" ax:value="0"/>
  <ax:ocxPr ax:name="Chart0_Outline_ColorR" ax:value="0"/>
  <ax:ocxPr ax:name="Chart0_Outline_ColorG" ax:value="0"/>
  <ax:ocxPr ax:name="Chart0_Outline_ColorB" ax:value="0"/>
  <ax:ocxPr ax:name="Chart0_Outline_ThicknessIsSet" ax:value="3"/>
  <ax:ocxPr ax:name="Chart0_Outline_ThicknessUnitType" ax:value="5"/>
  <ax:ocxPr ax:name="Chart0_Outline_ThicknessActualUnitType" ax:value="5"/>
  <ax:ocxPr ax:name="Chart0_Outline_ThicknessValue" ax:value="1"/>
  <ax:ocxPr ax:name="Chart0_Outline_ThicknessActualValue" ax:value="1"/>
  <ax:ocxPr ax:name="Chart0_CtlWndSelectionsVisible" ax:value="3"/>
  <ax:ocxPr ax:name="Chart0_EmptyOutline_IsSet" ax:value="0"/>
  <ax:ocxPr ax:name="Chart0_EmptyOutline_ColorR" ax:value="0"/>
  <ax:ocxPr ax:name="Chart0_EmptyOutline_ColorG" ax:value="0"/>
  <ax:ocxPr ax:name="Chart0_EmptyOutline_ColorB" ax:value="0"/>
  <ax:ocxPr ax:name="Chart0_EmptyOutline_ThicknessIsSet" ax:value="3"/>
  <ax:ocxPr ax:name="Chart0_EmptyOutline_ThicknessUnitType" ax:value="5"/>
  <ax:ocxPr ax:name="Chart0_EmptyOutline_ThicknessActualUnitType" ax:value="5"/>
  <ax:ocxPr ax:name="Chart0_EmptyOutline_ThicknessValue" ax:value="1"/>
  <ax:ocxPr ax:name="Chart0_EmptyOutline_ThicknessActualValue" ax:value="1"/>
  <ax:ocxPr ax:name="Chart0_BarOutline_IsSet" ax:value="0"/>
  <ax:ocxPr ax:name="Chart0_BarOutline_ColorR" ax:value="0"/>
  <ax:ocxPr ax:name="Chart0_BarOutline_ColorG" ax:value="0"/>
  <ax:ocxPr ax:name="Chart0_BarOutline_ColorB" ax:value="0"/>
  <ax:ocxPr ax:name="Chart0_BarOutline_ThicknessIsSet" ax:value="3"/>
  <ax:ocxPr ax:name="Chart0_BarOutline_ThicknessUnitType" ax:value="5"/>
  <ax:ocxPr ax:name="Chart0_BarOutline_ThicknessActualUnitType" ax:value="5"/>
  <ax:ocxPr ax:name="Chart0_BarOutline_ThicknessValue" ax:value="1"/>
  <ax:ocxPr ax:name="Chart0_BarOutline_ThicknessActualValue" ax:value="1"/>
  <ax:ocxPr ax:name="Chart0_Fill_IsSet" ax:value="0"/>
  <ax:ocxPr ax:name="Chart0_Fill_BackColorR" ax:value="1"/>
  <ax:ocxPr ax:name="Chart0_Fill_BackColorG" ax:value="1"/>
  <ax:ocxPr ax:name="Chart0_Fill_BackColorB" ax:value="1"/>
  <ax:ocxPr ax:name="Chart0_Fill_ForeColorR" ax:value="1"/>
  <ax:ocxPr ax:name="Chart0_Fill_ForeColorG" ax:value="1"/>
  <ax:ocxPr ax:name="Chart0_Fill_ForeColorB" ax:value="1"/>
  <ax:ocxPr ax:name="Chart0_Fill_File" ax:value=""/>
  <ax:ocxPr ax:name="Chart0_Fill_GradientIsSet" ax:value="0"/>
  <ax:ocxPr ax:name="Chart0_Fill_ImageFitStyle" ax:value="2"/>
  <ax:ocxPr ax:name="Chart0_Fill_Pattern" ax:value="2"/>
  <ax:ocxPr ax:name="Chart0_Fill_Type" ax:value="2"/>
  <ax:ocxPr ax:name="Chart0_Fill_XIsSet" ax:value="0"/>
  <ax:ocxPr ax:name="Chart0_Fill_XValue" ax:value="0"/>
  <ax:ocxPr ax:name="Chart0_Fill_XActualValue" ax:value="0"/>
  <ax:ocxPr ax:name="Chart0_Fill_YIsSet" ax:value="0"/>
  <ax:ocxPr ax:name="Chart0_Fill_YValue" ax:value="0"/>
  <ax:ocxPr ax:name="Chart0_Fill_YActualValue" ax:value="0"/>
  <ax:ocxPr ax:name="Chart0_Labels_IsSet" ax:value="0"/>
  <ax:ocxPr ax:name="Chart0_Labels_FontIsSet" ax:value="0"/>
  <ax:ocxPr ax:name="Chart0_Labels_FontHtIsSet" ax:value="0"/>
  <ax:ocxPr ax:name="Chart0_Labels_FontHtValue" ax:value="7"/>
  <ax:ocxPr ax:name="Chart0_Labels_FontHtActualValue" ax:value="7"/>
  <ax:ocxPr ax:name="Chart0_Labels_FontBold" ax:value="0"/>
  <ax:ocxPr ax:name="Chart0_ValueLabels_IsSet" ax:value="0"/>
  <ax:ocxPr ax:name="Chart0_ValueLabels_FontIsSet" ax:value="0"/>
  <ax:ocxPr ax:name="Chart0_ValueLabels_FontHtIsSet" ax:value="0"/>
  <ax:ocxPr ax:name="Chart0_ValueLabels_FontHtValue" ax:value="7"/>
  <ax:ocxPr ax:name="Chart0_ValueLabels_FontHtActualValue" ax:value="7"/>
  <ax:ocxPr ax:name="Chart0_ValueLabels_FontBold" ax:value="0"/>
  <ax:ocxPr ax:name="Chart0_BarWidth_IsSet" ax:value="3"/>
  <ax:ocxPr ax:name="Chart0_BarWidth_UnitType" ax:value="4"/>
  <ax:ocxPr ax:name="Chart0_BarWidth_ActualUnitType" ax:value="4"/>
  <ax:ocxPr ax:name="Chart0_BarWidth_Value" ax:value="2"/>
  <ax:ocxPr ax:name="Chart0_BarWidth_ActualValue" ax:value="2"/>
  <ax:ocxPr ax:name="Chart0_HasRegionFill" ax:value="1"/>
  <ax:ocxPr ax:name="Chart0_RegionFill_IsSet" ax:value="5"/>
  <ax:ocxPr ax:name="Chart0_RegionFill_BackColorR" ax:value="1"/>
  <ax:ocxPr ax:name="Chart0_RegionFill_BackColorG" ax:value="1"/>
  <ax:ocxPr ax:name="Chart0_RegionFill_BackColorB" ax:value="1"/>
  <ax:ocxPr ax:name="Chart0_RegionFill_ForeColorR" ax:value="1"/>
  <ax:ocxPr ax:name="Chart0_RegionFill_ForeColorG" ax:value="1"/>
  <ax:ocxPr ax:name="Chart0_RegionFill_ForeColorB" ax:value="1"/>
  <ax:ocxPr ax:name="Chart0_RegionFill_File" ax:value=""/>
  <ax:ocxPr ax:name="Chart0_RegionFill_GradientIsSet" ax:value="0"/>
  <ax:ocxPr ax:name="Chart0_RegionFill_ImageFitStyle" ax:value="2"/>
  <ax:ocxPr ax:name="Chart0_RegionFill_Pattern" ax:value="2"/>
  <ax:ocxPr ax:name="Chart0_RegionFill_Type" ax:value="2"/>
  <ax:ocxPr ax:name="Chart0_RegionFill_XIsSet" ax:value="0"/>
  <ax:ocxPr ax:name="Chart0_RegionFill_XValue" ax:value="0"/>
  <ax:ocxPr ax:name="Chart0_RegionFill_XActualValue" ax:value="0"/>
  <ax:ocxPr ax:name="Chart0_RegionFill_YIsSet" ax:value="0"/>
  <ax:ocxPr ax:name="Chart0_RegionFill_YValue" ax:value="0"/>
  <ax:ocxPr ax:name="Chart0_RegionFill_YActualValue" ax:value="0"/>
  <ax:ocxPr ax:name="Chart0_HasNoDataFill" ax:value="1"/>
  <ax:ocxPr ax:name="Chart0_NoDataFill_IsSet" ax:value="5"/>
  <ax:ocxPr ax:name="Chart0_NoDataFill_BackColorR" ax:value="1"/>
  <ax:ocxPr ax:name="Chart0_NoDataFill_BackColorG" ax:value="1"/>
  <ax:ocxPr ax:name="Chart0_NoDataFill_BackColorB" ax:value="1"/>
  <ax:ocxPr ax:name="Chart0_NoDataFill_ForeColorR" ax:value="1"/>
  <ax:ocxPr ax:name="Chart0_NoDataFill_ForeColorG" ax:value="1"/>
  <ax:ocxPr ax:name="Chart0_NoDataFill_ForeColorB" ax:value="1"/>
  <ax:ocxPr ax:name="Chart0_NoDataFill_File" ax:value=""/>
  <ax:ocxPr ax:name="Chart0_NoDataFill_GradientIsSet" ax:value="0"/>
  <ax:ocxPr ax:name="Chart0_NoDataFill_ImageFitStyle" ax:value="2"/>
  <ax:ocxPr ax:name="Chart0_NoDataFill_Pattern" ax:value="2"/>
  <ax:ocxPr ax:name="Chart0_NoDataFill_Type" ax:value="2"/>
  <ax:ocxPr ax:name="Chart0_NoDataFill_XIsSet" ax:value="0"/>
  <ax:ocxPr ax:name="Chart0_NoDataFill_XValue" ax:value="0"/>
  <ax:ocxPr ax:name="Chart0_NoDataFill_XActualValue" ax:value="0"/>
  <ax:ocxPr ax:name="Chart0_NoDataFill_YIsSet" ax:value="0"/>
  <ax:ocxPr ax:name="Chart0_NoDataFill_YValue" ax:value="0"/>
  <ax:ocxPr ax:name="Chart0_NoDataFill_YActualValue" ax:value="0"/>
  <ax:ocxPr ax:name="Crdb64nByte" ax:value="4096"/>
  <ax:ocxPr ax:name="Crdb640" ax:value="AQEAAQD//v8AAAAAAAAAAAADAAUA//7/EF8ATQBBAFAAXwBHAEUATwBNAEUAVABSAFkAXwAxADAA//7/EFMAcABhAHQAaQBhAGwAIABGAGUAYQB0AHUAcgBlAHMA//7/AAAAAAAAAAAAEAAAAAAAAAAQAAAAAAAAABAANQAAAAAAAAAAAAAAAAAAAAUAAAD//v+AMAAwADAAMAAwADAAMAA2ADAAMAAwADAAMAAwADAAMQAwADAAMAAwADAAMAAwADMAMAAwADAAMAAwADAAMAAxADAAMAAwADAAMAAwADEAMQAwADAAMAAwADAAMAAwADAAMwBGAEMANAA0ADMANQAyADIANAAwADAAMAAwADAAMABCAEYAQgA0AEIAOAA3ADIAQQA1ADAAMAAwADAAMAAwADMARgBDADQAQgBDADgAMgAyADcAMAAwADAAMAAwADAAQgBGAEIAOAA2ADQARgBGADcANAAwADAAMAAwADAAMAAzAEYAQgBGADkANQBFADAANQBFADAAMAAwADAAMAAwAP/+/4BCAEYAQgA5ADYANgAzADYAMQA5ADAAMAAwADAAMAAwADMARgBDADAAMwA5AEMAOABCAEMAMAAwADAAMAAwADAAQgBGAEIAQgBCADQAMAA0ADkAOQAwADAAMAAwADAAMAAzAEYAQwAwADMANQAyAEEANABGADAAMAAwADAAMAAwAEIARgBCAEMANwA0ADIAOQA2ADQAMAAwADAAMAAwADAAMwBGAEIARQAzAEEAMAA4ADYAQQAwADAAMAAwADAAMABCAEYAQgBDAEYARABDADEANwA3ADAAMAAwADAAMAAwADMARgBCAEYANAA2ADgANwAyAEIAMAAwADAAMAAwADAA//7/gEIARgBCAEMAOQBGAEMAMgA4AEMAMAAwADAAMAAwADAAMwBGAEIARQAyADEARABEADAANgAwADAAMAAwADAAMABCAEYAQgBBAEYAMgA5AEIAQwBBADAAMAAwADAAMAAwADMARgBCAEQAQwAzADYAQgA3ADYAMAAwADAAMAAwADAAQgBGAEIAQwA5AEUANAA0AEQAQQAwADAAMAAwADAAMAAzAEYAQgBDAEMANgBDADQAMABFADAAMAAwADAAMAAwAEIARgBCAEMAOAA5ADkAOQBDADYAMAAwADAAMAAwADAAMwBGAEIAQgBGADAAQgBGADcARQAwADAAMAAwADAAMAD//v+AQgBGAEIANQBBAEMANQAxADMAQwAwADAAMAAwADAAMAAzAEYAQgBDADQANQAwADUAMQBEADAAMAAwADAAMAAwAEIARgBBADAANQAxADkAMABCAEYAMAAwADAAMAAwADAAMwBGAEIAQgBEAEMAMgAxADMAOQAwADAAMAAwADAAMABCAEYAOQBFAEUAOQAxAEQAQwA5ADAAMAAwADAAMAAwADMARgBDADIAQQAyAEUAOQA2AEQAMAAwADAAMAAwADAAQgBGADkAQgA5ADQAMABDADAANAAwADAAMAAwADAAMAAzAEYAQwAzAEUARAAxADcARAA0ADAAMAAwADAAMAAwAP/+/1BCAEYAQgAwADIARQA2ADMANgA5ADAAMAAwADAAMAAwADMARgBDADQAQQAxADQAQQAxAEIAMAAwADAAMAAwADAAQgBGAEIAMgBCAEQARgA2AEYARQAwADAAMAAwADAAMAAzAEYAQwA0ADQAMwA1ADIAMgA0ADAAMAAwADAAMAAwAEIARgBCADQAQgA4ADcAMgBBADUAMAAwADAAMAAwADAAGgAAAP/+/4AwADAAMAAwADAAMAAwADYAMAAwADAAMAAwADAAMAAxADAAMAAwADAAMAAwADAAMwAwADAAMAAwADAAMAAwADEAMAAwADAAMAAwADAANgA0ADAAMAAwADAAMAAwADAAMABCAEYARAA3ADIANgA4AEEAMAAyADAAMAAwADAAMAAwAEIARgBDADEANAA4AEYANgAwADEAMAAwADAAMAAwADAAQgBGAEQANwBEADcANwAxAEQAQQAwADAAMAAwADAAMABCAEYAQwAyADkANgAwAEYANQBCADAAMAAwADAAMAAwAEIARgBEADcAOQA5AEMARAAwAEEAMAAwADAAMAAwADAA//7/gEIARgBDADIAOAA2ADQAOQBCADEAMAAwADAAMAAwADAAQgBGAEQANwBDADcAOQAyAEMANAAwADAAMAAwADAAMABCAEYAQwAyAEIAQQBCADkAQwA5ADAAMAAwADAAMAAwAEIARgBEADcAQQA4AEMARABBADMAMAAwADAAMAAwADAAQgBGAEMAMwAzADIARQA3ADAAMAAwADAAMAAwADAAMABCAEYARAA3ADUAMgAzADIARgAwADAAMAAwADAAMAAwAEIARgBDADMANwA4ADYARAA4ADgAMAAwADAAMAAwADAAQgBGAEQANwA4AEUAQQBGADYARQAwADAAMAAwADAAMAD//v+AQgBGAEMANAAwADEAQwAxADgAQQAwADAAMAAwADAAMABCAEYARAA3ADYARgBGAEYANwAyADAAMAAwADAAMAAwAEIARgBDADQAOQBDAEIANgBEAEUAMAAwADAAMAAwADAAQgBGAEQANwA0ADAANAAxAEMARQAwADAAMAAwADAAMABCAEYAQwA0AEIARQA5AEYAMQA0ADAAMAAwADAAMAAwAEIARgBEADcAMABFADEARQA2ADQAMAAwADAAMAAwADAAQgBGAEMANAAyADEAMgBCAEQANQAwADAAMAAwADAAMABCAEYARAA2AEUARQBEADQARQBEADAAMAAwADAAMAAwAP/+/4BCAEYAQwA1ADYAQgBCADIARAA3ADAAMAAwADAAMAAwAEIARgBEADcAMQA5ADYANQA4ADgAMAAwADAAMAAwADAAQgBGAEMANQBEAEIAMwAwAEYANwAwADAAMAAwADAAMABCAEYARAA2ADkAQQBDAEMANAAwADAAMAAwADAAMAAwAEIARgBDADUANABGADEANQA1AEEAMAAwADAAMAAwADAAQgBGAEQANgA1ADMAMgAyADkANgAwADAAMAAwADAAMABCAEYAQwA2ADQAOAAxADIAOAA1ADAAMAAwADAAMAAwAEIARgBEADYAMgBGAEUAMABFAEMAMAAwADAAMAAwADAA//7/gEIARgBDADUAQQBGAEYANQBFADgAMAAwADAAMAAwADAAQgBGAEQANgAxADUAQQA3AEIARgAwADAAMAAwADAAMABCAEYAQwA2ADEAMgA2ADQANwA0ADAAMAAwADAAMAAwAEIARgBEADUAQgBDAEUAMwBFADYAMAAwADAAMAAwADAAQgBGAEMANQBBAEIANQAxADcARQAwADAAMAAwADAAMABCAEYARAA2ADIAMAAzAEUAMgA0ADAAMAAwADAAMAAwAEIARgBDADcANgBFADAAMwAxADYAMAAwADAAMAAwADAAQgBGAEQANgBCAEMANQBGAEEAOQAwADAAMAAwADAAMAD//v+AQgBGAEMAOAA0AEUAQQA2ADEARQAwADAAMAAwADAAMABCAEYARAA2AEMAOAAxAEIARQBDADAAMAAwADAAMAAwAEIARgBDADgARABCAEQAQwAzADAAMAAwADAAMAAwADAAQgBGAEQANwAyADgARgBFADYANgAwADAAMAAwADAAMABCAEYAQwA4AEEANQBBAEUAMABBADAAMAAwADAAMAAwAEIARgBEADcAQQBFADUAMQA1ADYAMAAwADAAMAAwADAAQgBGAEMAOQA5ADUAOQBFAEIANAAwADAAMAAwADAAMABCAEYARAA3ADIANQA0AEUANQA1ADAAMAAwADAAMAAwAP/+/4BCAEYAQwA4AEYANQBGAEMANwA2ADAAMAAwADAAMAAwAEIARgBEADYAQQAxAEMAMgBBAEUAMAAwADAAMAAwADAAQgBGAEMAOQAyADYANQAwAEUAMwAwADAAMAAwADAAMABCAEYARAA2ADUANQBDADAAOABDADAAMAAwADAAMAAwAEIARgBDADgAQgA0AEQAMQBCADYAMAAwADAAMAAwADAAQgBGAEQANgA3ADEAOQBEADcARQAwADAAMAAwADAAMABCAEYAQwA4ADMAQQBCADcANQAwADAAMAAwADAAMAAwAEIARgBEADYAMQBFADEAMQA4AEIAMAAwADAAMAAwADAA//7/gEIARgBDADgANABDADUANgBBADIAMAAwADAAMAAwADAAQgBGAEQANQAxADkAOAA0AEYARAAwADAAMAAwADAAMABCAEYAQwA2AEEAMgBEAEYANwAxADAAMAAwADAAMAAwAEIARgBEADQARQA4ADUAMwBEADgAMAAwADAAMAAwADAAQgBGAEMANQBGAEQANABDADgANAAwADAAMAAwADAAMABCAEYARAA1ADEANQA2ADUAQgAwADAAMAAwADAAMAAwAEIARgBDADUANgA3AEUAQQA3ADEAMAAwADAAMAAwADAAQgBGAEQANAA0AEEARQBBAEIAQwAwADAAMAAwADAAMAD//v+AQgBGAEMAMwA2AEEARABGADIANwAwADAAMAAwADAAMABCAEYARAA0ADMAMgA2AEUARABCADAAMAAwADAAMAAwAEIARgBDADIANgAxADgANwBBADYAMAAwADAAMAAwADAAQgBGAEQANAA0ADIANgBCADIAOAAwADAAMAAwADAAMABCAEYAQwAzADYAOABDADAAQgAyADAAMAAwADAAMAAwAEIARgBEADMARgA4AEIARgBCADgAMAAwADAAMAAwADAAQgBGAEMAMwAyADUARgBCADgANQAwADAAMAAwADAAMABCAEYARAA0ADEARgBEADcANgBCADAAMAAwADAAMAAwAP/+/4BCAEYAQwAzADkAOAA0ADQANAAxADAAMAAwADAAMAAwAEIARgBEADMARQAyAEQAOAAzADkAMAAwADAAMAAwADAAQgBGAEMAMwBDADkAQwA1ADEARQAwADAAMAAwADAAMABCAEYARAA0ADYAQgAwAEQAMQA5ADAAMAAwADAAMAAwAEIARgBDADMARgBCADEAMwA4ADMAMAAwADAAMAAwADAAQgBGAEQANAA3AEUAOAAxADcARgAwADAAMAAwADAAMABCAEYAQwA1ADkARAA5ADMARABBADAAMAAwADAAMAAwAEIARgBEADMAQgBEAEUAMwBEADMAMAAwADAAMAAwADAA//7/gEIARgBDADQAQQBEADUAMAA3AEMAMAAwADAAMAAwADAAQgBGAEQAMwA5AEQAQwBGAEQARQAwADAAMAAwADAAMABCAEYAQwAzADUAQgA5ADUARgA3ADAAMAAwADAAMAAwAEIARgBEADMAQQAxAEQARAA3AEQAMAAwADAAMAAwADAAQgBGAEMAMwBDADEAMg=="/>
  <ax:ocxPr ax:name="Crdb641" ax:value="AEEAMAA5ADAAMAAwADAAMAAwAEIARgBEADMANAA0ADkAMAA5ADcAMAAwADAAMAAwADAAQgBGAEMAMwA2AEIAQQAzADMARQAwADAAMAAwADAAMABCAEYARAAzADUANwAxADMARABCADAAMAAwADAAMAAwAP/+/4BCAEYAQwAzAEQARABDADkANQBFADAAMAAwADAAMAAwAEIARgBEADIAQQA0ADkAOQAwADMAMAAwADAAMAAwADAAQgBGAEMANAA3ADEAOQBDADcANAAwADAAMAAwADAAMABCAEYARAAxAEIARAAxAEMANAA1ADAAMAAwADAAMAAwAEIARgBDADQANgA2ADEAQwBCAEYAMAAwADAAMAAwADAAQgBGAEQAMQA5ADgANgA3AEIAQQAwADAAMAAwADAAMABCAEYAQwAzAEYANgAwAEYAQgBBADAAMAAwADAAMAAwAEIARgBEADEANwA0ADgANABEADgAMAAwADAAMAAwADAA//7/gEIARgBDADQAMgAxADcAMwA2AEMAMAAwADAAMAAwADAAQgBGAEQAMQA5AEEAMgBEAEYARAAwADAAMAAwADAAMABCAEYAQwA0ADgARQBDADMANABCADAAMAAwADAAMAAwAEIARgBEADEANAA3AEQAOQAwADUAMAAwADAAMAAwADAAQgBGAEMANABEADAANgBEADEARgAwADAAMAAwADAAMABCAEYARAAxADMAMgBBADIAQQA4ADAAMAAwADAAMAAwAEIARgBDADQAMwBEAEQAQwBFADAAMAAwADAAMAAwADAAQgBGAEQAMQAyADgARgBBAEIANgAwADAAMAAwADAAMAD//v+AQgBGAEMANABFADMAMwAwAEYANwAwADAAMAAwADAAMABCAEYARAAwAEIAMQBBAEEAMQAyADAAMAAwADAAMAAwAEIARgBDADUANwAzADUANgA0ADIAMAAwADAAMAAwADAAQgBGAEQAMAA5ADcARgAxADgARgAwADAAMAAwADAAMABCAEYAQwA1ADEARAA5ADIAMgA3ADAAMAAwADAAMAAwAEIARgBEADAARAA5AEQAOABGADEAMAAwADAAMAAwADAAQgBGAEMANABCADgANgA4AEQANwAwADAAMAAwADAAMABCAEYARAAwADUANAA0AEEAQgA1ADAAMAAwADAAMAAwAP/+/4BCAEYAQwA1ADMAQQAyADEARABEADAAMAAwADAAMAAwAEIARgBEADAAOABBAEUARQA0AEUAMAAwADAAMAAwADAAQgBGAEMANAAyADIAMQBEAEEAOQAwADAAMAAwADAAMABCAEYARAAwADQAMAA2ADkAQQBGADAAMAAwADAAMAAwAEIARgBDADUAMAA2ADEAMQAyADgAMAAwADAAMAAwADAAQgBGAEMARgA3AEYAMwAxADQAQQAwADAAMAAwADAAMABCAEYAQwA2ADAAMwBEADMARQBFADAAMAAwADAAMAAwAEIARgBDAEUAMwBEAEQAOAA2ADcAMAAwADAAMAAwADAA//7/gEIARgBDADYAOQBEADgAQQBBADUAMAAwADAAMAAwADAAQgBGAEMARQA2ADIARQA3AEQAQwAwADAAMAAwADAAMABCAEYAQwA3ADUAMAA3AEQAOQBFADAAMAAwADAAMAAwAEIARgBDAEQARgA4ADQAOAAyAEMAMAAwADAAMAAwADAAQgBGAEMANgBBADIAOQBCADEAMwAwADAAMAAwADAAMABCAEYAQwBEADYARgA3ADMANAAyADAAMAAwADAAMAAwAEIARgBDADcARQA0ADIAQwA2AEQAMAAwADAAMAAwADAAQgBGAEMARAAxADcAQQA1ADIAMwAwADAAMAAwADAAMAD//v+AQgBGAEMANwA3ADkAMgBCAEIAQgAwADAAMAAwADAAMABCAEYAQwBEADUANQAwADMAMwBGADAAMAAwADAAMAAwAEIARgBDADYAOQA1ADgARgAxADgAMAAwADAAMAAwADAAQgBGAEMARQA4AEIAQQA1AEEAQwAwADAAMAAwADAAMABCAEYAQwA2ADUAMgA3ADEAQwBDADAAMAAwADAAMAAwAEIARgBEADAAOQAzAEUANwBCADYAMAAwADAAMAAwADAAQgBGAEMAMwBDADIANAAyADQAQwAwADAAMAAwADAAMABCAEYARAAwAEYAOAA4ADkAOABEADAAMAAwADAAMAAwAP/+/4BCAEYAQwA0AEUANAA3AEYAMgBDADAAMAAwADAAMAAwAEIARgBEADEAMgAwADYARAA4ADIAMAAwADAAMAAwADAAQgBGAEMANAAxAEUAOQA3ADIAMgAwADAAMAAwADAAMABCAEYARAAxADUAMwA1ADMANAA1ADAAMAAwADAAMAAwAEIARgBDADQAMwBEAEEARQA5AEYAMAAwADAAMAAwADAAQgBGAEQAMQA4ADMANQA2ADYAQQAwADAAMAAwADAAMABCAEYAQwAzAEEARQA2ADQARAA5ADAAMAAwADAAMAAwAEIARgBEADEARgAxADIAOQA5ADQAMAAwADAAMAAwADAA//7/gEIARgBDADMARQAxAEYARQBFAEYAMAAwADAAMAAwADAAQgBGAEQAMgBDAEYANABCADcARQAwADAAMAAwADAAMABCAEYAQgA0ADkAOAAxADAANABCADAAMAAwADAAMAAwAEIARgBEADQAOQBDADQARQBEADkAMAAwADAAMAAwADAAQgBGAEIAMwBGADMANgA4ADIANwAwADAAMAAwADAAMABCAEYARAA1ADIANgA5ADQAQgAwADAAMAAwADAAMAAwAEIARgBCADIAOQBDAEQAQwA4ADAAMAAwADAAMAAwADAAQgBGAEQANQAzADcANgA0ADQANgAwADAAMAAwADAAMAD//v+AQgBGAEIAMwA2ADEAOABBAEUAOAAwADAAMAAwADAAMABCAEYARAA1ADYANwBBAEEARABFADAAMAAwADAAMAAwAEIARgBCADIAMQBBADAANABCAEYAMAAwADAAMAAwADAAQgBGAEQANQBFAEUARAAxAEEARQAwADAAMAAwADAAMABCAEYAQgAzADIANQBFADYAQQA0ADAAMAAwADAAMAAwAEIARgBEADUARgA4AEEAMwA4AEQAMAAwADAAMAAwADAAQgBGAEIANAAyADYAMAA3ADkAQgAwADAAMAAwADAAMABCAEYARAA1AEYARgA3ADUANQBFADAAMAAwADAAMAAwAP/+/4BCAEYAQgAzADcAMgBBADcAQwA0ADAAMAAwADAAMAAwAEIARgBEADYANABDAEYARQAwADQAMAAwADAAMAAwADAAQgBGAEIAMwBFADYAMwAyADMAMQAwADAAMAAwADAAMABCAEYARAA2ADQANgBDADcANwBEADAAMAAwADAAMAAwAEIARgBCADQAQgBEADQANQA4ADMAMAAwADAAMAAwADAAQgBGAEQANgA2ADQARAAzADUANwAwADAAMAAwADAAMABCAEYAQgA0ADYAMAA1ADcANQA3ADAAMAAwADAAMAAwAEIARgBEADYAQgBCAEYAOAAwADcAMAAwADAAMAAwADAA//7/gEIARgBCADYANABGADIARQBBADgAMAAwADAAMAAwADAAQgBGAEQANwAyADEAOQAwADcAQgAwADAAMAAwADAAMABCAEYAQgA2ADMANgBFADQARABEADAAMAAwADAAMAAwAEIARgBEADcANABBADIAMwAwADgAMAAwADAAMAAwADAAQgBGAEIANwAyAEQANwA1ADAANgAwADAAMAAwADAAMABCAEYARAA2AEQAMQBBAEMANQA2ADAAMAAwADAAMAAwAEIARgBCAEEAMgBGADcANQBCADEAMAAwADAAMAAwADAAQgBGAEQANgAxADAAQQA1ADcAMQAwADAAMAAwADAAMAD//v+AQgBGAEIAQgBCADgANQBDAEQAMQAwADAAMAAwADAAMABCAEYARAA2ADgAQwA1ADYAMQA2ADAAMAAwADAAMAAwAEIARgBCAEIANAAxAEIAMABGAEQAMAAwADAAMAAwADAAQgBGAEQANgA1AEEAQgAwADUARAAwADAAMAAwADAAMABCAEYAQgBDADMAMQA2ADQANwAyADAAMAAwADAAMAAwAEIARgBEADYAOABCADYARQBDADYAMAAwADAAMAAwADAAQgBGAEIAQwBCAEQARQBCADIAMAAwADAAMAAwADAAMABCAEYARAA3ADAARABBADMAQwBDADAAMAAwADAAMAAwAP/+/4BCAEYAQgBCADEAOAA2AEYAMwBCADAAMAAwADAAMAAwAEIARgBEADcAQwBDADgAMABEAEIAMAAwADAAMAAwADAAQgBGAEIAQwA1ADgAOAAzAEYAQgAwADAAMAAwADAAMABCAEYARAA3ADcANQA1ADAANwBDADAAMAAwADAAMAAwAEIARgBCAEQANwBGADgARgBEADAAMAAwADAAMAAwADAAQgBGAEQANwA5AEMANAA4ADkAQQAwADAAMAAwADAAMABCAEYAQgBEADkANAA0ADIAOQBGADAAMAAwADAAMAAwAEIARgBEADcAOAA1AEQARABEAEYAMAAwADAAMAAwADAA//7/gEIARgBCAEUARgBBADkAMwA3ADAAMAAwADAAMAAwADAAQgBGAEQANgBFADUANABGADgAMQAwADAAMAAwADAAMABCAEYAQgBGADUAMQA1AEUANgA1ADAAMAAwADAAMAAwAEIARgBEADYARAA1ADcAQgA0ADkAMAAwADAAMAAwADAAQgBGAEMAMAAwAEEAOAAyADMAQwAwADAAMAAwADAAMABCAEYARAA2ADYANgAwADgANwAyADAAMAAwADAAMAAwAEIARgBCAEYANABEAEQAMQA5AEUAMAAwADAAMAAwADAAQgBGAEQANgA4ADkAOABBADAAQgAwADAAMAAwADAAMAD//v8wQgBGAEMAMABFADcANAAyADYANAAwADAAMAAwADAAMABCAEYARAA3ADIANgA4AEEAMAAyADAAMAAwADAAMAAwAEIARgBDADEANAA4AEYANgAwADEAMAAwADAAMAAwADAABQAAAP/+/4AwADAAMAAwADAAMAAwADYAMAAwADAAMAAwADAAMAAxADAAMAAwADAAMAAwADAAMwAwADAAMAAwADAAMAAwADEAMAAwADAAMAAwADAAMQAwADAAMAAwADAAMAAwADAAMABCAEYAQwA3ADUAMAAzAEEAMQAzADAAMAAwADAAMAAwADMARgA4AEEARgBDAEIANAAzAEMAMAAwADAAMAAwADAAQgBGAEQAMAAwADkAMAA0ADUARgAwADAAMAAwADAAMAAzAEYAOQA5ADEANQA3ADMANgBBADAAMAAwADAAMAAwAEIARgBEADAANQ=="/>
  <ax:ocxPr ax:name="Crdb642" ax:value="ADQARgA1AEUANwAwADAAMAAwADAAMAD//v+AMwBGADgAMAA0AEEARABGADgAMwAwADAAMAAwADAAMABCAEYARAAwADgAOABCADQAOQAzADAAMAAwADAAMAAwADMARgA4ADUARgBGAEUANQA0ADIAMAAwADAAMAAwADAAQgBGAEQAMABEADkANQA3AEMAOQAwADAAMAAwADAAMAAzAEYAOAA1AEUANABGADgANgBBADAAMAAwADAAMAAwAEIARgBEADAARgBBAEIANABDADAAMAAwADAAMAAwADAAQgBGADgAMQAyADAANAAyADIARgAwADAAMAAwADAAMABCAEYARAAwAEIAMAAxADQARABFADAAMAAwADAAMAAwAP/+/4BCAEYAOQA3ADAANQBFAEIAMAAxADAAMAAwADAAMAAwAEIARgBEADEAMQBGADUAQQBDADQAMAAwADAAMAAwADAAQgBGADkAQgA5ADYAMgBFADAAMQAwADAAMAAwADAAMABCAEYARAAxADMAMgA4ADYAMwA3ADAAMAAwADAAMAAwAEIARgBBADEAMgBFADQARgAzADgAMAAwADAAMAAwADAAQgBGAEQAMQA3ADAANwAwADEAOAAwADAAMAAwADAAMABCAEYAQQAzADEANABFAEIARABDADAAMAAwADAAMAAwAEIARgBEADEANABDAEYARQBFADgAMAAwADAAMAAwADAA//7/gEIARgBBADcAOAAwADUANAA5AEUAMAAwADAAMAAwADAAQgBGAEQAMQA4AEUAOQA5AEQAMQAwADAAMAAwADAAMABCAEYAQQA4ADMARgA0AEEAQwBGADAAMAAwADAAMAAwAEIARgBEADEAQgAxADUAQwAyAEIAMAAwADAAMAAwADAAQgBGAEEAQQAwAEYAQwBGADMAMAAwADAAMAAwADAAMABCAEYAQwBDAEUAMABGADgAQQA0ADAAMAAwADAAMAAwAEIARgBCADQAQQBDADEAMwA4AEEAMAAwADAAMAAwADAAQgBGAEMAOQAxADAAQQBGAEQARAAwADAAMAAwADAAMAD//v8wQgBGAEIANQBDAEUARAA1AEEAMAAwADAAMAAwADAAMABCAEYAQwA3ADUAMAAzAEEAMQAzADAAMAAwADAAMAAwADMARgA4AEEARgBDAEIANAAzAEMAMAAwADAAMAAwADAACAAAAP/+/4AwADAAMAAwADAAMAAwADYAMAAwADAAMAAwADAAMAAxADAAMAAwADAAMAAwADAAMwAwADAAMAAwADAAMAAwADEAMAAwADAAMAAwADAAMQBFADAAMAAwADAAMAAwADAAMAAzAEYAQgA2ADAAMQAzADMAMgA5ADAAMAAwADAAMAAwAEIARgA4AEMARgA2AEYANABCAEYAMAAwADAAMAAwADAAMwBGAEIAMwBCADIAMAA0AEIANQAwADAAMAAwADAAMABCAEYAOABFADQAMAAwADQANAAzADAAMAAwADAAMAAwADMARgBCADQAQgBDADEAMQBBAEEAMAAwADAAMAAwADAA//7/gEIARgA4ADIAQgA4AEIAMwA4ADkAMAAwADAAMAAwADAAMwBGAEIANAA1AEYAMQA5ADEAOAAwADAAMAAwADAAMABCAEYANwA3AEMAMgA5AEUAMgAyADAAMAAwADAAMAAwADMARgBCADIAMQA4ADYAQQA1ADAAMAAwADAAMAAwADAAQgBGADcAOQBCAEEAMgBBAEIAMgAwADAAMAAwADAAMAAzAEYAQgAyADAAQwA2ADQARAA2ADAAMAAwADAAMAAwAEIARgA3ADkAQwA0ADUANgAxAEYAMAAwADAAMAAwADAAMwBGADkAMQBCAEMARQAxAEEAOAAwADAAMAAwADAAMAD//v+AQgBGADgAMAA3ADEANAA1ADMANAAwADAAMAAwADAAMAAzAEYAOQA0AEEARQBGADUARgAzADAAMAAwADAAMAAwAEIARgA5AEIARgA2AEQAMAAyADQAMAAwADAAMAAwADAAMwBGADkANAA1AEIANQBFADQANgAwADAAMAAwADAAMABCAEYAQQBEAEMAQwBGADEAMAA0ADAAMAAwADAAMAAwADMARgA5AEEARgAwAEIARgAyADIAMAAwADAAMAAwADAAQgBGAEEARQA4ADQANABBAEIAMQAwADAAMAAwADAAMAAzAEYAOQBCADIAMQAyADQAMgBDADAAMAAwADAAMAAwAP/+/4BCAEYAQgAxAEEANQAxADcAOQA2ADAAMAAwADAAMAAwADMARgBCADEAOAA1ADUANgAxAEYAMAAwADAAMAAwADAAQgBGAEIAMQA1ADgAQwBDAEEANQAwADAAMAAwADAAMAAzAEYAQgAxAEUAQQBEADQANgBGADAAMAAwADAAMAAwAEIARgBCADAAMQBDAEYANABEADAAMAAwADAAMAAwADAAMwBGAEIAMQBEADEAOABEADQARgAwADAAMAAwADAAMABCAEYAQQBFAEEAQQBCADMAOAA2ADAAMAAwADAAMAAwADMARgBCADEAMgBFAEYAQwAxAEYAMAAwADAAMAAwADAA//7/gEIARgBBAEUARAA2ADYANwBFADUAMAAwADAAMAAwADAAMwBGAEIAMQAyADkAQQAzADcARAAwADAAMAAwADAAMABCAEYAQQBDADkAMAA5ADMARABEADAAMAAwADAAMAAwADMARgBCADEARAA5ADYANwBFADMAMAAwADAAMAAwADAAQgBGAEEAQwA5ADUAQQA1AEQARAAwADAAMAAwADAAMAAzAEYAQgAxADkANgA4AEMANwBDADAAMAAwADAAMAAwAEIARgBBAEEAMAA5ADYAMQA5ADcAMAAwADAAMAAwADAAMwBGAEIAMgA5ADQANQBDADcAMAAwADAAMAAwADAAMAD//v+AQgBGAEEAOAAzADcAMAA1AEYAOAAwADAAMAAwADAAMAAzAEYAQgAyADEAQQAyADAAMwA5ADAAMAAwADAAMAAwAEIARgBBADcAOABDADcARAA2ADEAMAAwADAAMAAwADAAMwBGAEIAMwA2ADIAMABDADMAQgAwADAAMAAwADAAMABCAEYAQQA1AEMAQwBDADQARABEADAAMAAwADAAMAAwADMARgBCADMANgAyAEQAOQA3ADUAMAAwADAAMAAwADAAQgBGAEEAMgA3AEYAMgA3AEMANQAwADAAMAAwADAAMAAzAEYAQgA0ADMARgBCAEMAMQBBADAAMAAwADAAMAAwAP/+/4BCAEYAQQAxAEQANABGADAARQAyADAAMAAwADAAMAAwADMARgBCADQAMwAzADUAMwA0AEQAMAAwADAAMAAwADAAQgBGAEEAMAA4ADQAOAA4ADYAMQAwADAAMAAwADAAMAAzAEYAQgA1ADAAQgA1ADMAQwAwADAAMAAwADAAMAAwAEIARgA5AEUAMwBBADAAMAAxAEUAMAAwADAAMAAwADAAMwBGAEIANAA5ADgANQAzAEMAQgAwADAAMAAwADAAMABCAEYAOQA5ADQAMgA5AEUAMgA1ADAAMAAwADAAMAAwADMARgBCADUAOAAyAEQANgAwADgAMAAwADAAMAAwADAA//7/cEIARgA5ADcAMwA2ADMAMQAzAEMAMAAwADAAMAAwADAAMwBGAEIANQA0ADYAQgBCADQAMgAwADAAMAAwADAAMABCAEYAOQAzADkAMABGADEAMAA4ADAAMAAwADAAMAAwADMARgBCADYANQBDADcANAAzAEUAMAAwADAAMAAwADAAQgBGADkAMAA1ADkARQBEADkARgAwADAAMAAwADAAMAAzAEYAQgA2ADAAMQAzADMAMgA5ADAAMAAwADAAMAAwAEIARgA4AEMARgA2AEYANABCAEYAMAAwADAAMAAwADAACwAAAP/+/4AwADAAMAAwADAAMAAwADYAMAAwADAAMAAwADAAMAAxADAAMAAwADAAMAAwADAAMwAwADAAMAAwADAAMAAwADEAMAAwADAAMAAwADAAMgA3ADAAMAAwADAAMAAwADAAMABCAEYARAAwAEYAQQBCADQAQwAwADAAMAAwADAAMAAwAEIARgA4ADEAMgAwADQAMgAyAEYAMAAwADAAMAAwADAAQgBGAEQANAA5AEYAQgA2ADQANgAwADAAMAAwADAAMAAzAEYAQgAzADkAOAA5AEQANAA3ADAAMAAwADAAMAAwAEIARgBEADMAQwA5ADAAOABBADEAMAAwADAAMAAwADAA//7/gDMARgBDADAANABEAEUANwBCAEEAMAAwADAAMAAwADAAQgBGAEQANwAyADUAQgBEADIARQAwADAAMAAwADAAMAAzAEYAQwAyADMAMwA3AEQAMQBEADAAMAAwADAAMAAwAEIARgBEADcANgAxADcAQQBFADgAMAAwADAAMAAwADAAMwBGAEMAMAAxADAARQBBAEIANAAwADAAMAAwADAAMABCAEYARAA3AEQAMQA4ADYAQwAyADAAMAAwADAAMAAwADMARgBCAEQARgAxAEQANgAxAEQAMAAwADAAMAAwADAAQgBGAEQANwA4AEUANwA0AEIARAAwADAAMAAwADAAMAD//v+AMwBGAEIAQQBCAEIANABEADMARgAwADAAMAAwADAAMABCAEYARAA3AEIARgBGADAANwA2ADAAMAAwADAAMAAwADMARgBCADYAQgAxAEQAQQBCADMAMAAwADAAMAAwADAAQgBGAEQANwA1ADUAMgA5ADIAQQAwADAAMAAwADAAMAAzAEYAQgAzADIAMQAyAEEANgAyADAAMAAwADAAMAAwAEIARgBEADcANwAzAEIAMQA3ADAAMAAwADAAMAAwADAAMwBGAEIAMgAwADMANgBBADkANwAwADAAMAAwADAAMABCAEYARAA3ADEAOABEADAANwBCADAAMAAwADAAMAAwAP/+/4AzAEYAQgAwAEMAMwAyADgARAAyADAAMAAwADAAMAAwAEIARgBEADYARgA4ADcAOQA1ADQAMAAwADAAMAAwADAAMwBGAEIAMQBGAEQARQAyADYARAAwADAAMAAwADAAMABCAEYARAA2AEMAMwAxAEEARAA4ADAAMAAwADAAMAAwADMARgBCADEAOAA4ADcAQQA4AEIAMAAwADAAMAAwADAAQgBGAEQANgBGADYAOQAyAEUARQAwADAAMAAwADAAMAAzAEYAQgAxADQARQA1ADAAMABEADAAMAAwADAAMAAwAEIARgBEADYAQwA2ADgAQgA5ADgAMAAwADAAMAAwADAA//7/gDMARgBBAEQAOAA5AEMANAA1AEYAMAAwADAAMAAwADAAQgBGAEQANwAwADgAOAA3AEQAQgAwADAAMAAwADAAMAAzAEYAQQBGADYARQAzADUARgA0ADAAMAAwADAAMA=="/>
  <ax:ocxPr ax:name="Crdb643" ax:value="ADAAQgBGAEQANwAwAEQAQgA3AEEARQAwADAAMAAwADAAMAAzAEYAQgAwAEIARAA1AEIANQBFADAAMAAwADAAMAAwAEIARgBEADcAMgBFADYANABDADMAMAAwADAAMAAwADAAMwBGAEEAQgBGADUAQgBDADAAQQAwADAAMAAwADAAMABCAEYARAA2AEMAQwBBADkANQBDADAAMAAwADAAMAAwAP/+/4AzAEYAQQA4AEEAMQAzADAANQBBADAAMAAwADAAMAAwAEIARgBEADcAMAA1AEIAQQAwADIAMAAwADAAMAAwADAAMwBGAEEAMwA0ADUAQgBEADgAMgAwADAAMAAwADAAMABCAEYARAA2ADYANQBDAEQAOAA3ADAAMAAwADAAMAAwADMARgA5ADMAOAAxAEUAMQAxADUAMAAwADAAMAAwADAAQgBGAEQANgA3ADMANAA1ADIAQQAwADAAMAAwADAAMAAzAEYAOABGADgARQBEAEYAMAAwADAAMAAwADAAMAAwAEIARgBEADYANAA1ADkAQQBCADAAMAAwADAAMAAwADAA//7/gDMARgA4AEIANABCADAANwA5ADEAMAAwADAAMAAwADAAQgBGAEQANgA2AEUARABBADgAQQAwADAAMAAwADAAMAAzAEYANgBDADUAOQBBADEAMgAxADAAMAAwADAAMAAwAEIARgBEADYANABEAEIANwA3ADkAMAAwADAAMAAwADAAMwBGADQAOQAxAEYAMAA5ADgAQwAwADAAMAAwADAAMABCAEYARAA1ADgANAAxADYANgA3ADAAMAAwADAAMAAwAEIARgA2ADgANAAxAEYAMAAzAEQAMAAwADAAMAAwADAAQgBGAEQANQAzADcAMgA4ADQAMAAwADAAMAAwADAAMAD//v+AQgBGADgANAAxAEMAOAAwADYAQgAwADAAMAAwADAAMABCAEYARAA0AEEARgBFAEYAMgBDADAAMAAwADAAMAAwAEIARgA4AEIAMAAzAEEAQQBDADkAMAAwADAAMAAwADAAQgBGAEQANABBAEIAQgBCADMAMQAwADAAMAAwADAAMABCAEYAOQAyAEQAMwBBAEQANQA1ADAAMAAwADAAMAAwAEIARgBEADQANgAxAEMAMgBGADQAMAAwADAAMAAwADAAQgBGADkANAAxADgAOAAzADYAMQAwADAAMAAwADAAMABCAEYARAAzAEYANAAxADYAMgBFADAAMAAwADAAMAAwAP/+/4BCAEYAOQBEADAAQwBBADUANABGADAAMAAwADAAMAAwAEIARgBEADMAQwBFAEEAMgA2ADkAMAAwADAAMAAwADAAQgBGAEEANgAxAEUANwA2AEIAOAAwADAAMAAwADAAMABCAEYARAAxADgARQA5ADkARAAxADAAMAAwADAAMAAwAEIARgBBADgAMwBGADQAQQBDAEYAMAAwADAAMAAwADAAQgBGAEQAMQA0AEMARgBFAEUAOAAwADAAMAAwADAAMABCAEYAQQA3ADgAMAA1ADQAOQBFADAAMAAwADAAMAAwAEIARgBEADEANwAwADcAMAAxADgAMAAwADAAMAAwADAA//7/gEIARgBBADMAMQA0AEUAQgBEAEMAMAAwADAAMAAwADAAQgBGAEQAMQAzADIAOAA2ADMANwAwADAAMAAwADAAMABCAEYAQQAxADIARQA0AEYAMwA4ADAAMAAwADAAMAAwAEIARgBEADEAMQBGADUAQQBDADQAMAAwADAAMAAwADAAQgBGADkAQgA5ADYAMgBFADAAMQAwADAAMAAwADAAMABCAEYARAAwAEIAMAAxADQARABFADAAMAAwADAAMAAwAEIARgA5ADcAMAA1AEUAQgAwADEAMAAwADAAMAAwADAAQgBGAEQAMABGAEEAQgA0AEMAMAAwADAAMAAwADAAMAD//v8QQgBGADgAMQAyADAANAAyADIARgAwADAAMAAwADAAMAADAAAA//7/gDAAMAAwADAAMAAwADAANgAwADAAMAAwADAAMAAwADEAMAAwADAAMAAwADAAMAAzADAAMAAwADAAMAAwADAAMQAwADAAMAAwADAAMAAwADgAMAAwADAAMAAwADAAMAAwAEIARgBCADUAMQA0ADkANAAyAEEAMAAwADAAMAAwADAAMwBGAEEAQwBBAEQANwBBADkAMwAwADAAMAAwADAAMABCAEYAQgA0AEMAOQBGADgANQA4ADAAMAAwADAAMAAwADMARgBCADIARAAwADAAMQA0AEQAMAAwADAAMAAwADAAQgBGAEIAQgA3AEYAMABEAEEAQgAwADAAMAAwADAAMAD//v+AMwBGAEIAMwA1ADAANgBGADkAOAAwADAAMAAwADAAMABCAEYAQwA2ADEANgBCAEQAQwAyADAAMAAwADAAMAAwADMARgBCADUAMgBEADcAMAA0AEQAMAAwADAAMAAwADAAQgBGAEMANwA1ADAAMwBBADEAMwAwADAAMAAwADAAMAAzAEYAOABBAEYAQwBCADQAMwBDADAAMAAwADAAMAAwAEIARgBCADkANQAwADIAMgBFADMAMAAwADAAMAAwADAAMwBGADcAMQBDADIAQgA4AEYANgAwADAAMAAwADAAMABCAEYAQgA1AEUAQgAzADAAOAAwADAAMAAwADAAMAAwAP/+/zAzAEYANgBBAEYAOAA4ADAAMgA4ADAAMAAwADAAMAAwAEIARgBCADUAMQA0ADkANAAyAEEAMAAwADAAMAAwADAAMwBGAEEAQwBBAEQANwBBADkAMwAwADAAMAAwADAAMAADAAAA//7/gDAAMAAwADAAMAAwADAANgAwADAAMAAwADAAMAAwADEAMAAwADAAMAAwADAAMAAzADAAMAAwADAAMAAwADAAMQAwADAAMAAwADAAMAAwAEEAMAAwADAAMAAwADAAMAAwADMARgBEADMAQgA3AEMAOABGAEYAMAAwADAAMAAwADAAMwBGAEMAMAA0AEMANwBGADUAMgAwADAAMAAwADAAMAAzAEYARAAyADUAOQA5ADQANgAxADAAMAAwADAAMAAwADMARgBCAEYANwAwADQARABCAEUAMAAwADAAMAAwADAAMwBGAEQAMgA5ADIANAA5AEYAMAAwADAAMAAwADAAMAD//v+AMwBGAEIAQgBDAEIANgA1AEIANAAwADAAMAAwADAAMAAzAEYARAAyADYANgAzADcAOAAwADAAMAAwADAAMAAwADMARgBCAEIAMQBEAEYANwA3ADMAMAAwADAAMAAwADAAMwBGAEQAMgA3AEIARgA1ADIAOQAwADAAMAAwADAAMAAzAEYAQgBBAEIAMABCADMANABFADAAMAAwADAAMAAwADMARgBEADMAMAA0ADYAMAAwAEUAMAAwADAAMAAwADAAMwBGAEIAQwA5AEUAMgAzAEIAOQAwADAAMAAwADAAMAAzAEYARAAzADcAOQBBADIAMgAxADAAMAAwADAAMAAwAP/+/3AzAEYAQgBDAEYANgBGAEYAOQBGADAAMAAwADAAMAAwADMARgBEADMANwBFAEUAMABBADIAMAAwADAAMAAwADAAMwBGAEIARAAwADAANQAzADAANgAwADAAMAAwADAAMAAzAEYARAAzAEUAMQBDADAAOQBBADAAMAAwADAAMAAwADMARgBCAEUAMQAwADIANgAyADMAMAAwADAAMAAwADAAMwBGAEQAMwBCADcAQwA4AEYARgAwADAAMAAwADAAMAAzAEYAQwAwADQAQwA3AEYANQAyADAAMAAwADAAMAAwAAQAAAD//v+AMAAwADAAMAAwADAAMAA2ADAAMAAwADAAMAAwADAAMQAwADAAMAAwADAAMAAwADMAMAAwADAAMAAwADAAMAAxADAAMAAwADAAMAAwADAAQwAwADAAMAAwADAAMAAwADAAMwBGAEQAMQBFADkARgBEADUAMAAwADAAMAAwADAAMAAzAEYAQQBFADUAQgBCADAARQBFADAAMAAwADAAMAAwADMARgBEADEARQA5ADIANgA1AEQAMAAwADAAMAAwADAAMwBGAEEARQA2ADcAQQA5ADUAMQAwADAAMAAwADAAMAAzAEYARAAxAEQANwBGADIAMAAxADAAMAAwADAAMAAwAP/+/4AzAEYAQQBGAEYARQBBADAARQBDADAAMAAwADAAMAAwADMARgBEADEAMwBGADcAMwBCADAAMAAwADAAMAAwADAAMwBGAEIAMgA5ADIANABEADQARgAwADAAMAAwADAAMAAzAEYARAAxADUAMQA0ADcANAA2ADAAMAAwADAAMAAwADMARgBCADQAMQA3ADkANQBCAEEAMAAwADAAMAAwADAAMwBGAEQAMQA1ADMARABBADYAQgAwADAAMAAwADAAMAAzAEYAQgA0ADIAQwBBAEMAQQAwADAAMAAwADAAMAAwADMARgBEADEAMAA4AEMAOABGADcAMAAwADAAMAAwADAA//7/gDMARgBCADMAOABEAEYANQAxADgAMAAwADAAMAAwADAAMwBGAEQAMQA2ADgARQA0AEEANQAwADAAMAAwADAAMAAzAEYAQQBDADIAOQAwADUAQQBBADAAMAAwADAAMAAwADMARgBEADEARQBDADEANQAzAEYAMAAwADAAMAAwADAAMwBGAEEAQwBGADgANQAyADAANQAwADAAMAAwADAAMAAzAEYARAAxAEYAMwBBAEQAMQAwADAAMAAwADAAMAAwADMARgBBAEQAMAA1AEIAMwBCADEAMAAwADAAMAAwADAAMwBGAEQAMQBGADUAOABEAEEAQgAwADAAMAAwADAAMAD//v8wMwBGAEEARAAwADkAMAAzADkAQQAwADAAMAAwADAAMAAzAEYARAAxAEUAOQBGAEQANQAwADAAMAAwADAAMAAwADMARgBBAEUANQBCAEIAMABFAEUAMAAwADAAMAAwADAAAgAAAP/+/4AwADAAMAAwADAAMAAwADYAMAAwADAAMAAwADAAMAAxADAAMAAwADAAMAAwADAAMwAwADAAMAAwADAAMAAwADEAMAAwADAAMAAwADAAMAA1ADAAMAAwADAAMAAwADAAMAAzAEYARAAwADMAMwBCADMAMQA0ADAAMAAwADAAMAAwADMARgBBAEQANQAzADgAOQA0ADEAMAAwADAAMAAwADAAMwBGAEQAMAAxAEMAQQBDADkARQAwADAAMAAwADAAMAAzAEYAQQBFADIAOABEADEAOQA2ADAAMAAwADAAMAAwADMARgBEADAAMQA3ADYAQgA5AEQAMAAwADAAMAAwADAA//7/UDMARgBBAEUANQA2ADMARAAyAEUAMAAwADAAMAAwADAAMwBGAEQAMAA0ADcANQBFAEQAOQAwADAAMAAwADAAMAAzAEYAQQ=="/>
  <ax:ocxPr ax:name="Crdb644" ax:value="AEUANAAxAEUAMwBBADEAMAAwADAAMAAwADAAMwBGAEQAMAAzADMAQgAzADEANAAwADAAMAAwADAAMAAzAEYAQQBEADUAMwA4ADkANAAxADAAMAAwADAAMAAwABAAAAD//v+AMAAwADAAMAAwADAAMAA2ADAAMAAwADAAMAAwADAAMQAwADAAMAAwADAAMAAwADMAMAAwADAAMAAwADAAMAAxADAAMAAwADAAMAAwADMARQAwADAAMAAwADAAMAAwADAAMwBGAEMARgBCADIAMgBDAEQANAAwADAAMAAwADAAMABCAEYAQwA0ADEAQQBGAEUAMgA5ADAAMAAwADAAMAAwADMARgBDAEUAMwAxADcAMQA4ADUAMAAwADAAMAAwADAAQgBGAEMAMQA3ADgAOAAyADcANwAwADAAMAAwADAAMAAzAEYAQwBEAEYAQwAyAEUANAAzADAAMAAwADAAMAAwAP/+/4BCAEYAQwAwADUAQwBDAEMAOABFADAAMAAwADAAMAAwADMARgBDAEMANgAwADkANwAyADcAMAAwADAAMAAwADAAQgBGAEIAQwA1ADcANABCADMAMQAwADAAMAAwADAAMAAzAEYAQwBCADcAQgBGAEYARAAyADAAMAAwADAAMAAwAEIARgBCADcARAA3AEQAMQBCADUAMAAwADAAMAAwADAAMwBGAEMAQQA3ADgAQwBGADYANgAwADAAMAAwADAAMABCAEYAQgA3AEQAOQBDADcAMwAzADAAMAAwADAAMAAwADMARgBDAEEAOQAxADEAMABFADIAMAAwADAAMAAwADAA//7/gEIARgBCADkAQgA0AEIAMAA1ADAAMAAwADAAMAAwADAAMwBGAEMAQQA1ADUARQA1ADEANQAwADAAMAAwADAAMABCAEYAQgA5AEQAOAA1ADkANAA2ADAAMAAwADAAMAAwADMARgBDAEEAMgBBADQAOQAwADEAMAAwADAAMAAwADAAQgBGAEIAOABGADIAQQA5AEMANQAwADAAMAAwADAAMAAzAEYAQwA1ADEAMgBBAEMANQBEADAAMAAwADAAMAAwAEIARgBCADkAOQBFADcANQBEADAAMAAwADAAMAAwADAAMwBGAEMANABCAEMAOAAyADIANwAwADAAMAAwADAAMAD//v+AQgBGAEIAOAA2ADQARgBGADcANAAwADAAMAAwADAAMAAzAEYAQgBGADkANQBFADAANQBFADAAMAAwADAAMAAwAEIARgBCADkANgA2ADMANgAxADkAMAAwADAAMAAwADAAMwBGAEMAMAAzADkAQwA4AEIAQwAwADAAMAAwADAAMABCAEYAQgBCAEIANAAwADQAOQA5ADAAMAAwADAAMAAwADMARgBDADAAMwA1ADIAQQA0AEYAMAAwADAAMAAwADAAQgBGAEIAQwA3ADQAMgA5ADYANAAwADAAMAAwADAAMAAzAEYAQwAwADgAOABEADAANAA3ADAAMAAwADAAMAAwAP/+/4BCAEYAQgBDADIAOQA3ADMAQQAwADAAMAAwADAAMAAwADMARgBDADAAQQBEADgAMgBGAEUAMAAwADAAMAAwADAAQgBGAEIAQgAxAEQAMQA1AEIAMgAwADAAMAAwADAAMAAzAEYAQwAwAEQAQQBEADgANABDADAAMAAwADAAMAAwAEIARgBCAEIAQgA3AEUAQgAxAEUAMAAwADAAMAAwADAAMwBGAEMAMABGAEEARQBEADgANgAwADAAMAAwADAAMABCAEYAQgBBAEYAMwA0ADEAMwA0ADAAMAAwADAAMAAwADMARgBDADEANAA4ADkAQQAwAEEAMAAwADAAMAAwADAA//7/gEIARgBCAEIAQQAyAEUAMwA4ADUAMAAwADAAMAAwADAAMwBGAEMAMABCADcANAAwADAAQQAwADAAMAAwADAAMABCAEYAQgBDADIAQwA0ADMAMAA3ADAAMAAwADAAMAAwADMARgBDADIAOQAwAEIAMQAwADYAMAAwADAAMAAwADAAQgBGAEIAQgAxADUAMwBGADYAQwAwADAAMAAwADAAMAAzAEYAQwAyAEMAMgBEAEIAMwAzADAAMAAwADAAMAAwAEIARgBCAEIAQQA0ADcAMgAyAEMAMAAwADAAMAAwADAAMwBGAEMAMQBGAEQANAA3ADQAMgAwADAAMAAwADAAMAD//v+AQgBGAEIAQgBBADkAQgA3ADIAMwAwADAAMAAwADAAMAAzAEYAQwAzADgAQwAyADgAMABFADAAMAAwADAAMAAwAEIARgBCAEMAOQA4AEYAMABGADIAMAAwADAAMAAwADAAMwBGAEMAMwAzAEMAQgBFAEMAOQAwADAAMAAwADAAMABCAEYAQgBCAEMARAAxADkAOQAxADAAMAAwADAAMAAwADMARgBDADMARAAyAEMAQwA1ADAAMAAwADAAMAAwADAAQgBGAEIAQgBBADIAQgA3AEUARgAwADAAMAAwADAAMAAzAEYAQwAzADgANwA4ADQARgBFADAAMAAwADAAMAAwAP/+/4BCAEYAQgBDADQAQwAzAEIANAA3ADAAMAAwADAAMAAwADMARgBDADQAMwA5ADkAOQAzADcAMAAwADAAMAAwADAAQgBGAEIAQwBCAEIANABEADgAMQAwADAAMAAwADAAMAAzAEYAQwAzAEEANQBGADMAMwBDADAAMAAwADAAMAAwAEIARgBCAEMAOQAwADIAOQA4ADQAMAAwADAAMAAwADAAMwBGAEMANAA2AEQAOQAyADgAQQAwADAAMAAwADAAMABCAEYAQgBEAEIAMwA0ADEAMwA1ADAAMAAwADAAMAAwADMARgBDADQANgAxADIAMQA2AEUAMAAwADAAMAAwADAA//7/gEIARgBCAEUANwA2AEMAQwAyAEEAMAAwADAAMAAwADAAMwBGAEMANABEADgAQQBDADMANgAwADAAMAAwADAAMABCAEYAQgBFADgAOAA0AEIAMABCADAAMAAwADAAMAAwADMARgBDADYANAA4ADUARgBEAEMAMAAwADAAMAAwADAAQgBGAEIAQwBGAEMANgAyADgARgAwADAAMAAwADAAMAAzAEYAQwA2ADIAMgA5ADgARABGADAAMAAwADAAMAAwAEIARgBCAEMANgA5ADMARQA1AEYAMAAwADAAMAAwADAAMwBGAEMANgA3AEIAMgA5ADAAQwAwADAAMAAwADAAMAD//v+AQgBGAEIAQgBFADMAQgA0AEEARAAwADAAMAAwADAAMAAzAEYAQwA3AEEANQAxAEUAQQA5ADAAMAAwADAAMAAwAEIARgBCAEMAQgA0ADEAMwAxADAAMAAwADAAMAAwADAAMwBGAEMAOABFAEQANwAyADUAMgAwADAAMAAwADAAMABCAEYAQgBGAEMARQBFAEUARQA0ADAAMAAwADAAMAAwADMARgBDADkANwA2ADMAQgA1AEIAMAAwADAAMAAwADAAQgBGAEIARgA4AEEARABEAEYAOQAwADAAMAAwADAAMAAzAEYAQwA5AEYAMQBFADkAOQA3ADAAMAAwADAAMAAwAP/+/4BCAEYAQwAxADEAMQA1AEMANQBEADAAMAAwADAAMAAwADMARgBDADkAQwA0AEIAMwA5ADAAMAAwADAAMAAwADAAQgBGAEMAMgA5AEYAMgAwAEEAQQAwADAAMAAwADAAMAAzAEYAQwBBADIAQQBFADgAMQBCADAAMAAwADAAMAAwAEIARgBDADIARQBFADYARAAyAEIAMAAwADAAMAAwADAAMwBGAEMAQQA0AEUAQwA0ADMAQwAwADAAMAAwADAAMABCAEYAQwAyADcARAA5AEIAQwA5ADAAMAAwADAAMAAwADMARgBDAEEAMAA2ADAANgA4ADEAMAAwADAAMAAwADAA//7/gEIARgBDADIAMgBFADMARQA1ADkAMAAwADAAMAAwADAAMwBGAEMAQQA2AEEANwBGADYAMAAwADAAMAAwADAAMABCAEYAQwAyADkANwA1ADIARQA4ADAAMAAwADAAMAAwADMARgBDAEEAQQAyAEIARQA1ADQAMAAwADAAMAAwADAAQgBGAEMAMgA0AEUAOQBFADMAMQAwADAAMAAwADAAMAAzAEYAQwBBADQARQAwADUANQA4ADAAMAAwADAAMAAwAEIARgBDADMANAA3AEQARgA2ADAAMAAwADAAMAAwADAAMwBGAEMAQQBCADQARQBDADEAMQAwADAAMAAwADAAMAD//v+AQgBGAEMAMwA0ADAAMAA4AEMAOQAwADAAMAAwADAAMAAzAEYAQwBBADMAQgBEADQAOAAwADAAMAAwADAAMAAwAEIARgBDADMANgBBAEUAQQA4ADMAMAAwADAAMAAwADAAMwBGAEMAQgAyADgAMgBFADYANQAwADAAMAAwADAAMABCAEYAQwA0AEIAMQA5ADAAMgA5ADAAMAAwADAAMAAwADMARgBDAEIANwBEAEEANAA0ADMAMAAwADAAMAAwADAAQgBGAEMANABDADMARAA4AEIAMAAwADAAMAAwADAAMAAzAEYAQwBCADMARgAwAEEAOQA0ADAAMAAwADAAMAAwAP/+/4BCAEYAQwA0ADUANQA1AEIAQgAxADAAMAAwADAAMAAwADMARgBDAEIAQgBEAEMARAAxADUAMAAwADAAMAAwADAAQgBGAEMANAA0AEYAOAA4AEQAMgAwADAAMAAwADAAMAAzAEYAQwBCAEMAQwA0ADAAMQBFADAAMAAwADAAMAAwAEIARgBDADUANQAwAEIANQAxAEMAMAAwADAAMAAwADAAMwBGAEMAQwAzAEIAQwA1ADcAQwAwADAAMAAwADAAMABCAEYAQwA0AEQARQBFAEEAMAA4ADAAMAAwADAAMAAwADMARgBDAEIARABBADYAQwBBAEEAMAAwADAAMAAwADAA//7/gEIARgBDADUANgA4ADMAOQA4AEEAMAAwADAAMAAwADAAMwBGAEMAQwAyAEYANwBFAEQANQAwADAAMAAwADAAMABCAEYAQwA1ADcAMgBCAEMAQwA3ADAAMAAwADAAMAAwADMARgBDAEMAQgA3ADkAMwAzADgAMAAwADAAMAAwADAAQgBGAEMANgBCADMAMgA1ADAAMgAwADAAMAAwADAAMAAzAEYAQwBEADgARgA2ADAAMAAwADAAMAAwADAAMAAwAEIARgBDADYARgAwADgARgBDAEYAMAAwADAAMAAwADAAMwBGAEMARQAyAEEAQQAyADEAMQAwADAAMAAwADAAMAD//v9wQgBGAEMAOAAxAEQAMAA3ADAANQAwADAAMAAwADAAMAAzAEYAQwBGADkAQQAwADQAQgBDADAAMAAwADAAMAAwAEIARgBDADcANgBBAEYAQgBEADgAMAAwADAAMAAwADAAMw=="/>
  <ax:ocxPr ax:name="Crdb645" ax:value="AEYAQwBGAEQARgA5ADAAQQA2ADAAMAAwADAAMAAwAEIARgBDADYANABCAEYAQwBFADEAMAAwADAAMAAwADAAMwBGAEMARgBCADIAMgBDAEQANAAwADAAMAAwADAAMABCAEYAQwA0ADEAQQBGAEUAMgA5ADAAMAAwADAAMAAwAAcAAAD//v+AMAAwADAAMAAwADAAMAA2ADAAMAAwADAAMAAwADAAMQAwADAAMAAwADAAMAAwADMAMAAwADAAMAAwADAAMAAxADAAMAAwADAAMAAwADEAQQAwADAAMAAwADAAMAAwADAAMwBGAEMAQgBBADIARABBADQAMQAwADAAMAAwADAAMABCAEYAQgAxADAAMgBEAEUAMAAzADAAMAAwADAAMAAwADMARgBDAEEAQgA4ADYAOAA0ADgAMAAwADAAMAAwADAAQgBGAEEAQgA3AEEAMABCADEANgAwADAAMAAwADAAMAAzAEYAQwA4ADcANwBBAEYANgBGADAAMAAwADAAMAAwAP/+/4BCAEYAQQA0ADQARgA3ADkAMwA0ADAAMAAwADAAMAAwADMARgBDADcAQgA5ADAAMABEAEMAMAAwADAAMAAwADAAQgBGADkARgBEADkAMABFAEIANAAwADAAMAAwADAAMAAzAEYAQwA2AEQAMABDAEMAMABEADAAMAAwADAAMAAwAEIARgA5AEQAMABDAEQANQA5ADgAMAAwADAAMAAwADAAMwBGAEMANwAyADUANAA2AEEANwAwADAAMAAwADAAMABCAEYAOQA2AEYAMAAzADMAMQBEADAAMAAwADAAMAAwADMARgBDADQARgA1ADAARQAzADYAMAAwADAAMAAwADAA//7/gEIARgA5ADkANgAyAEYAMQA1ADQAMAAwADAAMAAwADAAMwBGAEMAMgBBADIARQA5ADYARAAwADAAMAAwADAAMABCAEYAOQBCADkANAAwAEMAMAA0ADAAMAAwADAAMAAwADMARgBDADMARQBEADEANwBEADQAMAAwADAAMAAwADAAQgBGAEIAMAAyAEUANgAzADYAOQAwADAAMAAwADAAMAAzAEYAQwA0AEEAMQA0AEEAMQBCADAAMAAwADAAMAAwAEIARgBCADIAQgBEAEYANgBGAEUAMAAwADAAMAAwADAAMwBGAEMANAA0ADMANQAyADIANAAwADAAMAAwADAAMAD//v+AQgBGAEIANABCADgANwAyAEEANQAwADAAMAAwADAAMAAzAEYAQwA0AEIAQwA4ADIAMgA3ADAAMAAwADAAMAAwAEIARgBCADgANgA0AEYARgA3ADQAMAAwADAAMAAwADAAMwBGAEMANQAxADIAQQBDADUARAAwADAAMAAwADAAMABCAEYAQgA5ADkARQA3ADUARAAwADAAMAAwADAAMAAwADMARgBDAEEAMgBBADQAOQAwADEAMAAwADAAMAAwADAAQgBGAEIAOABGADIAQQA5AEMANQAwADAAMAAwADAAMAAzAEYAQwBBADUANQBFADUAMQA1ADAAMAAwADAAMAAwAP/+/4BCAEYAQgA5AEQAOAA1ADkANAA2ADAAMAAwADAAMAAwADMARgBDAEEAOQAxADEAMABFADIAMAAwADAAMAAwADAAQgBGAEIAOQBCADQAQgAwADUAMAAwADAAMAAwADAAMAAzAEYAQwBBADcAOABDAEYANgA2ADAAMAAwADAAMAAwAEIARgBCADcARAA5AEMANwAzADMAMAAwADAAMAAwADAAMwBGAEMAQgA3AEIARgBGAEQAMgAwADAAMAAwADAAMABCAEYAQgA3AEQANwBEADEAQgA1ADAAMAAwADAAMAAwADMARgBDAEIANwBCAEYAQwAzAEQAMAAwADAAMAAwADAA//7/gEIARgBCADYAQwBDAEEANwA0ADUAMAAwADAAMAAwADAAMwBGAEMAQgAyADkANAA0ADkAQwAwADAAMAAwADAAMABCAEYAQgA2AEIAQwA3ADYAMwAxADAAMAAwADAAMAAwADMARgBDAEIANwAyAEUAMwAyADEAMAAwADAAMAAwADAAQgBGAEIANgA5ADcAQgBBADMARQAwADAAMAAwADAAMAAzAEYAQwBCADMARgAwAEEAMwA2ADAAMAAwADAAMAAwAEIARgBCADYAMABEADgAMQAxAEMAMAAwADAAMAAwADAAMwBGAEMAQgBCAEYAQQA3ADQANgAwADAAMAAwADAAMAD//v9wQgBGAEIAMwBFAEUAQQBGAEUAOQAwADAAMAAwADAAMAAzAEYAQwBCAEEAQwAyAEEAQwBFADAAMAAwADAAMAAwAEIARgBCADIANAAyAEYAQwBBADgAMAAwADAAMAAwADAAMwBGAEMAQwAwADUAOQAyADIAMQAwADAAMAAwADAAMABCAEYAQgAyADMANQBDAEYANgAwADAAMAAwADAAMAAwADMARgBDAEIAQQAyAEQAQQA0ADEAMAAwADAAMAAwADAAQgBGAEIAMQAwADIARABFADAAMwAwADAAMAAwADAAMAAfAAAA//7/gDAAMAAwADAAMAAwADAANgAwADAAMAAwADAAMAAwADgAMAAwADAAMAAwADAAMAAzADAAMAAwADAAMAAwADAAMQAwADAAMAAwADAAMAAxAEUAMAAwADAAMAAwADAAMAAwAEIARgBDADMAQwBBADEAQwBDADMAMAAwADAAMAAwADAAQgBGAEMAOAAwAEYAMABGADMAQQAwADAAMAAwADAAMABCAEYAQwA0ADEAMgA0ADcANQA1ADAAMAAwADAAMAAwAEIARgBDADgANwBBADQAOQA0AEMAMAAwADAAMAAwADAAQgBGAEMANAA3ADEARgA4ADQAMQAwADAAMAAwADAAMAD//v+AQgBGAEMAOABCADcAQQA5AEMAMwAwADAAMAAwADAAMABCAEYAQwA0ADkARQA1AEMARQBEADAAMAAwADAAMAAwAEIARgBDADgAQgAzADYAMABDAEMAMAAwADAAMAAwADAAQgBGAEMANABGAEIAMgBBADYARQAwADAAMAAwADAAMABCAEYAQwA5ADAAOQAwADQAQgA1ADAAMAAwADAAMAAwAEIARgBDADUAMgA0ADUAQwA1ADUAMAAwADAAMAAwADAAQgBGAEMAOQA3ADIARgAxAEYARgAwADAAMAAwADAAMABCAEYAQwA1ADQANgA1AEQAMAAzADAAMAAwADAAMAAwAP/+/4BCAEYAQwA5ADkANwA2AEMARAAxADAAMAAwADAAMAAwAEIARgBDADUANQBCADcAQwBEAEEAMAAwADAAMAAwADAAQgBGAEMAOQA3ADQAOABBADEANQAwADAAMAAwADAAMABCAEYAQwA1AEEAMQA2ADMAOQA1ADAAMAAwADAAMAAwAEIARgBDADkANAA4AEMARQBEADIAMAAwADAAMAAwADAAQgBGAEMANQBCADIANAA1ADAARQAwADAAMAAwADAAMABCAEYAQwA5ADEANgAxADAAMQBDADAAMAAwADAAMAAwAEIARgBDADUAQQA1ADIAOQAzADUAMAAwADAAMAAwADAA//7/gEIARgBDADgAOAAzAEUAQgA5ADYAMAAwADAAMAAwADAAQgBGAEMANQBDAEUAOQA2ADkARgAwADAAMAAwADAAMABCAEYAQwA3AEQAQwAxAEQARgBBADAAMAAwADAAMAAwAEIARgBDADUARgAzADgAMwAwADIAMAAwADAAMAAwADAAQgBGAEMANwA5ADEAMAA1AEUARgAwADAAMAAwADAAMABCAEYAQwA1AEUAOQBBADgAMgA3ADAAMAAwADAAMAAwAEIARgBDADcANgA4ADgAQwBCADkAMAAwADAAMAAwADAAQgBGAEMANQBDAEUANgA2ADcAMgAwADAAMAAwADAAMAD//v+AQgBGAEMANwA0ADIAQwBBADEAMAAwADAAMAAwADAAMABCAEYAQwA1AEIAOABGADMAQwA2ADAAMAAwADAAMAAwAEIARgBDADcAMwBEADUARgA3ADUAMAAwADAAMAAwADAAQgBGAEMANQA4AEYANgBBADIARgAwADAAMAAwADAAMABCAEYAQwA2AEUAQwA3ADUARQA2ADAAMAAwADAAMAAwAEIARgBDADUAOABEADYAOAA0ADAAMAAwADAAMAAwADAAQgBGAEMANgBDAEIAMABDADUARAAwADAAMAAwADAAMABCAEYAQwA1AEEARgAwADUARAAzADAAMAAwADAAMAAwAP/+/4BCAEYAQwA2ADcANwBFADAANQBDADAAMAAwADAAMAAwAEIARgBDADUAQQA3AEEARABBADAAMAAwADAAMAAwADAAQgBGAEMANgAzAEIAOQBFADcAQgAwADAAMAAwADAAMABCAEYAQwA1ADkANAAxADQAMgAxADAAMAAwADAAMAAwAEIARgBDADYAMwA0AEIARQAxADAAMAAwADAAMAAwADAAQgBGAEMANQA3ADQANwBCADgANAAwADAAMAAwADAAMABCAEYAQwA2ADQANABDAEEAOAA4ADAAMAAwADAAMAAwAEIARgBDADUAMgA4AEIANwBCAEEAMAAwADAAMAAwADAA//7/gEIARgBDADYAOQAwAEEAOABEADQAMAAwADAAMAAwADAAQgBGAEMANABFAEMAMQA5ADEAOQAwADAAMAAwADAAMABCAEYAQwA2ADkARAA5ADYANABCADAAMAAwADAAMAAwAEIARgBDADQAOABCADkARABFAEMAMAAwADAAMAAwADAAQgBGAEMANgBEAEUAOQA5ADgANAAwADAAMAAwADAAMABCAEYAQwA0ADQAOAA1ADEANQA1ADAAMAAwADAAMAAwAEIARgBDADcAMwAzADEAQgA1ADMAMAAwADAAMAAwADAAQgBGAEMANAA0ADcAQwAyAEMARgAwADAAMAAwADAAMAD//v+AQgBGAEMANwA3AEMAMQA5ADkAOAAwADAAMAAwADAAMABCAEYAQwA0ADIAMABDADYAQgA4ADAAMAAwADAAMAAwAEIARgBDADcAOAAyAEYARgAwADAAMAAwADAAMAAwADAAQgBGAEMANAAxADYARgA1ADQARgAwADAAMAAwADAAMABCAEYAQwA3AEMAMABDADcAOQBBADAAMAAwADAAMAAwAEIARgBDADMAQwBBADEAQwBDADMAMAAwADAAMAAwADAAQgBGAEMAOAAwAEYAMABGADMAQQAwADAAMAAwADAAMAAwADAAMAAwADAAMAAwADMAMAAwADAAMAAwADAAMAAxAP/+/4AwADAAMAAwADAAMAAxADQAMAAwADAAMAAwADAAMAAwAEIARgBDADUARAA1AEUAMABFADIAMAAwADAAMAAwADAAQgBGAEMANQAwADYAMwBFAEIAMwAwADAAMA=="/>
  <ax:ocxPr ax:name="Crdb646" ax:value="ADAAMAAwAEIARgBDADUARABFADYANAA0AEIAMAAwADAAMAAwADAAQgBGAEMANABFADQARgA4ADIANQAwADAAMAAwADAAMABCAEYAQwA2ADAARgAzADUANgA0ADAAMAAwADAAMAAwAEIARgBDADQARAAxADYANAAyAEUAMAAwADAAMAAwADAAQgBGAEMANgA0ADcAOQBFADcAOAAwADAAMAAwADAAMAD//v+AQgBGAEMANAA4AEIAMwBBADMAQgAwADAAMAAwADAAMABCAEYAQwA2ADYAQgA3AEUANwAxADAAMAAwADAAMAAwAEIARgBDADQAOAAyADYARAAxADYAMAAwADAAMAAwADAAQgBGAEMANgBBAEEANAA3ADYANgAwADAAMAAwADAAMABCAEYAQwA0AEEAMwBBAEIANABDADAAMAAwADAAMAAwAEIARgBDADYARQAwADUAMAA3AEIAMAAwADAAMAAwADAAQgBGAEMANAA0AEYANgAzADkANwAwADAAMAAwADAAMABCAEYAQwA3ADAAMwAxADcANgAyADAAMAAwADAAMAAwAP/+/4BCAEYAQwA0ADYAMQBGAEQANgA5ADAAMAAwADAAMAAwAEIARgBDADcAMABCADUAMABCAEMAMAAwADAAMAAwADAAQgBGAEMANABBAEUANQA5ADAAOQAwADAAMAAwADAAMABCAEYAQwA2AEUARgBDAEUAQwA4ADAAMAAwADAAMAAwAEIARgBDADQARABDADUARQBGADEAMAAwADAAMAAwADAAQgBGAEMANgBDADgAQwA4AEUARQAwADAAMAAwADAAMABCAEYAQwA0AEYAMwA4ADkAOABEADAAMAAwADAAMAAwAEIARgBDADYAQgA2ADgARgA1AEUAMAAwADAAMAAwADAA//7/gEIARgBDADQARQA1ADEAMwAyADUAMAAwADAAMAAwADAAQgBGAEMANgBBADgANgBGADkAMwAwADAAMAAwADAAMABCAEYAQwA0AEUARgAzAEEANQA2ADAAMAAwADAAMAAwAEIARgBDADYAQQAzADMANQA1ADcAMAAwADAAMAAwADAAQgBGAEMANQA0AEEAOAA0ADcARAAwADAAMAAwADAAMABCAEYAQwA2ADkAMQA3ADEAMwBEADAAMAAwADAAMAAwAEIARgBDADUANgBEAEYAMQA4ADEAMAAwADAAMAAwADAAQgBGAEMANgA2ADAAQQBGAEYANAAwADAAMAAwADAAMAD//v+AQgBGAEMANQA2AEQAMQA5ADYAOAAwADAAMAAwADAAMABCAEYAQwA2ADMAMQBBADMANABGADAAMAAwADAAMAAwAEIARgBDADUANABGADkARQA5AEMAMAAwADAAMAAwADAAQgBGAEMANgAxAEEAQgAwADEAMwAwADAAMAAwADAAMABCAEYAQwA1ADUANQBGADQAMQA2ADAAMAAwADAAMAAwAEIARgBDADUARgAzADYAMQBCAEYAMAAwADAAMAAwADAAQgBGAEMANQA0ADAAMwA2ADUAMwAwADAAMAAwADAAMABCAEYAQwA1AEQANQBFADAARQAyADAAMAAwADAAMAAwAP/+/4BCAEYAQwA1ADAANgAzAEUAQgAzADAAMAAwADAAMAAwADAAMAAwADAAMAAwADAAMwAwADAAMAAwADAAMAAwADEAMAAwADAAMAAwADAAMQAyADAAMAAwADAAMAAwADAAMABCAEYAQwA4AEIAMAAyADEARQA5ADAAMAAwADAAMAAwAEIARgBDADMAOQBEADkANABEAEMAMAAwADAAMAAwADAAQgBGAEMAOABEADgAOQA0ADQAQgAwADAAMAAwADAAMABCAEYAQwAzADUARABCADMANgA1ADAAMAAwADAAMAAwAEIARgBDADgARAAxAEQAMwBEADkAMAAwADAAMAAwADAA//7/gEIARgBDADMAMwBFADgAOQA2ADIAMAAwADAAMAAwADAAQgBGAEMAOABFAEQARAAzAEMARgAwADAAMAAwADAAMABCAEYAQwAzADQARQA0ADEARQA5ADAAMAAwADAAMAAwAEIARgBDADkAMAA0ADQARAAyADAAMAAwADAAMAAwADAAQgBGAEMAMwAzAEEAMAA3ADAARgAwADAAMAAwADAAMABCAEYAQwA5ADAAMABCADgANAAzADAAMAAwADAAMAAwAEIARgBDADMAMQAzADIAOAA0ADAAMAAwADAAMAAwADAAQgBGAEMAOQAzAEEAMgBGAEYAQwAwADAAMAAwADAAMAD//v+AQgBGAEMAMgA5AEUANQA3ADMANgAwADAAMAAwADAAMABCAEYAQwA5ADUAOABFAEMANwBGADAAMAAwADAAMAAwAEIARgBDADIAQgAwADIARgBFAEEAMAAwADAAMAAwADAAQgBGAEMAOQA3AEYAOABEAEEANQAwADAAMAAwADAAMABCAEYAQwAyAEUARgAxADcAMAA3ADAAMAAwADAAMAAwAEIARgBDADkAQwAyAEYANwAxAEEAMAAwADAAMAAwADAAQgBGAEMAMgBGADMARAA5ADIAOQAwADAAMAAwADAAMABCAEYAQwA5AEEARAA1ADMARgBGADAAMAAwADAAMAAwAP/+/4BCAEYAQwAzADAARQAwADUARQAxADAAMAAwADAAMAAwAEIARgBDADkAQQBEAEEAQQA5AEYAMAAwADAAMAAwADAAQgBGAEMAMwAyAEQAOQAwADUAQwAwADAAMAAwADAAMABCAEYAQwA5ADcAOABDAEEARgA1ADAAMAAwADAAMAAwAEIARgBDADMAQQA1ADYAQwA0AEYAMAAwADAAMAAwADAAQgBGAEMAOQAyADUARQBGAEIANQAwADAAMAAwADAAMABCAEYAQwAzADkAQgBEAEQAMgAwADAAMAAwADAAMAAwAEIARgBDADgARQBFADMANAA0AEIAMAAwADAAMAAwADAA//7/gEIARgBDADMAQwAxADYARQA2ADgAMAAwADAAMAAwADAAQgBGAEMAOABEADQAQQA2AEMAOAAwADAAMAAwADAAMABCAEYAQwAzAEIAMAAzAEUAQwA2ADAAMAAwADAAMAAwAEIARgBDADgAQwA2ADIANwA5ADIAMAAwADAAMAAwADAAQgBGAEMAMwBCAEUAMwAzADMAMwAwADAAMAAwADAAMABCAEYAQwA4AEIAMAAyADEARQA5ADAAMAAwADAAMAAwAEIARgBDADMAOQBEADkANABEAEMAMAAwADAAMAAwADAAMAAwADAAMAAwADAAMAAzADAAMAAwADAAMAAwADAAMQD//v+AMAAwADAAMAAwADAAMABEADAAMAAwADAAMAAwADAAMABCAEYAQwA3ADEANQBGAEUAMQBBADAAMAAwADAAMAAwAEIARgBDADQAMAAyADAAMwBCADIAMAAwADAAMAAwADAAQgBGAEMANwAzADgANgA4ADYARgAwADAAMAAwADAAMABCAEYAQwA0ADMANAA3AEQAOAAyADAAMAAwADAAMAAwAEIARgBDADcANQBEADcAMAA3AEIAMAAwADAAMAAwADAAQgBGAEMANAA0ADYAQQBEADYAMQAwADAAMAAwADAAMABCAEYAQwA3AEIANQAzADgANwBEADAAMAAwADAAMAAwAP/+/4BCAEYAQwA0ADIAMgBDADQAQgAzADAAMAAwADAAMAAwAEIARgBDADcARgBGAEQANgBCAEYAMAAwADAAMAAwADAAQgBGAEMANAAyAEQARgBGADQARAAwADAAMAAwADAAMABCAEYAQwA4ADEAQwA2AEMAQQBFADAAMAAwADAAMAAwAEIARgBDADQAMgAzADYAQgBEADMAMAAwADAAMAAwADAAQgBGAEMAOAAwADMAMgA4ADcAOQAwADAAMAAwADAAMABCAEYAQwAzAEYANAA2AEEAMwBGADAAMAAwADAAMAAwAEIARgBDADgAMAA0AEIAOQAwADcAMAAwADAAMAAwADAA//7/gEIARgBDADMARAA1AEYAOQBCADYAMAAwADAAMAAwADAAQgBGAEMANwA5ADQAOAAyAEYANgAwADAAMAAwADAAMABCAEYAQwAzAEYAMQA3ADkARQAxADAAMAAwADAAMAAwAEIARgBDADcAOAA3ADQAQQBDADYAMAAwADAAMAAwADAAQgBGAEMAMwBEAEEAQQBEADkANAAwADAAMAAwADAAMABCAEYAQwA3ADYARAAyAEUAQgBEADAAMAAwADAAMAAwAEIARgBDADMARgBBAEQANAA4AEUAMAAwADAAMAAwADAAQgBGAEMANwAyAEYARAA2ADQAQgAwADAAMAAwADAAMAD//v+AQgBGAEMAMwBGADIAQwA2ADIARgAwADAAMAAwADAAMABCAEYAQwA3ADEANQBGAEUAMQBBADAAMAAwADAAMAAwAEIARgBDADQAMAAyADAAMwBCADIAMAAwADAAMAAwADAAMAAwADAAMAAwADAAMAAzADAAMAAwADAAMAAwADAAMQAwADAAMAAwADAAMAAwAEQAMAAwADAAMAAwADAAMAAwAEIARgBDAEIANwBBADMAMgA0ADAAMAAwADAAMAAwADAAQgBGAEMAMQA5ADIAMABDAEMAQwAwADAAMAAwADAAMABCAEYAQwBCADgAQwAzADkAMgA0ADAAMAAwADAAMAAwAP/+/4BCAEYAQwAxAEIARgA5AEYAMQBFADAAMAAwADAAMAAwAEIARgBDAEIAOABBAEYAQQA2ADkAMAAwADAAMAAwADAAQgBGAEMAMQBGADgARAA5AEUAMwAwADAAMAAwADAAMABCAEYAQwBCAEIARAA0ADQAMgA2ADAAMAAwADAAMAAwAEIARgBDADIAMwAyADAAMwA2ADIAMAAwADAAMAAwADAAQgBGAEMAQwAwADIARQA1AEMAQQAwADAAMAAwADAAMABCAEYAQwAyADIAMABCADQAMAA0ADAAMAAwADAAMAAwAEIARgBDAEMANABGAEEAMgBFAEEAMAAwADAAMAAwADAA//7/gEIARgBDADEARAAyAEEANwBDADIAMAAwADAAMAAwADAAQgBGAEMAQwA0AEYANABEADIAOQAwADAAMAAwADAAMABCAEYAQwAxAEIAMQBBADcAMwA3ADAAMAAwADAAMAAwAEIARgBDAEMAMwAzAEUANAA2AEYAMAAwADAAMAAwADAAQgBGAEMAMQA3AEIAOAA2AEEANwAwADAAMAAwADAAMABCAEYAQwBCAEYANgAzAEYAQwA1ADAAMAAwADAAMAAwAEIARgBDADEANABEADUAMABCADcAMAAwADAAMAAwADAAQgBGAEMAQgBEADUAQwBCADAAMAAwADAAMAAwADAAMAD//v+AQgBGAEMAMQA1AEIAQwBEADEAMAAwADAAMA=="/>
  <ax:ocxPr ax:name="Crdb647" ax:value="ADAAMAAwAEIARgBDAEIAQwA4ADcANABDADYAMAAwADAAMAAwADAAQgBGAEMAMQA0AEEAQwA5AEQAMgAwADAAMAAwADAAMABCAEYAQwBCADkAMQBEAEIARQA0ADAAMAAwADAAMAAwAEIARgBDADEANQA1ADgAQwBBAEMAMAAwADAAMAAwADAAQgBGAEMAQgA3AEEAMwAyADQAMAAwADAAMAAwADAAMABCAEYAQwAxADkAMgAwAEMAQwBDADAAMAAwADAAMAAwADAAMAAwADAAMAAwADAAMwAwADAAMAAwADAAMAAwADEA//7/gDAAMAAwADAAMAAwADAAOQAwADAAMAAwADAAMAAwADAAQgBGAEMAQwBDADQANgAzAEMAQwAwADAAMAAwADAAMABCAEYAQwAxAEUAMwA2ADIANQBDADAAMAAwADAAMAAwAEIARgBDAEMARAA5ADMANgA0ADkAMAAwADAAMAAwADAAQgBGAEMAMQBDADcAQwBCAEUANAAwADAAMAAwADAAMABCAEYAQwBDAEUAMwBGAEIANgBBADAAMAAwADAAMAAwAEIARgBDADEARgA3ADkARAAwAEIAMAAwADAAMAAwADAAQgBGAEMARAAwAEYANABCAEIAMAAwADAAMAAwADAAMAD//v+AQgBGAEMAMgAxAEMAQwBCAEQAQgAwADAAMAAwADAAMABCAEYAQwBEADEANgA1AEYAMQAzADAAMAAwADAAMAAwAEIARgBDADIANABFAEUAMgA3AEYAMAAwADAAMAAwADAAQgBGAEMARAAwADMARgA3ADMAQgAwADAAMAAwADAAMABCAEYAQwAyADYANgBDADcARQA2ADAAMAAwADAAMAAwAEIARgBDAEMARgAxADEAOQA5AEIAMAAwADAAMAAwADAAQgBGAEMAMgAzADAAMgBDAEYAQQAwADAAMAAwADAAMABCAEYAQwBDAEMARABCAEUAQgAxADAAMAAwADAAMAAwAP/+/4BCAEYAQwAyADEARAAyADIAQgAxADAAMAAwADAAMAAwAEIARgBDAEMAQwA0ADYAMwBDAEMAMAAwADAAMAAwADAAQgBGAEMAMQBFADMANgAyADUAQwAwADAAMAAwADAAMAAwADAAMAAwADAAMAAwADMAMAAwADAAMAAwADAAMAAxADAAMAAwADAAMAAwADAANQAwADAAMAAwADAAMAAwADAAQgBGAEMANgBDADUANQA4AEUAQwAwADAAMAAwADAAMABCAEYAQwA1ADkAMgA1ADkAMABGADAAMAAwADAAMAAwAEIARgBDADcAMAAyAEEAMAA2ADIAMAAwADAAMAAwADAA//7/gEIARgBDADUAQQAyAEYANwA5AEMAMAAwADAAMAAwADAAQgBGAEMANwAwAEYAQgBCADEANwAwADAAMAAwADAAMABCAEYAQwA1ADkAMwBBADYAMABBADAAMAAwADAAMAAwAEIARgBDADYARAA2AEEAMQBCADgAMAAwADAAMAAwADAAQgBGAEMANQA2ADEANQA1AEQAQgAwADAAMAAwADAAMABCAEYAQwA2AEMANQA1ADgARQBDADAAMAAwADAAMAAwAEIARgBDADUAOQAyADUAOQAwAEYAMAAwADAAMAAwADAAMAAwADAAMAAwADAAMAAzADAAMAAwADAAMAAwADAAMQD//v+AMAAwADAAMAAwADAAMAA2ADAAMAAwADAAMAAwADAAMABCAEYAQwA3ADMARQBEADUANAA0ADAAMAAwADAAMAAwAEIARgBDADQARABGAEQANQBFAEEAMAAwADAAMAAwADAAQgBGAEMANwA0AEUAMABFADgAMwAwADAAMAAwADAAMABCAEYAQwA0AEYARgAxAEEAQwAyADAAMAAwADAAMAAwAEIARgBDADcAOAAyAEIARAA1ADAAMAAwADAAMAAwADAAQgBGAEMANQAwAEYARQA0ADQAQwAwADAAMAAwADAAMABCAEYAQwA3AEEAQwAyAEIARQBCADAAMAAwADAAMAAwAP/+/1BCAEYAQwA0ADkARAA0ADAARQA0ADAAMAAwADAAMAAwAEIARgBDADcANgBEAEMAMABGAEQAMAAwADAAMAAwADAAQgBGAEMANAA5ADgAMwAyADIARgAwADAAMAAwADAAMABCAEYAQwA3ADMARQBEADUANAA0ADAAMAAwADAAMAAwAEIARgBDADQARABGAEQANQBFAEEAMAAwADAAMAAwADAACAAAAP/+/4AwADAAMAAwADAAMAAwADYAMAAwADAAMAAwADAAMAAxADAAMAAwADAAMAAwADAAMwAwADAAMAAwADAAMAAwADEAMAAwADAAMAAwADAAMQBCADAAMAAwADAAMAAwADAAMABCAEYAQwA4ADMAMABEAEQANwA3ADAAMAAwADAAMAAwADMARgBDADIAQwAxADkANgA4ADYAMAAwADAAMAAwADAAQgBGAEMAOAA5AEMARgBFADYAMgAwADAAMAAwADAAMAAzAEYAQwAzADcANAA3AEUANAA2ADAAMAAwADAAMAAwAEIARgBDADgARAA0ADAANgBGADMAMAAwADAAMAAwADAA//7/gDMARgBDADMAMAAyADEANAAyADkAMAAwADAAMAAwADAAQgBGAEMAQQAxADkAMwAwAEUANgAwADAAMAAwADAAMAAzAEYAQwAzADQAOABEADUAQgBFADAAMAAwADAAMAAwAEIARgBDAEIAMQAzAEMANwAzAEMAMAAwADAAMAAwADAAMwBGAEMAMgBGAEIAOQAxADEAMwAwADAAMAAwADAAMABCAEYAQwBCADUAQQBEAEEAMQA0ADAAMAAwADAAMAAwADMARgBDADMARgA5ADAANwA0AEQAMAAwADAAMAAwADAAQgBGAEMAQgBEADAANQA0ADIAMgAwADAAMAAwADAAMAD//v+AMwBGAEMANAA0ADIANgA1ADcAMAAwADAAMAAwADAAMABCAEYAQwBDADMAOQBCADMAMQBBADAAMAAwADAAMAAwADMARgBDADYAMwA3AEQANQAxADMAMAAwADAAMAAwADAAQgBGAEMAQwBFAEYAOAA5ADAAQQAwADAAMAAwADAAMAAzAEYAQwA1AEQAMQBGADMANgA0ADAAMAAwADAAMAAwAEIARgBDAEQANAAwADUANQA4ADcAMAAwADAAMAAwADAAMwBGAEMANgAxAEEARQBBADEARgAwADAAMAAwADAAMABCAEYAQwBDADYAOQA4AEEAMABCADAAMAAwADAAMAAwAP/+/4AzAEYAQwA4ADYANgA5ADMAOQAzADAAMAAwADAAMAAwAEIARgBDAEQAMQAyADUANwBBADEAMAAwADAAMAAwADAAMwBGAEMAOABBADYAQQA4AEEARAAwADAAMAAwADAAMABCAEYAQwBEAEEAOAAyADMAQwBGADAAMAAwADAAMAAwADMARgBDAEEAMAA0ADMAMABGAEMAMAAwADAAMAAwADAAQgBGAEMARQAzAEMARQAwADcAQwAwADAAMAAwADAAMAAzAEYAQwBBADgANwBBADkAMgAzADAAMAAwADAAMAAwAEIARgBDAEUAMQAwAEEANwBCAEYAMAAwADAAMAAwADAA//7/gDMARgBDAEIAMQA5AEEARAA1ADgAMAAwADAAMAAwADAAQgBGAEMARQA2AEIAOAA5ADEARAAwADAAMAAwADAAMAAzAEYAQwBCAEMARgAxADEARQBDADAAMAAwADAAMAAwAEIARgBDAEQARgAzADgAQQAwADYAMAAwADAAMAAwADAAMwBGAEMARQAwADEANQA3ADkARAAwADAAMAAwADAAMABCAEYAQwBGADYAMwAzADcANwA4ADAAMAAwADAAMAAwADMARgBDAEUANQAwAEUARgBGAEYAMAAwADAAMAAwADAAQgBGAEQAMAA1AEEAQgAzADMAQwAwADAAMAAwADAAMAD//v+AMwBGAEMAOABBADMARQBCADAAMgAwADAAMAAwADAAMABCAEYARAAwADUANAA3AEIAOQBFADAAMAAwADAAMAAwADMARgBDADcARAAwADkARABCADkAMAAwADAAMAAwADAAQgBGAEQAMAAxADMARQAxAEIAMAAwADAAMAAwADAAMAAzAEYAQwA2AEQAMAAyADMANABGADAAMAAwADAAMAAwAEIARgBEADAARgA5ADMARQA1ADMAMAAwADAAMAAwADAAMwBGAEMANAA3ADQAMQA2ADcAQgAwADAAMAAwADAAMABCAEYARAAwAEMAMQA4AEIAMAAwADAAMAAwADAAMAAwAP/+/4AzAEYAQwAzAEQAOABCADQAQwBEADAAMAAwADAAMAAwAEIARgBEADEANgAzADgANwA5AEMAMAAwADAAMAAwADAAMwBGAEIARQA1ADUAOQBDAEMANQAwADAAMAAwADAAMABCAEYAQwBEAEYAMQAyADcAQgA5ADAAMAAwADAAMAAwADMARgBCAEMANAA4ADEARgA0ADcAMAAwADAAMAAwADAAQgBGAEMAOQAwAEQAOAAzADgARAAwADAAMAAwADAAMAAzAEYAQgBBADkAOAA5AEYAQwA3ADAAMAAwADAAMAAwAEIARgBDADgAMwAwAEQARAA3ADcAMAAwADAAMAAwADAA//7/EDMARgBDADIAQwAxADkANgA4ADYAMAAwADAAMAAwADAACAAAAP/+/4AwADAAMAAwADAAMAAwADYAMAAwADAAMAAwADAAMAAxADAAMAAwADAAMAAwADAAMwAwADAAMAAwADAAMAAwADEAMAAwADAAMAAwADAAMQBCADAAMAAwADAAMAAwADAAMAAzAEYAQgBDADMAQwAxAEYAMABCADAAMAAwADAAMAAwADMARgBBADUARgAyADYAQQA4ADMAMAAwADAAMAAwADAAMwBGAEIAQgBCADAARgA2AEMARgAwADAAMAAwADAAMAAzAEYAQgA2ADgANwBBADMAQwAyADAAMAAwADAAMAAwADMARgBCAEEANwBBADIAQgBCADMAMAAwADAAMAAwADAA//7/gDMARgBCADkARQBEAEYAQgBFADIAMAAwADAAMAAwADAAMwBGAEIAMQAyADgAQQBDAEEANAAwADAAMAAwADAAMAAzAEYAQgA5ADUAQQA0AEUANQA4ADAAMAAwADAAMAAwADMARgBCADIARAA2AEMAMQBEADMAMAAwADAAMAAwADAAMwBGAEIANwBBAEQAMgAxADkAMAAwADAAMAAwADAAMAAzAEYAQgAyAEQAQQA3ADQANAA5ADAAMAAwADAAMAAwADMARgBCADYANABGAEYANgAzAEMAMAAwADAAMAAwADAAMwBGAEIAMQBGAEUAMQAxADcAOQAwADAAMAAwADAAMAD//v+AMwBGAEIANABGAEEAQw=="/>
  <ax:ocxPr ax:name="Crdb648" ax:value="AEEANwBGADAAMAAwADAAMAAwADMARgBCADAAMQAyADEANQAyAEMAMAAwADAAMAAwADAAMwBGAEIANAA2ADEAOAAyADUAOAAwADAAMAAwADAAMAAzAEYAQgAwADcARAA0ADUAQgBFADAAMAAwADAAMAAwADMARgBCADIANQA4ADMAQQBDADgAMAAwADAAMAAwADAAMwBGAEEARQAxADUARABEADYANwAwADAAMAAwADAAMAAzAEYAQQBGADYAMQA3AEYAQgBFADAAMAAwADAAMAAwADMARgBBAEUAQgA1ADEARgBDAEEAMAAwADAAMAAwADAA//7/gDMARgBBADkAOQAyADIAMAA0ADgAMAAwADAAMAAwADAAMwBGAEIAMQBBADMAOABBAEEARQAwADAAMAAwADAAMAAzAEYAQQA1ADkAMAA5AEIAQwBGADAAMAAwADAAMAAwADMARgBCADIAMQA4ADcARAAzAEIAMAAwADAAMAAwADAAMwBGAEEAMgA0AEIANQBGADAAOAAwADAAMAAwADAAMAAzAEYAQgAyAEEARAA1AEUANgBEADAAMAAwADAAMAAwADMARgBBADMAMQAyADEARgA0AEYAMAAwADAAMAAwADAAMwBGAEIAMwBFADMANgBBADcAQQAwADAAMAAwADAAMAD//v+AMwBGAEEAMgAxADkAMQBBADkARAAwADAAMAAwADAAMAAzAEYAQgAzADMANgBEADIANQAyADAAMAAwADAAMAAwADMARgA5ADgAQQA4AEQAMQA1ADMAMAAwADAAMAAwADAAMwBGAEIANgA0ADYANAA4ADcANwAwADAAMAAwADAAMAAzAEYAOQAwADEANAAwAEQAMwA5ADAAMAAwADAAMAAwADMARgBCADYANgAyADcANQA3ADYAMAAwADAAMAAwADAAMwBGADgAMABBADUAQwA3ADEARQAwADAAMAAwADAAMAAzAEYAQgA3AEQAOABEADQAOAA0ADAAMAAwADAAMAAwAP/+/4AzAEYANgBEADcAQQA1AEUAOQA5ADAAMAAwADAAMAAwADMARgBCADgANQAyADEANwBEADcAMAAwADAAMAAwADAAMwBGADgAMAA4AEYAQgAyADEAOQAwADAAMAAwADAAMAAzAEYAQgBBADMAMgBFAEEARgBFADAAMAAwADAAMAAwADMARgA3ADgANAAwADkAOAA1AEQAMAAwADAAMAAwADAAMwBGAEIAQQAwADgARgA5ADgAMwAwADAAMAAwADAAMAAzAEYAOAA3ADYAOABEADUAQQBDADAAMAAwADAAMAAwADMARgBCAEIANwAwADUAMQAxAEIAMAAwADAAMAAwADAA//7/gDMARgA4AEIARAAwADMARABGADgAMAAwADAAMAAwADAAMwBGAEIAQgA3ADUAMQBCADAARgAwADAAMAAwADAAMAAzAEYAOQAzADgANgA1ADEAQQAzADAAMAAwADAAMAAwADMARgBCAEIANgBEADUANgBFAEQAMAAwADAAMAAwADAAMwBGADkAQgBDADIARABBAEQAQwAwADAAMAAwADAAMAAzAEYAQgBDAEYAMgBFAEMAMQA1ADAAMAAwADAAMAAwADMARgBBADIANwBFAEIAQwBBAEIAMAAwADAAMAAwADAAMwBGAEIAQwAzAEMAMQBGADAAQgAwADAAMAAwADAAMAD//v8QMwBGAEEANQBGADIANgBBADgAMwAwADAAMAAwADAAMAAGAAAA//7/gDAAMAAwADAAMAAwADAANgAwADAAMAAwADAAMAAwADEAMAAwADAAMAAwADAAMAAzADAAMAAwADAAMAAwADAAMQAwADAAMAAwADAAMAAxADUAMAAwADAAMAAwADAAMAAwADMARgBDADMAMQA2ADkAQgBDAEMAMAAwADAAMAAwADAAMwBGAEEANABDADgAQgA4ADYAQgAwADAAMAAwADAAMAAzAEYAQwAyADAAOAAwADUAQQAxADAAMAAwADAAMAAwADMARgBBADMAQwBCAEEAMwAwADIAMAAwADAAMAAwADAAMwBGAEMAMgAxAEEANAA1ADUAOQAwADAAMAAwADAAMAD//v+AMwBGAEEAMgAxADAARAA0ADEAMQAwADAAMAAwADAAMAAzAEYAQwAxADIAQQBEAEQANQBEADAAMAAwADAAMAAwADMARgA5ADgARgAwAEIAMwA4AEMAMAAwADAAMAAwADAAMwBGAEMAMAA4AEMARAA0AEQARgAwADAAMAAwADAAMAAzAEYAOQBDAEMANAA5ADYANAA4ADAAMAAwADAAMAAwADMARgBDADAAMgA2ADYAQgAxADEAMAAwADAAMAAwADAAMwBGADkANgAwADkAQgAzAEIANwAwADAAMAAwADAAMAAzAEYAQgBGADkAQgBBADEAMABEADAAMAAwADAAMAAwAP/+/4AzAEYAOQA4ADkANgA4ADIAQwA1ADAAMAAwADAAMAAwADMARgBCAEUAQQBCADAARQAxAEYAMAAwADAAMAAwADAAMwBGADkANAA1ADMARABDAEQARQAwADAAMAAwADAAMAAzAEYAQgBDAEUAQwA5ADIARQA4ADAAMAAwADAAMAAwADMARgA5ADcAMwAzAEIAOAA5ADcAMAAwADAAMAAwADAAMwBGAEIAQwBFADUAMgA4ADEANwAwADAAMAAwADAAMAAzAEYAOQA0ADkARQAyADgANQBCADAAMAAwADAAMAAwADMARgBCAEIARQAwAEQAMwAwADgAMAAwADAAMAAwADAA//7/gDMARgA5ADUARgBEADEARQA2ADMAMAAwADAAMAAwADAAMwBGAEIAQgA3ADUAMQBCADAARgAwADAAMAAwADAAMAAzAEYAOQAzADgANgA1ADEAQQAzADAAMAAwADAAMAAwADMARgBCAEIANgBEADUANgBFAEQAMAAwADAAMAAwADAAMwBGADkAQgBDADIARABBAEQAQwAwADAAMAAwADAAMAAzAEYAQgBDAEYAMgBFAEMAMQA1ADAAMAAwADAAMAAwADMARgBBADIANwBFAEIAQwBBAEIAMAAwADAAMAAwADAAMwBGAEIAQwAzAEMAMQBGADAAQgAwADAAMAAwADAAMAD//v+AMwBGAEEANQBGADIANgBBADgAMwAwADAAMAAwADAAMAAzAEYAQgBCAEIAMABGADYAQwBGADAAMAAwADAAMAAwADMARgBCADYAOAA3AEEAMwBDADIAMAAwADAAMAAwADAAMwBGAEIAQwA4ADIAQwA2ADUANAAwADAAMAAwADAAMAAzAEYAQgA2ADIARQBBAEMANABFADAAMAAwADAAMAAwADMARgBCAEQARgBEADIAQQAzADAAMAAwADAAMAAwADAAMwBGAEIANgBGADMARAA5ADMAQQAwADAAMAAwADAAMAAzAEYAQwAyADUAOQA0ADgAMgBEADAAMAAwADAAMAAwAP/+/1AzAEYAQgA3ADUARQA3ADcAOABCADAAMAAwADAAMAAwADMARgBDADIARgBFADcAOQA2ADEAMAAwADAAMAAwADAAMwBGAEEANwBBADEAQwBFADYAQwAwADAAMAAwADAAMAAzAEYAQwAzADEANgA5AEIAQwBDADAAMAAwADAAMAAwADMARgBBADQAQwA4AEIAOAA2AEIAMAAwADAAMAAwADAABgAAAP/+/4AwADAAMAAwADAAMAAwADYAMAAwADAAMAAwADAAMAAxADAAMAAwADAAMAAwADAAMwAwADAAMAAwADAAMAAwADEAMAAwADAAMAAwADAAMQAzADAAMAAwADAAMAAwADAAMAAzAEYAQgAyAEQANgBDADEARAAzADAAMAAwADAAMAAwADMARgBCADcAQQBEADIAMQA5ADAAMAAwADAAMAAwADAAMwBGAEIAMQAyADgAQQBDAEEANAAwADAAMAAwADAAMAAzAEYAQgA5ADUAQQA0AEUANQA4ADAAMAAwADAAMAAwADMARgBBAEYANgBCADcAMQA4ADIAMAAwADAAMAAwADAA//7/gDMARgBCAEEANQBEADYARQBBADEAMAAwADAAMAAwADAAMwBGAEEARQAxADgARQA3ADQAMAAwADAAMAAwADAAMAAzAEYAQgBEAEIAMAAxADUAQgA3ADAAMAAwADAAMAAwAEIARgA3AEUARAAxADIAQgBGAEUAMAAwADAAMAAwADAAMwBGAEIARAA1ADMAQQA4ADAANQAwADAAMAAwADAAMABCAEYAOAAzADIARgA2AEYAMQBFADAAMAAwADAAMAAwADMARgBCAEQANQA0ADcARgAzADUAMAAwADAAMAAwADAAQgBGADcARQAxAEUANQBEADQAMgAwADAAMAAwADAAMAD//v+AMwBGAEIAQgBBADEAMwA0AEEANwAwADAAMAAwADAAMABCAEYAOAA0ADYAQQBFAEIANQA2ADAAMAAwADAAMAAwADMARgBCADkARQBCAEMAMQAxADkAMAAwADAAMAAwADAAQgBGADcARQBCADkANQBFADIAQwAwADAAMAAwADAAMAAzAEYAQgA4AEMARgAyADkAOQAyADAAMAAwADAAMAAwAEIARgA2ADkAMQA5ADQAQwA0ADkAMAAwADAAMAAwADAAMwBGAEIANAA4AEUANQBCAEMAMwAwADAAMAAwADAAMABCAEYANAA5AEQANgBEADcAMAA1ADAAMAAwADAAMAAwAP/+/4AzAEYAQgA0ADIAOABFADUAMgBEADAAMAAwADAAMAAwADMARgA1ADQANAAzADEAMQA3ADIAMAAwADAAMAAwADAAMwBGAEIAMAA0ADUAMgBBADgAQgAwADAAMAAwADAAMAAzAEYAQQBCAEUANgAyADgAMwAwADAAMAAwADAAMAAwADMARgBCADAAQgAzADAAMAAzADcAMAAwADAAMAAwADAAMwBGAEEARQAxADUARABEADYANwAwADAAMAAwADAAMAAzAEYAQQBGADYAMQA3AEYAQgBFADAAMAAwADAAMAAwADMARgBCADAANwBEADQANQBCAEUAMAAwADAAMAAwADAA//7/gDMARgBCADIANQA4ADMAQQBDADgAMAAwADAAMAAwADAAMwBGAEIAMAAxADIAMQA1ADIAQwAwADAAMAAwADAAMAAzAEYAQgA0ADYAMQA4ADIANQA4ADAAMAAwADAAMAAwADMARgBCADEARgBFADEAMQA3ADkAMAAwADAAMAAwADAAMwBGAEIANABGAEEAQwBBADcARgAwADAAMAAwADAAMAAzAEYAQgAyAEQAQQA3ADQANAA5ADAAMAAwADAAMAAwADMARgBCADYANABGAEYANgAzAEMAMAAwADAAMAAwADAAMwBGAEIAMgBEADYAQwAxAEQAMwAwADAAMAAwADAAMAD//v8QMw=="/>
  <ax:ocxPr ax:name="Crdb649" ax:value="AEYAQgA3AEEARAAyADEAOQAwADAAMAAwADAAMAAwAAMAAAD//v+AMAAwADAAMAAwADAAMAA2ADAAMAAwADAAMAAwADAAMQAwADAAMAAwADAAMAAwADMAMAAwADAAMAAwADAAMAAxADAAMAAwADAAMAAwADAAOQAwADAAMAAwADAAMAAwADAAMwBGADkAMQA5AEQAMgA0ADQARAAwADAAMAAwADAAMAAzAEYANAA3AEYAOQA3ADAAMAAyADAAMAAwADAAMAAwAEIARgBCADUARQBCADMAMAA4ADAAMAAwADAAMAAwADAAMwBGADYAQQBGADgAOAAwADIAOAAwADAAMAAwADAAMABCAEYAQgA1ADEANAA5ADQAMgBBADAAMAAwADAAMAAwAP/+/4AzAEYAQQBDAEEARAA3AEEAOQAzADAAMAAwADAAMAAwADMARgA3AEUAMABGADUAMABGAEYAMAAwADAAMAAwADAAMwBGAEEAQgA0AEMARQA1ADkAMQAwADAAMAAwADAAMAAzAEYAOAA5ADYANwBEADkAOABBADAAMAAwADAAMAAwADMARgBBAEEANABFADkARABGADMAMAAwADAAMAAwADAAMwBGADgAQgA0AEUANAAwAEUANAAwADAAMAAwADAAMAAzAEYAQQA5ADAANgA4AEQAOAA1ADAAMAAwADAAMAAwADMARgA4ADQAOQAzADgANwBCADcAMAAwADAAMAAwADAA//7/UDMARgBBADcAMwAyAEUARgBBADUAMAAwADAAMAAwADAAMwBGADkAMQA4ADYAMQA5ADcANQAwADAAMAAwADAAMAAzAEYAQQAzAEIAMwA4AEIAQgBCADAAMAAwADAAMAAwADMARgA5ADEAOQBEADIANAA0AEQAMAAwADAAMAAwADAAMwBGADQANwBGADkANwAwADAAMgAwADAAMAAwADAAMAAJAAAA//7/gDAAMAAwADAAMAAwADAANgAwADAAMAAwADAAMAAwADEAMAAwADAAMAAwADAAMAAzADAAMAAwADAAMAAwADAAMQAwADAAMAAwADAAMAAyADEAMAAwADAAMAAwADAAMAAwADMARgBDADcANQA0ADIAMgAzADIAMAAwADAAMAAwADAAMwBGADkARQA2ADkAMABFADEARgAwADAAMAAwADAAMAAzAEYAQwA3ADAAMwA2ADcAMwA0ADAAMAAwADAAMAAwADMARgBBADMANwBEADcAQwA5AEEAMAAwADAAMAAwADAAMwBGAEMANgA2ADYARgBEADcAOQAwADAAMAAwADAAMAD//v+AMwBGAEEANgAyAEUARgBEADEAMwAwADAAMAAwADAAMAAzAEYAQwA1AEMAMQA2ADcANAA3ADAAMAAwADAAMAAwADMARgBBADQANgA0ADgARQA3ADcAMAAwADAAMAAwADAAMwBGAEMANQAxADkAQwA5ADYANgAwADAAMAAwADAAMAAzAEYAQQA0ADUAMgBBADIAMgBFADAAMAAwADAAMAAwADMARgBDADQAMQBDADIANwA5ADgAMAAwADAAMAAwADAAMwBGAEEANQA3ADgARAA1AEQARgAwADAAMAAwADAAMAAzAEYAQwAzADkARgAwAEIAOAAxADAAMAAwADAAMAAwAP/+/4AzAEYAQQA4ADAARAAyAEUARABEADAAMAAwADAAMAAwADMARgBDADIARgBFADcAOQA2ADEAMAAwADAAMAAwADAAMwBGAEEANwBBADEAQwBFADYAQwAwADAAMAAwADAAMAAzAEYAQwAzADEANgA5AEIAQwBDADAAMAAwADAAMAAwADMARgBBADQAQwA4AEIAOAA2AEIAMAAwADAAMAAwADAAMwBGAEMAMgAwADgAMAA1AEEAMQAwADAAMAAwADAAMAAzAEYAQQAzAEMAQgBBADMAMAAyADAAMAAwADAAMAAwADMARgBDADIAMQBBADQANQA1ADkAMAAwADAAMAAwADAA//7/gDMARgBBADIAMQAwAEQANAAxADEAMAAwADAAMAAwADAAMwBGAEMAMQAyAEEARABEADUARAAwADAAMAAwADAAMAAzAEYAOQA4AEYAMABCADMAOABDADAAMAAwADAAMAAwADMARgBDADAAOABDAEQANABEAEYAMAAwADAAMAAwADAAMwBGADkAQwBDADQAOQA2ADQAOAAwADAAMAAwADAAMAAzAEYAQwAwADIANgA2AEIAMQAxADAAMAAwADAAMAAwADMARgA5ADYAMAA5AEIAMwBCADcAMAAwADAAMAAwADAAMwBGAEIARgA5AEIAQQAxADAARAAwADAAMAAwADAAMAD//v+AMwBGADkAOAA5ADYAOAAyAEMANQAwADAAMAAwADAAMAAzAEYAQgBFAEEAQgAwAEUAMQBGADAAMAAwADAAMAAwADMARgA5ADQANQAzAEQAQwBEAEUAMAAwADAAMAAwADAAMwBGAEIAQwBFAEMAOQAyAEUAOAAwADAAMAAwADAAMAAzAEYAOQA3ADMAMwBCADgAOQA3ADAAMAAwADAAMAAwADMARgBCAEMARQA1ADIAOAAxADcAMAAwADAAMAAwADAAMwBGADkANAA5AEUAMgA4ADUAQgAwADAAMAAwADAAMAAzAEYAQgBCAEUAMABEADMAMAA4ADAAMAAwADAAMAAwAP/+/4AzAEYAOQA1AEYARAAxAEUANgAzADAAMAAwADAAMAAwADMARgBCAEIANwA1ADEAQgAwAEYAMAAwADAAMAAwADAAMwBGADkAMwA4ADYANQAxAEEAMwAwADAAMAAwADAAMAAzAEYAQgBCADcAMAA1ADEAMQBCADAAMAAwADAAMAAwADMARgA4AEIARAAwADMARABGADgAMAAwADAAMAAwADAAMwBGAEIAQQAwADgARgA5ADgAMwAwADAAMAAwADAAMAAzAEYAOAA3ADYAOABEADUAQQBDADAAMAAwADAAMAAwADMARgBCAEEAMwAyAEUAQQBGAEUAMAAwADAAMAAwADAA//7/gDMARgA3ADgANAAwADkAOAA1AEQAMAAwADAAMAAwADAAMwBGAEIAOAA1ADIAMQA3AEQANwAwADAAMAAwADAAMAAzAEYAOAAwADgARgBCADIAMQA5ADAAMAAwADAAMAAwADMARgBCADcARAA4AEQANAA4ADQAMAAwADAAMAAwADAAMwBGADYARAA3AEEANQBFADkAOQAwADAAMAAwADAAMAAzAEYAQgA3AEQAQQBEADQAOAAwADAAMAAwADAAMAAwAEIARgA2ADAAMAA0AEEANgAzADAAMAAwADAAMAAwADAAMwBGAEIANgBGAEMAOQBDAEIAMwAwADAAMAAwADAAMAD//v+AQgBGADcANQAwADUAOQA5AEEANwAwADAAMAAwADAAMAAzAEYAQgBCAEQAOAA2ADUANABCADAAMAAwADAAMAAwAEIARgA2AEUAQgA3ADEAMwAxAEEAMAAwADAAMAAwADAAMwBGAEIAQgBCADcARABBAEEAMgAwADAAMAAwADAAMABCAEYANAAzAEIAMAA4ADQANQBCADAAMAAwADAAMAAwADMARgBDADUAQQBBADcAOQA5AEUAMAAwADAAMAAwADAAMwBGADcAMgAxADIAMAA5AEEAMgAwADAAMAAwADAAMAAzAEYAQwA2ADkANABDAEIANAAwADAAMAAwADAAMAAwAP/+/1AzAEYAOAAwADIARgAzADYANAA2ADAAMAAwADAAMAAwADMARgBDADgANgAwAEMAMQAwADgAMAAwADAAMAAwADAAMwBGADkAOAA3AEUAQgA5ADYANgAwADAAMAAwADAAMAAzAEYAQwA3ADUANAAyADIAMwAyADAAMAAwADAAMAAwADMARgA5AEUANgA5ADAARQAxAEYAMAAwADAAMAAwADAAEQAAAP/+/4AwADAAMAAwADAAMAAwADYAMAAwADAAMAAwADAAMAAxADAAMAAwADAAMAAwADAAMwAwADAAMAAwADAAMAAwADEAMAAwADAAMAAwADAANAAyADAAMAAwADAAMAAwADAAMAAzAEYAQgBBAEEANgBGADIAQgA1ADAAMAAwADAAMAAwAEIARgBDADAARQBCAEIAMQA2AEEAMAAwADAAMAAwADAAMwBGAEIAOAA4ADgANQA1ADMAMgAwADAAMAAwADAAMABCAEYAQwAwADgARAA0ADcAQwBFADAAMAAwADAAMAAwADMARgBCADcARAAzADMANAA3ADkAMAAwADAAMAAwADAA//7/gEIARgBCAEYARAAwAEYAMQAwADIAMAAwADAAMAAwADAAMwBGAEIAOABDADkAMgBDADIANQAwADAAMAAwADAAMABCAEYAQwAwADAANwBDADAARABDADAAMAAwADAAMAAwADMARgBCADkANwBFADYARQBBADAAMAAwADAAMAAwADAAQgBGAEIARgA2AEYAMQBFAEEAOAAwADAAMAAwADAAMAAzAEYAQgA5AEMARQA2ADcANAAwADAAMAAwADAAMAAwAEIARgBCAEQAOQBCAEMAOQBGADMAMAAwADAAMAAwADAAMwBGAEIAOAAxADMAMQAzADUARgAwADAAMAAwADAAMAD//v+AQgBGAEIARgAwAEMAQgBFAEYAQQAwADAAMAAwADAAMAAzAEYAQgA3ADQANAA5AEQARgAzADAAMAAwADAAMAAwAEIARgBCAEUAOQA3ADcAMgBEADkAMAAwADAAMAAwADAAMwBGAEIAOAAwADUAQwBBAEYANwAwADAAMAAwADAAMABCAEYAQgBEAEQANwA2ADMANgAwADAAMAAwADAAMAAwADMARgBCADcAQQAxAEIANgA1AEMAMAAwADAAMAAwADAAQgBGAEIARABCADMAMwAyAEQAMwAwADAAMAAwADAAMAAzAEYAQgA2ADMANwA2ADMAOAA5ADAAMAAwADAAMAAwAP/+/4BCAEYAQgBFADcARAA1ADEAOQAwADAAMAAwADAAMAAwADMARgBCADQARgBFADEAMQAyADAAMAAwADAAMAAwADAAQgBGAEIARQAxADMAQgAxADAARAAwADAAMAAwADAAMAAzAEYAQgA1AEQAOAAxAEMAQwA4ADAAMAAwADAAMAAwAEIARgBCAEMARABCAEYAQgBFADYAMAAwADAAMAAwADAAMwBGAEIAOAAyADgANQBGADUARQAwADAAMAAwADAAMABCAEYAQgBEADcANgAwADAARAA5ADAAMAAwADAAMAAwADMARgBCADcAMQA3ADUANABBADMAMAAwADAAMAAwADAA//7/gEIARgBCAEIAOAA2ADQANAAyADgAMAAwADAAMAAwADAAMwBGAEIANwA2AEUARgBFADMANAAwADAAMAAwADAAMABCAEYAQgA5AEYAQQA5ADYARg=="/>
  <ax:ocxPr ax:name="Crdb6410" ax:value="AEQAMAAwADAAMAAwADAAMwBGAEIAMAAyADgAQwA1ADQAMwAwADAAMAAwADAAMABCAEYAQgBBADYANQBDADEAMQA0ADAAMAAwADAAMAAwADMARgBCADAAMABCADkAMAAwAEUAMAAwADAAMAAwADAAQgBGAEIAOQAzAEYAQQA4ADUARQAwADAAMAAwADAAMAAzAEYAQgAwAEUAQwA1ADEAQgA2ADAAMAAwADAAMAAwAP/+/4BCAEYAQgA3AEMAQQBGAEEAMwAzADAAMAAwADAAMAAwADMARgBCADAANwBGADgAMQBEAEMAMAAwADAAMAAwADAAQgBGAEIANwA4AEUARgAwADkARAAwADAAMAAwADAAMAAzAEYAQgAxADYARAA5ADAAOQAxADAAMAAwADAAMAAwAEIARgBCADYARgA0ADkAMwBFADAAMAAwADAAMAAwADAAMwBGAEIAMQAxAEIARABFADEAMgAwADAAMAAwADAAMABCAEYAQgA2ADgARQAwADEAQgA3ADAAMAAwADAAMAAwADMARgBCADIANQAxADcARQBEADQAMAAwADAAMAAwADAA//7/gEIARgBCADUAMgA4AEYANABDADAAMAAwADAAMAAwADAAMwBGAEIAMQBCADQARABGAEIANgAwADAAMAAwADAAMABCAEYAQgA0AEYANQA5ADcAMwBCADAAMAAwADAAMAAwADMARgBCADIAQgBGADAAQwA4AEUAMAAwADAAMAAwADAAQgBGAEIANAAyADQAQwA1ADAARQAwADAAMAAwADAAMAAzAEYAQgAxAEQAMwBDADMANgA4ADAAMAAwADAAMAAwAEIARgBCADMAQQBEAEMARQAxADIAMAAwADAAMAAwADAAMwBGAEIAMgA0AEQAMwBDADUAMAAwADAAMAAwADAAMAD//v+AQgBGAEIAMwA5ADkAMwBFADYANAAwADAAMAAwADAAMAAzAEYAQgAyADIAQgBGAEIAQwAzADAAMAAwADAAMAAwAEIARgBCADIARgAzADIAMAAwAEIAMAAwADAAMAAwADAAMwBGAEIAMQBBADcAQQAwADYARQAwADAAMAAwADAAMABCAEYAQgAzADEAMgAxADMANQAwADAAMAAwADAAMAAwADMARgBCADEAOAA1ADUANgAxAEYAMAAwADAAMAAwADAAQgBGAEIAMQA1ADgAQwBDAEEANQAwADAAMAAwADAAMAAzAEYAOQBCADIAMQAyADQAMgBDADAAMAAwADAAMAAwAP/+/4BCAEYAQgAxAEEANQAxADcAOQA2ADAAMAAwADAAMAAwADMARgA5AEIAOAAxADIAQwA0ADkAMAAwADAAMAAwADAAQgBGAEIANgAzAEUANgBBADUAMQAwADAAMAAwADAAMAAzAEYAQQAxAEYARQAwAEMANwBFADAAMAAwADAAMAAwAEIARgBCAEEANwBGAEUARgAxADkAMAAwADAAMAAwADAAMwBGAEEAMAAzADIARAA0AEQARgAwADAAMAAwADAAMABCAEYAQgBGADIAMABCADcAQgA4ADAAMAAwADAAMAAwADMARgA5AEYAOQA0ADYAMwA5AEYAMAAwADAAMAAwADAA//7/gEIARgBDADAAMwBFADUANwAzADYAMAAwADAAMAAwADAAMwBGAEEANABBAEIARQAwAEUARAAwADAAMAAwADAAMABCAEYAQwAwADAAQQAzADAAMwA3ADAAMAAwADAAMAAwADMARgBBAEYANwBGADgANABDADgAMAAwADAAMAAwADAAQgBGAEMAMAA5AEMANgBEAEQARQAwADAAMAAwADAAMAAzAEYAQgAwADIAOQA0AEMAQwBFADAAMAAwADAAMAAwAEIARgBDADAANgAzAEQAOAAyADMAMAAwADAAMAAwADAAMwBGAEEAQwA2ADYAMgAzADMAMgAwADAAMAAwADAAMAD//v+AQgBGAEMAMAAwAEQAOAA5ADkAOQAwADAAMAAwADAAMAAzAEYAQQBGADMAMwA4ADIAOABEADAAMAAwADAAMAAwAEIARgBCAEYAQQA3AEUAMAAxADEAMAAwADAAMAAwADAAMwBGAEEARQBFAEYAQgBDAEEARAAwADAAMAAwADAAMABCAEYAQwAwADEANQBDADgARgBDADAAMAAwADAAMAAwADMARgBCADAANgBBADQAQwA3ADUAMAAwADAAMAAwADAAQgBGAEMAMAAwADAAMwBDADYAMQAwADAAMAAwADAAMAAzAEYAQgAwAEMAQQAwAEYANQA0ADAAMAAwADAAMAAwAP/+/4BCAEYAQwAwADcARABDADEANwA4ADAAMAAwADAAMAAwADMARgBCADIAMQBBADAAOQAyADMAMAAwADAAMAAwADAAQgBGAEMAMABBADcANABFAEUAOQAwADAAMAAwADAAMAAzAEYAQgAyADgANQBCAEYAQQAwADAAMAAwADAAMAAwAEIARgBDADEAMAA5AEMAOAA4ADAAMAAwADAAMAAwADAAMwBGAEIAMgAwAEIAOAA5ADkAMgAwADAAMAAwADAAMABCAEYAQwAwAEMAOQAwAEMAOQAwADAAMAAwADAAMAAwADMARgBCADEAOAA0ADkAOAA0AEIAMAAwADAAMAAwADAA//7/gEIARgBDADAARQA1ADYARgBGAEEAMAAwADAAMAAwADAAMwBGAEIAMQBEAEMARABGADkANwAwADAAMAAwADAAMABCAEYAQwAxADAARgAzADIAOQA2ADAAMAAwADAAMAAwADMARgBCADMAQQAyAEQAMgAzADUAMAAwADAAMAAwADAAQgBGAEMAMQA2AEYAMQBDADMAOAAwADAAMAAwADAAMAAzAEYAQgA1ADIAMgBFAEMARgAyADAAMAAwADAAMAAwAEIARgBDADAAQwAzAEEARABBADgAMAAwADAAMAAwADAAMwBGAEIANgAwADMAQgA1ADMAOAAwADAAMAAwADAAMAD//v+AQgBGAEMAMQA0AEYAQwBEAEIAMQAwADAAMAAwADAAMAAzAEYAQgA2AEIANQA4ADQAQgAwADAAMAAwADAAMAAwAEIARgBDADEAMQAxAEUAMgBCADEAMAAwADAAMAAwADAAMwBGAEIANgBCADMAOQAyADMANgAwADAAMAAwADAAMABCAEYAQwAwADgANgBEADMAMwAwADAAMAAwADAAMAAwADMARgBCADUARQA3AEYAOQA5ADMAMAAwADAAMAAwADAAQgBGAEMAMAA1AEYAMQAwAEQAMAAwADAAMAAwADAAMAAzAEYAQgA1ADYAOQA1ADAAQgBBADAAMAAwADAAMAAwAP/+/4BCAEYAQgBGAEYANAA4ADgAQQA5ADAAMAAwADAAMAAwADMARgBCADUARQBBADAAQgA2ADMAMAAwADAAMAAwADAAQgBGAEIARgAyAEMANQBFADYARQAwADAAMAAwADAAMAAzAEYAQgA2ADQAQwA0ADcARABEADAAMAAwADAAMAAwAEIARgBDADAANQA2ADMAMABCADkAMAAwADAAMAAwADAAMwBGAEIANgBEADgAMwBCAEQANAAwADAAMAAwADAAMABCAEYAQwAwADYARgA2AEMANQBCADAAMAAwADAAMAAwADMARgBCADYARQA5ADcANABDAEUAMAAwADAAMAAwADAA//7/gEIARgBDADAAMQA3ADEARQAyADQAMAAwADAAMAAwADAAMwBGAEIANwA5AEYANAA3ADMANAAwADAAMAAwADAAMABCAEYAQwAwAEMAQgA3ADkARABEADAAMAAwADAAMAAwADMARgBCADgANQA2ADcARQAzADEAMAAwADAAMAAwADAAQgBGAEMAMABCADkAQwBGADMAQwAwADAAMAAwADAAMAAzAEYAQgA5ADQANQA3ADEARQAzADAAMAAwADAAMAAwAEIARgBDADEAMwBBADEANwAwADgAMAAwADAAMAAwADAAMwBGAEIAOQBCADgARgBGADAAQwAwADAAMAAwADAAMAD//v9wQgBGAEMAMQAxADIAQwBDADAAQQAwADAAMAAwADAAMAAzAEYAQgA5AEMAQgA3AEIAOQA3ADAAMAAwADAAMAAwAEIARgBDADEAMgAzAEQAOQA5AEEAMAAwADAAMAAwADAAMwBGAEIAQQA0ADQARgAzADEARAAwADAAMAAwADAAMABCAEYAQwAxADYARAA4AEEARQA1ADAAMAAwADAAMAAwADMARgBCAEEAQQA2AEYAMgBCADUAMAAwADAAMAAwADAAQgBGAEMAMABFAEIAQgAxADYAQQAwADAAMAAwADAAMAANAAAA//7/gDAAMAAwADAAMAAwADAANgAwADAAMAAwADAAMAAwADIAMAAwADAAMAAwADAAMAAzADAAMAAwADAAMAAwADAAMQAwADAAMAAwADAAMAAyAEEAMAAwADAAMAAwADAAMAAwADMARgBEADYANwBEADQANgA2ADQAMAAwADAAMAAwADAAMwBGAEMAOAA1AEQANABDADkAQwAwADAAMAAwADAAMAAzAEYARAA2ADcAMAA0AEIARQAzADAAMAAwADAAMAAwADMARgBDADgAQQAzADIAOQBEAEMAMAAwADAAMAAwADAAMwBGAEQANgA5ADcAMgAzAEMAQgAwADAAMAAwADAAMAD//v+AMwBGAEMAOABBAEUAOQAzAEQARAAwADAAMAAwADAAMAAzAEYARAA2ADYARABFADcAOAA0ADAAMAAwADAAMAAwADMARgBDADkAMAA3AEMAMQBDADgAMAAwADAAMAAwADAAMwBGAEQANgAxAEMAMQAzADUAOAAwADAAMAAwADAAMAAzAEYAQwA5ADIAQwAxAEYAQwA2ADAAMAAwADAAMAAwADMARgBEADYAMAA5AEQAMgA2ADIAMAAwADAAMAAwADAAMwBGAEMAOQBFADEANwA1ADIANQAwADAAMAAwADAAMAAzAEYARAA1AEIANQA3AEMANQA4ADAAMAAwADAAMAAwAP/+/4AzAEYAQwA5AEYAMAA5AEYARABFADAAMAAwADAAMAAwADMARgBEADUANABBAEYARgA4ADEAMAAwADAAMAAwADAAMwBGAEMAQwBEAEEARABDAEMAQQAwADAAMAAwADAAMAAzAEYARAA0AEUAMAA3ADgANQAxADAAMAAwADAAMAAwADMARgBDAEQANAA3ADgAQQBCADUAMAAwADAAMAAwADAAMwBGAEQANAA2AEYARQAwADgAMgAwADAAMAAwADAAMAAzAEYAQwBDADkARQBCAEEAQQBDADAAMAAwADAAMAAwADMARgBEADQAMQBDAEMARAAwADEAMAAwADAAMAAwADAA//7/gDMARgBDAEQAMQAzADUARQA3AEQAMAAwADAAMAAwADAAMwBGAEQAMwBDADQARg=="/>
  <ax:ocxPr ax:name="Crdb6411" ax:value="ADIANQA4ADAAMAAwADAAMAAwADMARgBDAEIAMgAyADcAMAA1AEEAMAAwADAAMAAwADAAMwBGAEQAMwBDAEUAQwAyADQAMAAwADAAMAAwADAAMAAzAEYAQwA5ADQARAA2ADEANgBEADAAMAAwADAAMAAwADMARgBEADMAOQAxADEAMgAyADIAMAAwADAAMAAwADAAMwBGAEMAOAA0AEQAMAAxAEEAOAAwADAAMAAwADAAMAAzAEYARAAzAEEAQgBCAEEARQA4ADAAMAAwADAAMAAwAP/+/4AzAEYAQwA4ADEAMABDAEMAMwBGADAAMAAwADAAMAAwADMARgBEADMAOAA4AEUAMgAxAEUAMAAwADAAMAAwADAAMwBGAEMAOAAxADYAMABBADEAQgAwADAAMAAwADAAMAAzAEYARAAzADgAQgA4ADAAQgA2ADAAMAAwADAAMAAwADMARgBDADcAQQAzADYAMQAwAEEAMAAwADAAMAAwADAAMwBGAEQAMwA1ADkARABEADYANAAwADAAMAAwADAAMAAzAEYAQwA3AEIANgAzADYARgBFADAAMAAwADAAMAAwADMARgBEADMARgA4AEIARgAwAEEAMAAwADAAMAAwADAA//7/gDMARgBDADMAOQBGAEYAOAA1ADAAMAAwADAAMAAwADAAMwBGAEQANAA0AEEAOAAxADYAOAAwADAAMAAwADAAMAAzAEYAQwAzADAANwA5AEQANQA1ADAAMAAwADAAMAAwADMARgBEADQANwBBAEIARQAyADQAMAAwADAAMAAwADAAMwBGAEMANABDAEUAMQA0ADIARAAwADAAMAAwADAAMAAzAEYARAA0AEEAMgAwAEMAQgAwADAAMAAwADAAMAAwADMARgBDADUAMQA3ADAAMQA0ADQAMAAwADAAMAAwADAAMwBGAEQANABCADAAQgA4ADkARAAwADAAMAAwADAAMAD//v+AMwBGAEMANQAzADEAMgAxAEQAMgAwADAAMAAwADAAMAAzAEYARAA0AEEAQwBEAEQAOQAxADAAMAAwADAAMAAwADMARgBDADUANwAxAEUAMgAxADQAMAAwADAAMAAwADAAMwBGAEQANABFADYAMQAwADcAMAAwADAAMAAwADAAMAAzAEYAQwA1ADAAQgBGAEYAQgA4ADAAMAAwADAAMAAwADMARgBEADUAMAA0ADEAQgBFAEMAMAAwADAAMAAwADAAMwBGAEMANQBDAEQAQQBDADcAMAAwADAAMAAwADAAMAAzAEYARAA1ADIAMABGADgAMQAwADAAMAAwADAAMAAwAP/+/4AzAEYAQwA1ADgAQQAxADUANwA3ADAAMAAwADAAMAAwADMARgBEADUAMgBGAEMAQgA1ADEAMAAwADAAMAAwADAAMwBGAEMANQBEAEUAQgBBAEIARQAwADAAMAAwADAAMAAzAEYARAA1ADMAMgA1AEEAMwAwADAAMAAwADAAMAAwADMARgBDADYAQgA4ADcANwBBADgAMAAwADAAMAAwADAAMwBGAEQANQA1AEQARAA1AEEARAAwADAAMAAwADAAMAAzAEYAQwA2AEYARgAyAEMAMwBCADAAMAAwADAAMAAwADMARgBEADUANQBGAEYAMwA3ADgAMAAwADAAMAAwADAA//7/gDMARgBDADYAOABDADYANABDADMAMAAwADAAMAAwADAAMwBGAEQANQBBADEANQAwADcAOQAwADAAMAAwADAAMAAzAEYAQwA2ADgAMQBDAEUAMABFADAAMAAwADAAMAAwADMARgBEADUAOQAzAEEAOAA3AEUAMAAwADAAMAAwADAAMwBGAEMANwAxADYAQwA5ADgAMAAwADAAMAAwADAAMAAzAEYARAA1AEEANwBBAEIANgBEADAAMAAwADAAMAAwADMARgBDADYARQA3AEEAMwBDAEUAMAAwADAAMAAwADAAMwBGAEQANQBDADUAMgBGADIAQwAwADAAMAAwADAAMAD//v+AMwBGAEMANwA2ADAARgA5ADMAOAAwADAAMAAwADAAMAAzAEYARAA1AEYAMwA4ADYAQwAyADAAMAAwADAAMAAwADMARgBDADYARQBFADEAMgBEAEIAMAAwADAAMAAwADAAMwBGAEQANgAxADMANwBEADEANAAwADAAMAAwADAAMAAzAEYAQwA3AEEAMwAzAEQARABBADAAMAAwADAAMAAwADMARgBEADYANAA1AEMAQgBFADEAMAAwADAAMAAwADAAMwBGAEMANwA5ADIARgAzAEYARAAwADAAMAAwADAAMAAzAEYARAA2ADMAQwBBADEAMwAzADAAMAAwADAAMAAwAP/+/4AzAEYAQwA3AEQAQQA4ADcAQwA3ADAAMAAwADAAMAAwADMARgBEADYANwA5ADgAQgA2ADIAMAAwADAAMAAwADAAMwBGAEMANwBFAEEAOQBBADMAOQAwADAAMAAwADAAMAAzAEYARAA2AEEANQBEADkAQgA3ADAAMAAwADAAMAAwADMARgBDADgANwA2ADcAMQA0ADgAMAAwADAAMAAwADAAMwBGAEQANgA3AEQANAA2ADYANAAwADAAMAAwADAAMAAzAEYAQwA4ADUARAA0AEMAOQBDADAAMAAwADAAMAAwADAAMAAwADAAMAAwADAAMwAwADAAMAAwADAAMAAwADEA//7/gDAAMAAwADAAMAAwADAANgAwADAAMAAwADAAMAAwADAAMwBGAEQANQBEAEQAMwA4ADEAOQAwADAAMAAwADAAMAAzAEYAQwA2AEQAQwBCADIANAA5ADAAMAAwADAAMAAwADMARgBEADUAQgBEAEIANwAyAEUAMAAwADAAMAAwADAAMwBGAEMANgBFADQANAA3AEUANQAwADAAMAAwADAAMAAzAEYARAA1AEMANgAwADUAQwBDADAAMAAwADAAMAAwADMARgBDADYAOQAyADQAOAA0ADQAMAAwADAAMAAwADAAMwBGAEQANQBBAEMAQgBDADUAOQAwADAAMAAwADAAMAD//v9QMwBGAEMANgBCADcARABDAEIAQwAwADAAMAAwADAAMAAzAEYARAA1AEIAOQA4ADkAQgAzADAAMAAwADAAMAAwADMARgBDADcAMABEAEMAMgAwADIAMAAwADAAMAAwADAAMwBGAEQANQBEAEQAMwA4ADEAOQAwADAAMAAwADAAMAAzAEYAQwA2AEQAQwBCADIANAA5ADAAMAAwADAAMAAwAA8AAAD//v+AMAAwADAAMAAwADAAMAA2ADAAMAAwADAAMAAwADAAMQAwADAAMAAwADAAMAAwADMAMAAwADAAMAAwADAAMAAxADAAMAAwADAAMAAwADMANwAwADAAMAAwADAAMAAwADAAMwBGAEQAMQBFAEMAMQA1ADMARgAwADAAMAAwADAAMAAzAEYAQQBDAEYAOAA1ADIAMAA1ADAAMAAwADAAMAAwADMARgBEADEANgA4AEUANABBADUAMAAwADAAMAAwADAAMwBGAEEAQwAyADkAMAA1AEEAQQAwADAAMAAwADAAMAAzAEYARAAxADAAOABDADgARgA3ADAAMAAwADAAMAAwAP/+/4AzAEYAQgAzADgARABGADUAMQA4ADAAMAAwADAAMAAwADMARgBDAEIARQAwADYAMAAyAEMAMAAwADAAMAAwADAAMwBGAEIAMQAyAEIAMABFAEEAQgAwADAAMAAwADAAMAAzAEYAQwBDADEANABFADIAMQBFADAAMAAwADAAMAAwADMARgBBAEQAQgBGADIANwBBAEUAMAAwADAAMAAwADAAMwBGAEMARAAxADYAMwA2AEMARAAwADAAMAAwADAAMAAzAEYAQgAxADMARgA2ADgANQBFADAAMAAwADAAMAAwADMARgBDAEQAQQA4ADIARQAyADIAMAAwADAAMAAwADAA//7/gDMARgBCADAARABFADgAMgBEADMAMAAwADAAMAAwADAAMwBGAEMARQAxADQAMgAzADMAQwAwADAAMAAwADAAMAAzAEYAQgAxAEQAOAAxAEMARgBEADAAMAAwADAAMAAwADMARgBDAEUAQgAwADkAMgBGADgAMAAwADAAMAAwADAAMwBGAEIAMQBBADYAOAA0ADEAMwAwADAAMAAwADAAMAAzAEYAQwBGADAAMABBAEEANAAwADAAMAAwADAAMAAwADMARgBCADAANwBCADIAOABGADcAMAAwADAAMAAwADAAMwBGAEQAMAAxADcANgBCADkARAAwADAAMAAwADAAMAD//v+AMwBGAEEARQA1ADYAMwBEADIARQAwADAAMAAwADAAMAAzAEYARAAwADQANwA1AEUARAA5ADAAMAAwADAAMAAwADMARgBBAEUANAAxAEUAMwBBADEAMAAwADAAMAAwADAAMwBGAEQAMAAzADMAQgAzADEANAAwADAAMAAwADAAMAAzAEYAQQBEADUAMwA4ADkANAAxADAAMAAwADAAMAAwADMARgBEADAAMQA4ADQAOQA5AEQAMAAwADAAMAAwADAAMwBGAEEAOQA1ADkARgBFAEEAMwAwADAAMAAwADAAMAAzAEYARAAwADYANgA1AEUANQA2ADAAMAAwADAAMAAwAP/+/4AzAEYAQQA4AEUARQBDADMAMgA0ADAAMAAwADAAMAAwADMARgBEADAANQBCADMANQAwADcAMAAwADAAMAAwADAAMwBGAEEAQQAxAEIANwBDADEANgAwADAAMAAwADAAMAAzAEYARAAwAEYAOQAxADMAMwA0ADAAMAAwADAAMAAwADMARgBBADcAOABFAEYARABGADIAMAAwADAAMAAwADAAMwBGAEQAMABEAEQAOAA0ADcAQQAwADAAMAAwADAAMAAzAEYAQQA5AEIAQgAyADgARgBCADAAMAAwADAAMAAwADMARgBEADAAOABEAEMANABCADgAMAAwADAAMAAwADAA//7/gDMARgBBAEEARQBDAEIAMwA2AEQAMAAwADAAMAAwADAAMwBGAEQAMAA4AEIANQBDADkARgAwADAAMAAwADAAMAAzAEYAQQBDADAANAA5ADMAQgAwADAAMAAwADAAMAAwADMARgBEADAARAA3ADEAQgBDAEIAMAAwADAAMAAwADAAMwBGAEEAQQA4ADYAOABGAEYAOQAwADAAMAAwADAAMAAzAEYARAAwADgANABBADMAMwA1ADAAMAAwADAAMAAwADMARgBBAEYANgBCAEUAMAAzAEUAMAAwADAAMAAwADAAMwBGAEQAMABBADcANgBFAEEAMAAwADAAMAAwADAAMAD//v+AMwBGAEEARQBGAEMAQQA5ADYARgAwADAAMAAwADAAMAAzAEYARAAwAEIAMAA4ADMARgA1ADAAMAAwADAAMAAwADMARgBCADAAMA=="/>
  <ax:ocxPr ax:name="Crdb6412" ax:value="ADAARQAwADYANgAwADAAMAAwADAAMAAzAEYARAAwADYARQBEADgARQA0ADAAMAAwADAAMAAwADMARgBCADAARgAwADUAOQA2AEIAMAAwADAAMAAwADAAMwBGAEQAMAA5AEIAOQA2AEYAOQAwADAAMAAwADAAMAAzAEYAQgAwAEMAQwA0AEQANwA0ADAAMAAwADAAMAAwADMARgBEADAAQgBCADgAMQA1ADAAMAAwADAAMAAwADAA//7/gDMARgBCADIAMgA2AEUANABGAEQAMAAwADAAMAAwADAAMwBGAEQAMABDADcARAAwADkAOQAwADAAMAAwADAAMAAzAEYAQgAxAEIANgAwADAANgBGADAAMAAwADAAMAAwADMARgBEADAAQwAyADgAQgBDAEIAMAAwADAAMAAwADAAMwBGAEIAMgBEADgARgA4AEQANQAwADAAMAAwADAAMAAzAEYARAAwAEUARQA2AEEAMwA4ADAAMAAwADAAMAAwADMARgBCADIARQAwAEQAMwAwAEUAMAAwADAAMAAwADAAMwBGAEQAMABFADkANQAxAEIAMAAwADAAMAAwADAAMAD//v+AMwBGAEIAMgAzAEMANQA3AEQANAAwADAAMAAwADAAMAAzAEYARAAwAEUANgA1AEUAMQA5ADAAMAAwADAAMAAwADMARgBCADIAMAAxADUAOAAzAEEAMAAwADAAMAAwADAAMwBGAEQAMQAwADMAMQA0ADQAMAAwADAAMAAwADAAMAAzAEYAQgAxAEQAMgBEADQAQgBBADAAMAAwADAAMAAwADMARgBEADAARAA4AEQARABFADkAMAAwADAAMAAwADAAMwBGAEIAMQBDAEEARQBGADUARQAwADAAMAAwADAAMAAzAEYARAAwAEMAMQA3ADcARABBADAAMAAwADAAMAAwAP/+/4AzAEYAQgAwAEMAMwAzADUAQwA0ADAAMAAwADAAMAAwADMARgBEADAARAAyAEQAOAAzAEYAMAAwADAAMAAwADAAMwBGAEIAMABEAEQAMQAxADQARAAwADAAMAAwADAAMAAzAEYARAAwAEYARAAyADgAQgA1ADAAMAAwADAAMAAwADMARgBCADAARQA0AEQARQAxADUAMAAwADAAMAAwADAAMwBGAEQAMABEADcANAA2ADQARgAwADAAMAAwADAAMAAzAEYAQQBGAEQANgA0ADYAOAA4ADAAMAAwADAAMAAwADMARgBEADAARgBCADIANAAxADMAMAAwADAAMAAwADAA//7/gDMARgBBAEUANwA2ADEANQAxADIAMAAwADAAMAAwADAAMwBGAEQAMABEADcAMwAyAEIARQAwADAAMAAwADAAMAAzAEYAQQBFAEQARgBEADIARQAwADAAMAAwADAAMAAwADMARgBEADAARABDAEMAMQA0AEQAMAAwADAAMAAwADAAMwBGAEEARQA1AEUANgBBADAANwAwADAAMAAwADAAMAAzAEYARAAwAEUARQAzADQAQQA3ADAAMAAwADAAMAAwADMARgBBAEQANAA0ADYARAAxADEAMAAwADAAMAAwADAAMwBGAEQAMQAwADMARgBBADQANwAwADAAMAAwADAAMAD//v+AMwBGAEEARQAzADAAMABFADEAMAAwADAAMAAwADAAMAAzAEYARAAxADAANABCAEEAMQAzADAAMAAwADAAMAAwADMARgBBAEMARABGADUAMQAxADUAMAAwADAAMAAwADAAMwBGAEQAMABEAEQAQwBCADgAQQAwADAAMAAwADAAMAAzAEYAQQBDAEMAOAA0ADAARgA1ADAAMAAwADAAMAAwADMARgBEADEAMAAyAEEAQQA1ADYAMAAwADAAMAAwADAAMwBGAEEAQwAxADEARgAxADcARAAwADAAMAAwADAAMAAzAEYARAAwAEQAOQBFADYAQgAzADAAMAAwADAAMAAwAP/+/4AzAEYAQQBCADgAQQBFAEIAMgBFADAAMAAwADAAMAAwADMARgBEADAARgA3ADMAMgA3AEIAMAAwADAAMAAwADAAMwBGAEEAQQBDADcAQwBCADIAOQAwADAAMAAwADAAMAAzAEYARAAxADIANwBDADMANQA1ADAAMAAwADAAMAAwADMARgBBAEIAMAAyADEANAA1ADQAMAAwADAAMAAwADAAMwBGAEQAMQA0AEIAMwBDADcAMQAwADAAMAAwADAAMAAzAEYAQQBCADEAQwAzADUANwA1ADAAMAAwADAAMAAwADMARgBEADEANgBGADMANQAyADgAMAAwADAAMAAwADAA//7/gDMARgBBADkANwA0ADMAOQAxADUAMAAwADAAMAAwADAAMwBGAEQAMQA1ADgARQBGAEQANQAwADAAMAAwADAAMAAzAEYAQQA3ADkARABEADIARQA4ADAAMAAwADAAMAAwADMARgBEADEAOQAzADUAMQBDADkAMAAwADAAMAAwADAAMwBGAEEAOAAwADYAOQA4ADYAQwAwADAAMAAwADAAMAAzAEYARAAxAEMANgBDADEAOQAwADAAMAAwADAAMAAwADMARgBBADgAQgAyAEUANABBADcAMAAwADAAMAAwADAAMwBGAEQAMQBFAEMAMQA1ADMARgAwADAAMAAwADAAMAD//v8QMwBGAEEAQwBGADgANQAyADAANQAwADAAMAAwADAAMAAIAAAA//7/gDAAMAAwADAAMAAwADAANgAwADAAMAAwADAAMAAwADEAMAAwADAAMAAwADAAMAAzADAAMAAwADAAMAAwADAAMQAwADAAMAAwADAAMAAxAEUAMAAwADAAMAAwADAAMAAwADMARgBEADUAMQA4ADgANwBGADMAMAAwADAAMAAwADAAMwBGAEMAMQAxAEUANQAxADgAMgAwADAAMAAwADAAMAAzAEYARAA0AEYAMgBDAEIAQQBBADAAMAAwADAAMAAwADMARgBDADEAMQAzADEAQwA0AEUAMAAwADAAMAAwADAAMwBGAEQANQAzADUARAAxAEEAQQAwADAAMAAwADAAMAD//v+AMwBGAEMAMAA5AEEAOQBEADAAOQAwADAAMAAwADAAMAAzAEYARAA0AEYAQgA4ADQAMwA5ADAAMAAwADAAMAAwADMARgBDADAANAA1ADEAOQBGADIAMAAwADAAMAAwADAAMwBGAEQANAA5ADcAMQAzADYAMwAwADAAMAAwADAAMAAzAEYAQwAwAEIAOQBFADYANABCADAAMAAwADAAMAAwADMARgBEADQANwA5ADYARgA3ADUAMAAwADAAMAAwADAAMwBGAEMAMQA0ADIAOQBGADcARQAwADAAMAAwADAAMAAzAEYARAA0ADMARgBCAEQARAA5ADAAMAAwADAAMAAwAP/+/4AzAEYAQwAxADMANwBFAEYANABDADAAMAAwADAAMAAwADMARgBEADQAOAAxADEARgAyAEYAMAAwADAAMAAwADAAMwBGAEMAMgAyADkAQgBFADIANAAwADAAMAAwADAAMAAzAEYARAA0ADQAQgA3AEEARQBBADAAMAAwADAAMAAwADMARgBDADIAMwA0ADUANABFADAAMAAwADAAMAAwADAAMwBGAEQANAAzAEYANABGADAAMQAwADAAMAAwADAAMAAzAEYAQwAyADkAMQA0ADkAQwAwADAAMAAwADAAMAAwADMARgBEADMARQBEADUAOQAwADYAMAAwADAAMAAwADAA//7/gDMARgBDADIAMAAwADIAMgAwADYAMAAwADAAMAAwADAAMwBGAEQAMgBGAEUAOABFAEUAQQAwADAAMAAwADAAMAAzAEYAQwAxADkANwBCADEAQgBFADAAMAAwADAAMAAwADMARgBEADIANQA4AEQANABFAEYAMAAwADAAMAAwADAAMwBGAEMAMQA1ADEAQgBGAEYAMQAwADAAMAAwADAAMAAzAEYARAAyADUAOQA5ADQANgAxADAAMAAwADAAMAAwADMARgBCAEYANwAwADQARABCAEUAMAAwADAAMAAwADAAMwBGAEQAMwBCADcAQwA4AEYARgAwADAAMAAwADAAMAD//v+AMwBGAEMAMAA0AEMANwBGADUAMgAwADAAMAAwADAAMAAzAEYARAA0ADAAQwBEAEEAQwAzADAAMAAwADAAMAAwADMARgBDADAANwBFAEYAOQAwADUAMAAwADAAMAAwADAAMwBGAEQANAAyAEIANwBBAEUAQQAwADAAMAAwADAAMAAzAEYAQgBGAEYARQBDADQARgA2ADAAMAAwADAAMAAwADMARgBEADQAMgBCAEUAQwA1AEIAMAAwADAAMAAwADAAMwBGAEIARgBGAEQARABGADgARQAwADAAMAAwADAAMAAzAEYARAA0ADMAMgBCADAANQBCADAAMAAwADAAMAAwAP/+/4AzAEYAQgBGAEYANgBCADYANwAyADAAMAAwADAAMAAwADMARgBEADQAMwA0AEMAMQBGADgAMAAwADAAMAAwADAAMwBGAEIARgBGADQAMQBGADAAMAAwADAAMAAwADAAMAAzAEYARAA0ADQAMQA2AEMAMwA0ADAAMAAwADAAMAAwADMARgBCAEYARAAwADgAMQBCADgAMAAwADAAMAAwADAAMwBGAEQANAA0AEMANAA1AEQARQAwADAAMAAwADAAMAAzAEYAQgBGAEEAOAA0ADYARgBCADAAMAAwADAAMAAwADMARgBEADQANQA5ADQARgA3ADMAMAAwADAAMAAwADAA//7/gDMARgBCAEYAQQA1AEIAOAAwADcAMAAwADAAMAAwADAAMwBGAEQANAA1AEEAQQBEADcARgAwADAAMAAwADAAMAAzAEYAQgBGADkANgBEADQAMwA2ADAAMAAwADAAMAAwADMARgBEADQANgA4ADgAMAA0ADIAMAAwADAAMAAwADAAMwBGAEIARQBGADMANQBBAEMARQAwADAAMAAwADAAMAAzAEYARAA0AEIARABGAEEARAA5ADAAMAAwADAAMAAwADMARgBDADAANAA4AEQAMgA1ADAAMAAwADAAMAAwADAAMwBGAEQANABDADUAMQA1ADQAMQAwADAAMAAwADAAMAD//v9wMwBGAEIARgA2AEMAOAAwADAAMQAwADAAMAAwADAAMAAzAEYARAA1ADQAOQBEADEANgA1ADAAMAAwADAAMAAwADMARgBDADAANABEAEIAQQA0AEIAMAAwADAAMAAwADAAMwBGAEQANQAzAEYAQQBFADIARgAwADAAMAAwADAAMAAzAEYAQwAwADkAMgA2AEUARAA3ADAAMAAwADAAMAAwADMARgBEADUAMQA4ADgANwBGADMAMAAwADAAMAAwADAAMwBGAEMAMQAxAEUANQAxADgAMgAwADAAMAAwADAAMAARAAAA/w=="/>
  <ax:ocxPr ax:name="Crdb6413" ax:value="/v+AMAAwADAAMAAwADAAMAA2ADAAMAAwADAAMAAwADAAMgAwADAAMAAwADAAMAAwADMAMAAwADAAMAAwADAAMAAxADAAMAAwADAAMAAwADIAMQAwADAAMAAwADAAMAAwADAAMwBGAEMAMgAwADYANABFAEEAQwAwADAAMAAwADAAMAAzAEYAQwA1AEIAQwAxADgANgBFADAAMAAwADAAMAAwADMARgBDADEARQA4AEMANAA4ADcAMAAwADAAMAAwADAAMwBGAEMANgA2ADUAOQBBAEEAOAAwADAAMAAwADAAMAAzAEYAQwAwAEMAQQA1AEMARgAwADAAMAAwADAAMAAwAP/+/4AzAEYAQwA2ADMARAAxAEUAQQA2ADAAMAAwADAAMAAwADMARgBDADAARAAyADgANQAxADcAMAAwADAAMAAwADAAMwBGAEMANgBFADIANQA5ADQAMgAwADAAMAAwADAAMAAzAEYAQgBEAEYAQgA1ADkARQBCADAAMAAwADAAMAAwADMARgBDADYANwA3ADQARgA1AEUAMAAwADAAMAAwADAAMwBGAEIAQwBBADEAMwBDADAANwAwADAAMAAwADAAMAAzAEYAQwA1AEQAMwA2ADAAMgBEADAAMAAwADAAMAAwADMARgBCAEEANgAwAEUANwBGAEUAMAAwADAAMAAwADAA//7/gDMARgBDADUARQBBAEQAQQA3ADIAMAAwADAAMAAwADAAMwBGAEIAOABDAEEAMgBDADMAQQAwADAAMAAwADAAMAAzAEYAQwA2AEIANwA1AEIAOABBADAAMAAwADAAMAAwADMARgBCADcAQwAyADkAMwBEADMAMAAwADAAMAAwADAAMwBGAEMANgBEADcANgBFADQANwAwADAAMAAwADAAMAAzAEYAQgA2AEQANgBDADQANgBDADAAMAAwADAAMAAwADMARgBDADYANgA3AEYARAA5AEUAMAAwADAAMAAwADAAMwBGAEIANwA2AEEARQA1ADkANwAwADAAMAAwADAAMAD//v+AMwBGAEMANwA1ADgAMwAxADIARAAwADAAMAAwADAAMAAzAEYAQgA4AEUANAA3AEQAQgAyADAAMAAwADAAMAAwADMARgBDADcARABBADYAQQA5ADUAMAAwADAAMAAwADAAMwBGAEIAOAAxADYAOAAwADQAMgAwADAAMAAwADAAMAAzAEYAQwA3AEYARABGADAARgAyADAAMAAwADAAMAAwADMARgBCADUAMgBGADcAMQA0AEQAMAAwADAAMAAwADAAMwBGAEMANgBEADEANwA1ADMAQgAwADAAMAAwADAAMAAzAEYAQgAwAEQARAA5AEIANQBEADAAMAAwADAAMAAwAP/+/4AzAEYAQwA1AEIANwA4ADMARgA4ADAAMAAwADAAMAAwADMARgBCADIAMAAxADEAQQA0ADIAMAAwADAAMAAwADAAMwBGAEMANQAzADgANgBCADIANwAwADAAMAAwADAAMAAzAEYAQgA4ADQAMQA3ADEAOAA1ADAAMAAwADAAMAAwADMARgBDADQAOABBADUAMQA1ADQAMAAwADAAMAAwADAAMwBGAEIAOAAzADUAOQBDAEEANwAwADAAMAAwADAAMAAzAEYAQwA0ADQAQQA4ADAAQgA4ADAAMAAwADAAMAAwADMARgBCADkANQA3ADYARQA5ADYAMAAwADAAMAAwADAA//7/gDMARgBDADQAMABFAEYANgA3AEQAMAAwADAAMAAwADAAMwBGAEIAOQAyADUARQBGADUAMgAwADAAMAAwADAAMAAzAEYAQwAzADQARgA5AEYANQBBADAAMAAwADAAMAAwADMARgBCADkARAA5ADQAOABBADkAMAAwADAAMAAwADAAMwBGAEMAMwA2ADAANQBDADMARQAwADAAMAAwADAAMAAzAEYAQgBBADMAMAA3ADAAMgBBADAAMAAwADAAMAAwADMARgBDADIAQwA4ADUARQBBAEQAMAAwADAAMAAwADAAMwBGAEIAQgBEADYAMABBADAAQwAwADAAMAAwADAAMAD//v+AMwBGAEMANABCADMAMwBBADMAQgAwADAAMAAwADAAMAAzAEYAQgBCAEUANgBEAEEARgBBADAAMAAwADAAMAAwADMARgBDADQAMgAyADMARAA5ADQAMAAwADAAMAAwADAAMwBGAEIARAAyADcARABFAEMAQQAwADAAMAAwADAAMAAzAEYAQwA0AEEARQAxADgAOQAzADAAMAAwADAAMAAwADMARgBCAEQAMABEADcARgAzADUAMAAwADAAMAAwADAAMwBGAEMANAAwADkARgAzADkANQAwADAAMAAwADAAMAAzAEYAQgBEAEYANwAxADQAMgAwADAAMAAwADAAMAAwAP/+/4AzAEYAQwA0AEQAQQA1ADkAMQA5ADAAMAAwADAAMAAwADMARgBCAEYARABDADQAMgA3AEYAMAAwADAAMAAwADAAMwBGAEMANABGAEYANAAxAEQAMgAwADAAMAAwADAAMAAzAEYAQwAwADIAMQA3AEIARgBFADAAMAAwADAAMAAwADMARgBDADUANABGADAANQA2ADcAMAAwADAAMAAwADAAMwBGAEMAMQA1AEYAQwBGADkARgAwADAAMAAwADAAMAAzAEYAQwA0AEQAQwBFADUARgA0ADAAMAAwADAAMAAwADMARgBDADEANwA0ADIAOAAwAEQAMAAwADAAMAAwADAA//7/gDMARgBDADUANQBCADYANQA3ADAAMAAwADAAMAAwADAAMwBGAEMAMgBBADUANAAzADIARQAwADAAMAAwADAAMAAzAEYAQwA1ADQAQQBCADAAQgA5ADAAMAAwADAAMAAwADMARgBDADIAMAA2ADQARQBBAEMAMAAwADAAMAAwADAAMwBGAEMANQBCAEMAMQA4ADYARQAwADAAMAAwADAAMAAwADAAMAAwADAAMAAwADMAMAAwADAAMAAwADAAMAAxADAAMAAwADAAMAAwADEARQAwADAAMAAwADAAMAAwADAAMwBGAEMANQBEADcARgAzADYAQwAwADAAMAAwADAAMAD//v+AMwBGAEIAQwA3AEEANQBDADIARAAwADAAMAAwADAAMAAzAEYAQwA1ADkAOQBBAEMARQBGADAAMAAwADAAMAAwADMARgBCAEIARQA3ADIAOAA0ADQAMAAwADAAMAAwADAAMwBGAEMANQBBADQARAA3ADEARgAwADAAMAAwADAAMAAzAEYAQgBDADkAQQA3ADYAQQAxADAAMAAwADAAMAAwADMARgBDADUANQBBADcAMAAxADkAMAAwADAAMAAwADAAMwBGAEIAQwA2ADYAMgAzADAARAAwADAAMAAwADAAMAAzAEYAQwA0ADkAMgAyAEYAMgAyADAAMAAwADAAMAAwAP/+/4AzAEYAQgA4ADEANABDADIARQBFADAAMAAwADAAMAAwADMARgBDADIANQA5ADQAOAAyAEQAMAAwADAAMAAwADAAMwBGAEIANwA1AEUANwA3ADgAQgAwADAAMAAwADAAMAAzAEYAQgBEAEYARAAyAEEAMwAwADAAMAAwADAAMAAwADMARgBCADYARgAzAEQAOQAzAEEAMAAwADAAMAAwADAAMwBGAEIARgA5ADgARgAzADUARgAwADAAMAAwADAAMAAzAEYAQgBBAEQAMgBCADQARQAyADAAMAAwADAAMAAwADMARgBCAEUAMQBEADkANwAyADYAMAAwADAAMAAwADAA//7/gDMARgBCAEYANgA4ADQARgA0AEUAMAAwADAAMAAwADAAMwBGAEIARQA5ADAAMQBEADYAMgAwADAAMAAwADAAMAAzAEYAQwAyADEAMwBCADUAMAAxADAAMAAwADAAMAAwADMARgBDADAANAA3ADEANwBDADQAMAAwADAAMAAwADAAMwBGAEMAMwA1ADkAMgAxADMARAAwADAAMAAwADAAMAAzAEYAQwAwADYARAA0ADYAOAAyADAAMAAwADAAMAAwADMARgBDADIANQA1ADEAQgA4ADYAMAAwADAAMAAwADAAMwBGAEMAMAA4AEYAQQAwAEUARAAwADAAMAAwADAAMAD//v+AMwBGAEMAMwA4AEMAQQA1ADMAMwAwADAAMAAwADAAMAAzAEYAQwAxADMAQgA3AEYANQBBADAAMAAwADAAMAAwADMARgBDADMARQAwADkAMgAzAEIAMAAwADAAMAAwADAAMwBGAEMAMABFAEMANABCADcANwAwADAAMAAwADAAMAAzAEYAQwA0ADAAOAAxADgANAA1ADAAMAAwADAAMAAwADMARgBDADEAMQBCADgAMwBCADEAMAAwADAAMAAwADAAMwBGAEMANAA5ADYANwAyAEQARgAwADAAMAAwADAAMAAzAEYAQwAxADUAOQAyADIAQwBFADAAMAAwADAAMAAwAP/+/4AzAEYAQwA0AEMAMgA5ADAANwA3ADAAMAAwADAAMAAwADMARgBDADMANwA4ADEAQQA3ADkAMAAwADAAMAAwADAAMwBGAEMANAAwAEUARQBDAEQAQgAwADAAMAAwADAAMAAzAEYAQwAzAEUARAA3ADgARAA2ADAAMAAwADAAMAAwADMARgBDADMANQBFAEUAOQBGADEAMAAwADAAMAAwADAAMwBGAEMAMwA5AEYAQQAxAEEANQAwADAAMAAwADAAMAAzAEYAQwAzADUANwA1ADYANgAxADAAMAAwADAAMAAwADMARgBDADQAMAAxADIAMgBBADQAMAAwADAAMAAwADAA//7/gDMARgBDADIAQQBEAEMAOQBFADgAMAAwADAAMAAwADAAMwBGAEMANAAwADIAQQBCADEANwAwADAAMAAwADAAMAAzAEYAQwAxAEQANQA4ADkAMQBDADAAMAAwADAAMAAwADMARgBDADMANAAxADQANgA0ADMAMAAwADAAMAAwADAAMwBGAEMAMABFADUANgA4ADMAMgAwADAAMAAwADAAMAAzAEYAQwAzADQAQQBBADAAMQA5ADAAMAAwADAAMAAwADMARgBDADAAMwBEAEIAQwBCADYAMAAwADAAMAAwADAAMwBGAEMAMwBCADQARgA2ADcARgAwADAAMAAwADAAMAD//v+AMwBGAEMAMAAyADIAOQBEADcANwAwADAAMAAwADAAMAAzAEYAQwA0ADAANgBBAEIAMwBBADAAMAAwADAAMAAwADMARgBDADAARQA0AEEAQgBCADEAMAAwADAAMAAwADAAMwBGAEMANABBADkAOQAzAEEAQwAwADAAMAAwADAAMAAzAEYAQwAxADUANAAxADQANQA0ADAAMAAwADAAMAAwADMARgBDADUANAA2AEUAMQA4AEYAMAAwADAAMAAwADAAMw=="/>
  <ax:ocxPr ax:name="Crdb6414" ax:value="AEYAQwAwAEUANwAzADgARQBEADAAMAAwADAAMAAwADMARgBDADUARQA1AEEANgA5AEEAMAAwADAAMAAwADAA//7/MDMARgBCAEUAMABGADgAQgBBAEIAMAAwADAAMAAwADAAMwBGAEMANQBEADcARgAzADYAQwAwADAAMAAwADAAMAAzAEYAQgBDADcAQQA1AEMAMgBEADAAMAAwADAAMAAwAAkAAAD//v+AMAAwADAAMAAwADAAMAA2ADAAMAAwADAAMAAwADAAMQAwADAAMAAwADAAMAAwADMAMAAwADAAMAAwADAAMAAxADAAMAAwADAAMAAwADIAMAAwADAAMAAwADAAMAAwADAAMwBGAEEARgAwADQAMwA3ADYAQwAwADAAMAAwADAAMAAzAEYAQwA3AEYAQQA4ADkANwAyADAAMAAwADAAMAAwADMARgBBADcANAAzADEAOABDAEEAMAAwADAAMAAwADAAMwBGAEMANgAxADQAMABDAEYAMgAwADAAMAAwADAAMAAzAEYAQQA3AEQANQA3ADcAOAA2ADAAMAAwADAAMAAwAP/+/4AzAEYAQwA1AEUAQQBGAEIAMgA5ADAAMAAwADAAMAAwADMARgBBADYAMQA2AEEAOAA4ADEAMAAwADAAMAAwADAAMwBGAEMANQBDAEMAMAA2ADUARgAwADAAMAAwADAAMAAzAEYAQQA2ADQANQBBADkANwA4ADAAMAAwADAAMAAwADMARgBDADQANwBEAEEAOABGAEIAMAAwADAAMAAwADAAMwBGAEEAMgBDAEYANwBDADcANwAwADAAMAAwADAAMAAzAEYAQwAzAEEARAA4AEYAMQA2ADAAMAAwADAAMAAwADMARgBBADQANAAzAEMAOQBCAEEAMAAwADAAMAAwADAA//7/gDMARgBDADMAMABGAEYAMAA2AEMAMAAwADAAMAAwADAAMwBGAEEAMwBBADMANwBCADcANwAwADAAMAAwADAAMAAzAEYAQwAyAEEARAA3ADEANgA3ADAAMAAwADAAMAAwADMARgBBADMAQQA2AEYARAAwADkAMAAwADAAMAAwADAAMwBGAEMAMgA5ADIANgA4AEUAOQAwADAAMAAwADAAMAAzAEYAQQAzADYARgAwADEAQwBDADAAMAAwADAAMAAwADMARgBDADEAOAA2AEYANQBBAEMAMAAwADAAMAAwADAAMwBGAEEAQwA4ADEAMgA3ADcAMQAwADAAMAAwADAAMAD//v+AMwBGAEIARgBEAEQANAAyADEARgAwADAAMAAwADAAMAAzAEYAQQBFADEAOABFADcANAAwADAAMAAwADAAMAAwADMARgBCAEQAQgAwADEANQBCADcAMAAwADAAMAAwADAAQgBGADcARQBEADEAMgBCAEYARQAwADAAMAAwADAAMAAzAEYAQgBEADUAMwBBADgAMAA1ADAAMAAwADAAMAAwAEIARgA3AEUAMAA1ADgAMQBBAEMAMAAwADAAMAAwADAAMwBGAEMAMgBBAEQAMABFAEIANgAwADAAMAAwADAAMABCAEYAOAA5ADEAQgBDAEEAQQBCADAAMAAwADAAMAAwAP/+/4AzAEYAQwAzADUAQgA2ADYAMwAxADAAMAAwADAAMAAwAEIARgA4ADEAOQBDAEEAOABCADAAMAAwADAAMAAwADAAMwBGAEMANAAxADUANwA5AEIAQgAwADAAMAAwADAAMABCAEYAOQAwADYAMAA0ADIANwA4ADAAMAAwADAAMAAwADMARgBDAEEARABBADkANgAyADIAMAAwADAAMAAwADAAMwBGADgAMABEADgAMwBDAEEAMQAwADAAMAAwADAAMAAzAEYAQwBBAEQANwA4ADIAQwA4ADAAMAAwADAAMAAwADMARgA4ADAAQwA5ADgAQwA2ADUAMAAwADAAMAAwADAA//7/gDMARgBDAEIAQQBFAEUARAA3ADMAMAAwADAAMAAwADAAMwBGADgANQA5ADIAOQBEADEAMAAwADAAMAAwADAAMAAzAEYAQwBCAEEANgA5ADgAMAA2ADAAMAAwADAAMAAwADMARgA4AEQAMgA3ADIANQBFADcAMAAwADAAMAAwADAAMwBGAEMAQQA0ADkAQwAxADMANwAwADAAMAAwADAAMAAzAEYAOQA4ADUANAA0AEIAMQAzADAAMAAwADAAMAAwADMARgBDAEEAMABEAEEARAA4ADUAMAAwADAAMAAwADAAMwBGADkAOABFADMAMwBFADYAQQAwADAAMAAwADAAMAD//v+AMwBGAEMAOQBDAEYAOQA2ADgARgAwADAAMAAwADAAMAAzAEYAQQAxADcANQBDAEEAMAA5ADAAMAAwADAAMAAwADMARgBDAEEAMQA4ADUAMwA5ADkAMAAwADAAMAAwADAAMwBGAEEAMwA2ADkAMQBCAEYAMwAwADAAMAAwADAAMAAzAEYAQwA5AEUAQQBCADgAQwBDADAAMAAwADAAMAAwADMARgBBADUAMQBBADMANQA0ADcAMAAwADAAMAAwADAAMwBGAEMAOQAzADkARgAxADgAMgAwADAAMAAwADAAMAAzAEYAQQA2AEYANQA5ADgARQBBADAAMAAwADAAMAAwAP/+/4AzAEYAQwA5ADgAQgBFADQAOQA1ADAAMAAwADAAMAAwADMARgBBAEEAMAA2ADUAOAA2ADUAMAAwADAAMAAwADAAMwBGAEMAOABFADIANABGADkANwAwADAAMAAwADAAMAAzAEYAQQBFADQAQgBCADQAMQA4ADAAMAAwADAAMAAwADMARgBDADkANgAwAEYAMgBGAEYAMAAwADAAMAAwADAAMwBGAEEARQBGADMAMAA5ADYAOQAwADAAMAAwADAAMAAzAEYAQwA5ADAAQwA0ADYAOAA5ADAAMAAwADAAMAAwADMARgBCADMANABCADQAMgBCAEEAMAAwADAAMAAwADAA//7/MDMARgBDADgARgA5ADYAMwAxAEQAMAAwADAAMAAwADAAMwBGAEEARgAwADQAMwA3ADYAQwAwADAAMAAwADAAMAAzAEYAQwA3AEYAQQA4ADkANwAyADAAMAAwADAAMAAwAAoAAAD//v+AMAAwADAAMAAwADAAMAA2ADAAMAAwADAAMAAwADAAMQAwADAAMAAwADAAMAAwADMAMAAwADAAMAAwADAAMAAxADAAMAAwADAAMAAwADIANAAwADAAMAAwADAAMAAwADAAMwBGAEIAQgBGADAAQgBGADcARQAwADAAMAAwADAAMABCAEYAQgA1AEEAQwA1ADEAMwBDADAAMAAwADAAMAAwADMARgBCAEMAQwA2AEMANAAwAEUAMAAwADAAMAAwADAAQgBGAEIAQwA4ADkAOQA5AEMANgAwADAAMAAwADAAMAAzAEYAQgA5ADIANABEAEUANgA3ADAAMAAwADAAMAAwAP/+/4BCAEYAQgBDAEIAMABBAEQANAAwADAAMAAwADAAMAAwADMARgBCADgAQgA3ADUAQwAzAEYAMAAwADAAMAAwADAAQgBGAEIARAA5AEQAQwA0ADIAOAAwADAAMAAwADAAMAAzAEYAQgA4ADIAOAA1AEYANQBFADAAMAAwADAAMAAwAEIARgBCAEQANwA2ADAAMABEADkAMAAwADAAMAAwADAAMwBGAEIANwAxADcANQA0AEEAMwAwADAAMAAwADAAMABCAEYAQgBCADgANgA0ADQAMgA4ADAAMAAwADAAMAAwADMARgBCADcANgBFAEYARQAzADQAMAAwADAAMAAwADAA//7/gEIARgBCADkARgBBADkANgBGAEQAMAAwADAAMAAwADAAMwBGAEIAMAAyADgAQwA1ADQAMwAwADAAMAAwADAAMABCAEYAQgBBADYANQBDADEAMQA0ADAAMAAwADAAMAAwADMARgBCADAAMABCADkAMAAwAEUAMAAwADAAMAAwADAAQgBGAEIAOQAzAEYAQQA4ADUARQAwADAAMAAwADAAMAAzAEYAQgAwAEUAQwA1ADEAQgA2ADAAMAAwADAAMAAwAEIARgBCADcAQwBBAEYAQQAzADMAMAAwADAAMAAwADAAMwBGAEIAMAA3AEYAOAAxAEQAQwAwADAAMAAwADAAMAD//v+AQgBGAEIANwA4AEUARgAwADkARAAwADAAMAAwADAAMAAzAEYAQgAxADYARAA5ADAAOQAxADAAMAAwADAAMAAwAEIARgBCADYARgA0ADkAMwBFADAAMAAwADAAMAAwADAAMwBGAEIAMQAxAEIARABFADEAMgAwADAAMAAwADAAMABCAEYAQgA2ADgARQAwADEAQgA3ADAAMAAwADAAMAAwADMARgBCADIANQAxADcARQBEADQAMAAwADAAMAAwADAAQgBGAEIANQAyADgARgA0AEMAMAAwADAAMAAwADAAMAAzAEYAQgAxAEIANABEAEYAQgA2ADAAMAAwADAAMAAwAP/+/4BCAEYAQgA0AEYANQA5ADcAMwBCADAAMAAwADAAMAAwADMARgBCADIAQgBGADAAQwA4AEUAMAAwADAAMAAwADAAQgBGAEIANAAyADQAQwA1ADAARQAwADAAMAAwADAAMAAzAEYAQgAxAEQAMwBDADMANgA4ADAAMAAwADAAMAAwAEIARgBCADMAQQBEAEMARQAxADIAMAAwADAAMAAwADAAMwBGAEIAMgA0AEQAMwBDADUAMAAwADAAMAAwADAAMABCAEYAQgAzADkAOQAzAEUANgA0ADAAMAAwADAAMAAwADMARgBCADIAMgBCAEYAQgBDADMAMAAwADAAMAAwADAA//7/gEIARgBCADIARgAzADIAMAAwAEIAMAAwADAAMAAwADAAMwBGAEIAMQBBADcAQQAwADYARQAwADAAMAAwADAAMABCAEYAQgAzADEAMgAxADMANQAwADAAMAAwADAAMAAwADMARgBCADEAOAA1ADUANgAxAEYAMAAwADAAMAAwADAAQgBGAEIAMQA1ADgAQwBDAEEANQAwADAAMAAwADAAMAAzAEYAQgAxAEUAQQBEADQANgBGADAAMAAwADAAMAAwAEIARgBCADAAMQBDAEYANABEADAAMAAwADAAMAAwADAAMwBGAEIAMQBEADEAOABEADQARgAwADAAMAAwADAAMAD//v+AQgBGAEEARQBBAEEAQgAzADgANgAwADAAMAAwADAAMAAzAEYAQgAxADIARQBGAEMAMQBGADAAMAAwADAAMAAwAEIARgBBAEUARAA2ADYANwBFADUAMAAwADAAMAAwADAAMwBGAEIAMQAyADkAQQAzADcARAAwADAAMAAwADAAMABCAEYAQQBDADkAMAA5ADMARABEADAAMAAwADAAMAAwADMARgBCADEARAA5ADYANwBFADMAMA=="/>
  <ax:ocxPr ax:name="Crdb6415" ax:value="ADAAMAAwADAAMABCAEYAQQBDADkANQBBADUARABEADAAMAAwADAAMAAwADMARgBCADEAOQA2ADgAQwA3AEMAMAAwADAAMAAwADAA//7/gEIARgBBAEEAMAA5ADYAMQA5ADcAMAAwADAAMAAwADAAMwBGAEIAMgA5ADQANQBDADcAMAAwADAAMAAwADAAMABCAEYAQQA4ADMANwAwADUARgA4ADAAMAAwADAAMAAwADMARgBCADIAMQBBADIAMAAzADkAMAAwADAAMAAwADAAQgBGAEEANwA4AEMANwBEADYAMQAwADAAMAAwADAAMAAzAEYAQgAzADYAMgAwAEMAMwBCADAAMAAwADAAMAAwAEIARgBBADUAQwBDAEMANABEAEQAMAAwADAAMAAwADAAMwBGAEIAMwA2ADIARAA5ADcANQAwADAAMAAwADAAMAD//v+AQgBGAEEAMgA3AEYAMgA3AEMANQAwADAAMAAwADAAMAAzAEYAQgA0ADMARgBCAEMAMQBBADAAMAAwADAAMAAwAEIARgBBADEARAA0AEYAMABFADIAMAAwADAAMAAwADAAMwBGAEIANAAzADMANQAzADQARAAwADAAMAAwADAAMABCAEYAQQAwADgANAA4ADgANgAxADAAMAAwADAAMAAwADMARgBCAEIARABDADIAMQAzADkAMAAwADAAMAAwADAAQgBGADkARQBFADkAMQBEAEMAOQAwADAAMAAwADAAMAAzAEYAQgBDADQANQAwADUAMQBEADAAMAAwADAAMAAwAP/+/zBCAEYAQQAwADUAMQA5ADAAQgBGADAAMAAwADAAMAAwADMARgBCAEIARgAwAEIARgA3AEUAMAAwADAAMAAwADAAQgBGAEIANQBBAEMANQAxADMAQwAwADAAMAAwADAAMAAJAAAA//7/gDAAMAAwADAAMAAwADAANgAwADAAMAAwADAAMAAwADEAMAAwADAAMAAwADAAMAAzADAAMAAwADAAMAAwADAAMQAwADAAMAAwADAAMAAyADAAMAAwADAAMAAwADAAMAAwADMARgBCADcARAA4AEQANAA4ADQAMAAwADAAMAAwADAAMwBGADYARAA3AEEANQBFADkAOQAwADAAMAAwADAAMAAzAEYAQgA2ADYAMgA3ADUANwA2ADAAMAAwADAAMAAwADMARgA4ADAAQQA1AEMANwAxAEUAMAAwADAAMAAwADAAMwBGAEIANgA0ADYANAA4ADcANwAwADAAMAAwADAAMAD//v+AMwBGADkAMAAxADQAMABEADMAOQAwADAAMAAwADAAMAAzAEYAQgAzADMANgBEADIANQAyADAAMAAwADAAMAAwADMARgA5ADgAQQA4AEQAMQA1ADMAMAAwADAAMAAwADAAMwBGAEIAMwBFADMANgBBADcAQQAwADAAMAAwADAAMAAzAEYAQQAyADEAOQAxAEEAOQBEADAAMAAwADAAMAAwADMARgBCADIAQQBEADUARQA2AEQAMAAwADAAMAAwADAAMwBGAEEAMwAxADIAMQBGADQARgAwADAAMAAwADAAMAAzAEYAQgAyADEAOAA3AEQAMwBCADAAMAAwADAAMAAwAP/+/4AzAEYAQQAyADQAQgA1AEYAMAA4ADAAMAAwADAAMAAwADMARgBCADEAQQAzADgAQQBBAEUAMAAwADAAMAAwADAAMwBGAEEANQA5ADAAOQBCAEMARgAwADAAMAAwADAAMAAzAEYAQQBFAEIANQAxAEYAQwBBADAAMAAwADAAMAAwADMARgBBADkAOQAyADIAMAA0ADgAMAAwADAAMAAwADAAMwBGAEEARQAxADUARABEADYANwAwADAAMAAwADAAMAAzAEYAQQBGADYAMQA3AEYAQgBFADAAMAAwADAAMAAwADMARgBBAEIARQA2ADIAOAAzADAAMAAwADAAMAAwADAA//7/gDMARgBCADAAQgAzADAAMAAzADcAMAAwADAAMAAwADAAMwBGADUANAA0ADMAMQAxADcAMgAwADAAMAAwADAAMAAzAEYAQgAwADQANQAyAEEAOABCADAAMAAwADAAMAAwADMARgA3AEUAMABGADUAMABGAEYAMAAwADAAMAAwADAAMwBGAEEAQgA0AEMARQA1ADkAMQAwADAAMAAwADAAMAAzAEYAOAA5ADYANwBEADkAOABBADAAMAAwADAAMAAwADMARgBBAEEANABFADkARABGADMAMAAwADAAMAAwADAAMwBGADgAQgA0AEUANAAwAEUANAAwADAAMAAwADAAMAD//v+AMwBGAEEAOQAwADYAOABEADgANQAwADAAMAAwADAAMAAzAEYAOAA0ADkAMwA4ADcAQgA3ADAAMAAwADAAMAAwADMARgBBADcAMwAyAEUARgBBADUAMAAwADAAMAAwADAAMwBGADkAMQA4ADYAMQA5ADcANQAwADAAMAAwADAAMAAzAEYAQQAzAEIAMwA4AEIAQgBCADAAMAAwADAAMAAwADMARgA5ADEAOQBEADIANAA0AEQAMAAwADAAMAAwADAAMwBGADQANwBGADkANwAwADAAMgAwADAAMAAwADAAMAAzAEYAOQAxAEIAQwBFADEAQQA4ADAAMAAwADAAMAAwAP/+/4BCAEYAOAAwADcAMQA0ADUAMwA0ADAAMAAwADAAMAAwADMARgBCADIAMABDADYANABEADYAMAAwADAAMAAwADAAQgBGADcAOQBDADQANQA2ADEARgAwADAAMAAwADAAMAAzAEYAQgAyADEAOAA2AEEANQAwADAAMAAwADAAMAAwAEIARgA3ADkAQgBBADIAQQBCADIAMAAwADAAMAAwADAAMwBGAEIANAA1AEYAMQA5ADEAOAAwADAAMAAwADAAMABCAEYANwA3AEMAMgA5AEUAMgAyADAAMAAwADAAMAAwADMARgBCADQAQgBDADEAMQBBAEEAMAAwADAAMAAwADAA//7/gEIARgA4ADIAQgA4AEIAMwA4ADkAMAAwADAAMAAwADAAMwBGAEIAMwBCADIAMAA0AEIANQAwADAAMAAwADAAMABCAEYAOABFADQAMAAwADQANAAzADAAMAAwADAAMAAwADMARgBCADYAMAAxADMAMwAyADkAMAAwADAAMAAwADAAQgBGADgAQwBGADYARgA0AEIARgAwADAAMAAwADAAMAAzAEYAQgA2ADgARAA0AEYARgA0ADAAMAAwADAAMAAwAEIARgA3ADUAOAA2AEUAOQA0AEMAMAAwADAAMAAwADAAMwBGAEIANgA2AEUAMQBBAEEARgAwADAAMAAwADAAMAD//v+AQgBGADcAMgA0ADQARQA5AEUAMgAwADAAMAAwADAAMAAzAEYAQgA2ADgARQBEADYANgAxADAAMAAwADAAMAAwAEIARgA2AEUARgBDADAAMwBEAEQAMAAwADAAMAAwADAAMwBGAEIANgBCAEUAOAAwADEAMgAwADAAMAAwADAAMABCAEYANwA1ADUARAA0AEUAOAA4ADAAMAAwADAAMAAwADMARgBCADYARgBDADkAQwBCADMAMAAwADAAMAAwADAAQgBGADcANQAwADUAOQA5AEEANwAwADAAMAAwADAAMAAzAEYAQgA3AEQAQQBEADQAOAAwADAAMAAwADAAMAAwAP/+/zBCAEYANgAwADAANABBADYAMwAwADAAMAAwADAAMAAwADMARgBCADcARAA4AEQANAA4ADQAMAAwADAAMAAwADAAMwBGADYARAA3AEEANQBFADkAOQAwADAAMAAwADAAMAAHAAAA//7/gDAAMAAwADAAMAAwADAANgAwADAAMAAwADAAMAAwADEAMAAwADAAMAAwADAAMAAzADAAMAAwADAAMAAwADAAMQAwADAAMAAwADAAMAAxADcAMAAwADAAMAAwADAAMAAwAEIARgBCADkAOQA2ADcAQQAyADkAMAAwADAAMAAwADAAMwBGAEMANABBADUAOQA2AEQARAAwADAAMAAwADAAMABCAEYAQgA4ADcAMgA2ADUARQA0ADAAMAAwADAAMAAwADMARgBDAEIANQBDADQAMwA2AEEAMAAwADAAMAAwADAAQgBGAEMANgBFAEYAMgBFAEMAMQAwADAAMAAwADAAMAD//v+AMwBGAEMAQwBBAEQARQA3ADIANAAwADAAMAAwADAAMABCAEYAQwBEAEYAMwA4AEEAMAA2ADAAMAAwADAAMAAwADMARgBDAEUAMAAxADUANwA5AEQAMAAwADAAMAAwADAAQgBGAEMARQA2AEIAOAA5ADEARAAwADAAMAAwADAAMAAzAEYAQwBCAEMARgAxADEARQBDADAAMAAwADAAMAAwAEIARgBDAEUAMQAwAEEANwBCAEYAMAAwADAAMAAwADAAMwBGAEMAQgAxADkAQQBEADUAOAAwADAAMAAwADAAMABCAEYAQwBFADMAQwBFADAANwBDADAAMAAwADAAMAAwAP/+/4AzAEYAQwBBADgANwBBADkAMgAzADAAMAAwADAAMAAwAEIARgBDAEQAQQA4ADIAMwBDAEYAMAAwADAAMAAwADAAMwBGAEMAQQAwADQAMwAwAEYAQwAwADAAMAAwADAAMABCAEYAQwBEADEAMgA1ADcAQQAxADAAMAAwADAAMAAwADMARgBDADgAQQA2AEEAOABBAEQAMAAwADAAMAAwADAAQgBGAEMAQwA2ADkAOABBADAAQgAwADAAMAAwADAAMAAzAEYAQwA4ADYANgA5ADMAOQAzADAAMAAwADAAMAAwAEIARgBDAEQANAAwADUANQA4ADcAMAAwADAAMAAwADAA//7/gDMARgBDADYAMQBBAEUAQQAxAEYAMAAwADAAMAAwADAAQgBGAEMAQwBFAEYAOAA5ADAAQQAwADAAMAAwADAAMAAzAEYAQwA1AEQAMQBGADMANgA0ADAAMAAwADAAMAAwAEIARgBDAEMAMwA5AEIAMwAxAEEAMAAwADAAMAAwADAAMwBGAEMANgAzADcARAA1ADEAMwAwADAAMAAwADAAMABCAEYAQwBCAEQAMAA1ADQAMgAyADAAMAAwADAAMAAwADMARgBDADQANAAyADYANQA3ADAAMAAwADAAMAAwADAAQgBGAEMAQgA1AEEARABBADEANAAwADAAMAAwADAAMAD//v+AMwBGAEMAMwBGADkAMAA3ADQARAAwADAAMAAwADAAMABCAEYAQwBCADEAMwBDADcAMwBDADAAMAAwADAAMAAwADMARgBDADIARgBCADkAMQAxADMAMAAwADAAMAAwADAAQgBGAEMAQQAxADkAMwAwAEUANgAwADAAMAAwADAAMAAzAEYAQwAzADQAOABEADUAQgBFADAAMAAwADAAMAAwAEIARgBDADgARA=="/>
  <ax:ocxPr ax:name="Crdb6416" ax:value="ADQAMAA2AEYAMwAwADAAMAAwADAAMAAzAEYAQwAzADAAMgAxADQAMgA5ADAAMAAwADAAMAAwAEIARgBDADgAOQBDAEYARQA2ADIAMAAwADAAMAAwADAA//7/gDMARgBDADMANwA0ADcARQA0ADYAMAAwADAAMAAwADAAQgBGAEMAOAAzADAARABEADcANwAwADAAMAAwADAAMAAzAEYAQwAyAEMAMQA5ADYAOAA2ADAAMAAwADAAMAAwAEIARgBDADgAMAAyADUAMAA5ADcAMAAwADAAMAAwADAAMwBGAEMAMwBFADkANABGADMAQQAwADAAMAAwADAAMABCAEYAQgA5AEYAQwAwADMANwBDADAAMAAwADAAMAAwADMARgBDADIAOABEAEMARABBAEQAMAAwADAAMAAwADAAQgBGAEIAOQA5ADYANwBBADIAOQAwADAAMAAwADAAMAD//v8QMwBGAEMANABBADUAOQA2AEQARAAwADAAMAAwADAAMAAEAAAA//7/gDAAMAAwADAAMAAwADAANgAwADAAMAAwADAAMAAwADEAMAAwADAAMAAwADAAMAAzADAAMAAwADAAMAAwADAAMQAwADAAMAAwADAAMAAwAEQAMAAwADAAMAAwADAAMAAwADMARgA3AEUAMABGADUAMABGAEYAMAAwADAAMAAwADAAMwBGAEEAQgA0AEMARQA1ADkAMQAwADAAMAAwADAAMABCAEYAQgA1ADEANAA5ADQAMgBBADAAMAAwADAAMAAwADMARgBBAEMAQQBEADcAQQA5ADMAMAAwADAAMAAwADAAQgBGAEIANABDADkARgA4ADUAOAAwADAAMAAwADAAMAD//v+AMwBGAEIAMgBEADAAMAAxADQARAAwADAAMAAwADAAMABCAEYAQgBCADcARgAwAEQAQQBCADAAMAAwADAAMAAwADMARgBCADMANQAwADYARgA5ADgAMAAwADAAMAAwADAAQgBGAEIAQQBCAEUAMgBEADcAQwAwADAAMAAwADAAMAAzAEYAQgBDADMAQwBGAEIANAA3ADAAMAAwADAAMAAwAEIARgBBADEAMwBFAEMAOAA2ADcAMAAwADAAMAAwADAAMwBGAEIAQgAzADIAOAA3ADIAQwAwADAAMAAwADAAMABCAEYAOQBDADMARAAxADYARgAyADAAMAAwADAAMAAwAP/+/4AzAEYAQgBBADEAQQA0ADcAMAA4ADAAMAAwADAAMAAwAEIARgA5ADEARgBBADkAOQBDADIAMAAwADAAMAAwADAAMwBGAEIAQQA3ADQAOAAxADMAQwAwADAAMAAwADAAMABCAEYANwBFAEIAOQA1AEUAMgBDADAAMAAwADAAMAAwADMARgBCADgAQwBGADIAOQA5ADIAMAAwADAAMAAwADAAQgBGADYAOQAxADkANABDADQAOQAwADAAMAAwADAAMAAzAEYAQgA0ADgARQA1AEIAQwAzADAAMAAwADAAMAAwAEIARgA0ADkARAA2AEQANwAwADUAMAAwADAAMAAwADAA//7/UDMARgBCADQAMgA4AEUANQAyAEQAMAAwADAAMAAwADAAMwBGADUANAA0ADMAMQAxADcAMgAwADAAMAAwADAAMAAzAEYAQgAwADQANQAyAEEAOABCADAAMAAwADAAMAAwADMARgA3AEUAMABGADUAMABGAEYAMAAwADAAMAAwADAAMwBGAEEAQgA0AEMARQA1ADkAMQAwADAAMAAwADAAMAADAAAA//7/gDAAMAAwADAAMAAwADAANgAwADAAMAAwADAAMAAwADEAMAAwADAAMAAwADAAMAAzADAAMAAwADAAMAAwADAAMQAwADAAMAAwADAAMAAwAEEAMAAwADAAMAAwADAAMAAwAEIARgBEADAAMAA5ADAANAA1AEYAMAAwADAAMAAwADAAMwBGADkAOQAxADUANwAzADYAQQAwADAAMAAwADAAMABCAEYARAAwADUANABGADUARQA3ADAAMAAwADAAMAAwADMARgA4ADAANABBAEQARgA4ADMAMAAwADAAMAAwADAAQgBGAEQAMAA4ADgAQgA0ADkAMwAwADAAMAAwADAAMAD//v+AMwBGADgANQBGAEYARQA1ADQAMgAwADAAMAAwADAAMABCAEYARAAwAEQAOQA1ADcAQwA5ADAAMAAwADAAMAAwADMARgA4ADUARQA0AEYAOAA2AEEAMAAwADAAMAAwADAAQgBGAEQAMABGAEEAQgA0AEMAMAAwADAAMAAwADAAMABCAEYAOAAxADIAMAA0ADIAMgBGADAAMAAwADAAMAAwAEIARgBEADQAOQBGAEIANgA0ADYAMAAwADAAMAAwADAAMwBGAEIAMwA5ADgAOQBEADQANwAwADAAMAAwADAAMABCAEYARAAzAEMAOQAwADgAQQAxADAAMAAwADAAMAAwAP/+/3AzAEYAQwAwADQARABFADcAQgBBADAAMAAwADAAMAAwAEIARgBEADEANgAzADgANwA5AEMAMAAwADAAMAAwADAAMwBGAEIARQA1ADUAOQBDAEMANQAwADAAMAAwADAAMABCAEYAQwBEAEYAMQAyADcAQgA5ADAAMAAwADAAMAAwADMARgBCAEMANAA4ADEARgA0ADcAMAAwADAAMAAwADAAQgBGAEQAMAAwADkAMAA0ADUARgAwADAAMAAwADAAMAAzAEYAOQA5ADEANQA3ADMANgBBADAAMAAwADAAMAAwAAQAAAD//v+AMAAwADAAMAAwADAAMAA2ADAAMAAwADAAMAAwADAAMQAwADAAMAAwADAAMAAwADMAMAAwADAAMAAwADAAMAAxADAAMAAwADAAMAAwADAAQwAwADAAMAAwADAAMAAwADAAMwBGAEQAMwBGADgAQgBGADAAQQAwADAAMAAwADAAMAAzAEYAQwAzADkARgBGADgANQAwADAAMAAwADAAMAAwADMARgBEADMANQA5AEQARAA2ADQAMAAwADAAMAAwADAAMwBGAEMANwBCADYAMwA2AEYARQAwADAAMAAwADAAMAAzAEYARAAzADEAOAA4ADUARgA2ADAAMAAwADAAMAAwAP/+/4AzAEYAQwA3ADYAQwA3AEQAQwA2ADAAMAAwADAAMAAwADMARgBEADMAMQBDAEYANAA2AEYAMAAwADAAMAAwADAAMwBGAEMANgBFAEEANQBGADMAOAAwADAAMAAwADAAMAAzAEYARAAzADMAMQBGAEYANABGADAAMAAwADAAMAAwADMARgBDADUAQwBBADcARQAyADYAMAAwADAAMAAwADAAMwBGAEQAMgBFADUANgA2ADEAMgAwADAAMAAwADAAMAAzAEYAQwA1ADMANQA0ADUAQgA1ADAAMAAwADAAMAAwADMARgBEADIARAAzAEMANwBDADkAMAAwADAAMAAwADAA//7/gDMARgBDADMANwA1AEQARAA0AEIAMAAwADAAMAAwADAAMwBGAEQAMgBGAEUAOABFAEUAQQAwADAAMAAwADAAMAAzAEYAQwAxADkANwBCADEAQgBFADAAMAAwADAAMAAwADMARgBEADMARQBEADUAOQAwADYAMAAwADAAMAAwADAAMwBGAEMAMgAwADAAMgAyADAANgAwADAAMAAwADAAMAAzAEYARAA0ADMARgA0AEYAMAAxADAAMAAwADAAMAAwADMARgBDADIAOQAxADQAOQBDADAAMAAwADAAMAAwADAAMwBGAEQANAA0AEEAOAAxADYAOAAwADAAMAAwADAAMAD//v8wMwBGAEMAMwAwADcAOQBEADUANQAwADAAMAAwADAAMAAzAEYARAAzAEYAOABCAEYAMABBADAAMAAwADAAMAAwADMARgBDADMAOQBGAEYAOAA1ADAAMAAwADAAMAAwADAABgAAAP/+/4AwADAAMAAwADAAMAAwADYAMAAwADAAMAAwADAAMAAxADAAMAAwADAAMAAwADAAMwAwADAAMAAwADAAMAAwADEAMAAwADAAMAAwADAAMQAzADAAMAAwADAAMAAwADAAMAAzAEYARAAyADQAQQA2ADIARAAwADAAMAAwADAAMAAwADMARgBCAEEAMgBCAEMAMQA5ADAAMAAwADAAMAAwADAAMwBGAEQAMgA0ADkANwA0AEYAQgAwADAAMAAwADAAMAAzAEYAQgBBADAAMABGAEQAQgAwADAAMAAwADAAMAAwADMARgBEADIAMQBCAEYANwBCAEYAMAAwADAAMAAwADAA//7/gDMARgBCADgAMAA1ADAAOAA0AEQAMAAwADAAMAAwADAAMwBGAEQAMgA1AEIAQQBBADUARAAwADAAMAAwADAAMAAzAEYAQgA4ADAARABEADMAQgBFADAAMAAwADAAMAAwADMARgBEADIANgBFAEEAQwAzAEQAMAAwADAAMAAwADAAMwBGAEIANQAwAEIANwA3AEEARgAwADAAMAAwADAAMAAzAEYARAAyADUANwA5AEEANwA4ADAAMAAwADAAMAAwADMARgBCADYANAA2AEIANgA0ADIAMAAwADAAMAAwADAAMwBGAEQAMgA2ADMAQgA4AEIAQgAwADAAMAAwADAAMAD//v+AMwBGAEIANABCADAANAA4ADAAOAAwADAAMAAwADAAMAAzAEYARAAyADAAQgA0ADMAQwAwADAAMAAwADAAMAAwADMARgBCADEAMQAzAEEAOQA4ADUAMAAwADAAMAAwADAAMwBGAEQAMQBFAEEANAA5AEQAOQAwADAAMAAwADAAMAAzAEYAQgAwAEEARgA3ADEAOQBCADAAMAAwADAAMAAwADMARgBEADEARQA5ADYAOAA1ADIAMAAwADAAMAAwADAAMwBGAEIAMQBDADcANwAzADIAQgAwADAAMAAwADAAMAAzAEYARAAxADQARQA4ADIARQA0ADAAMAAwADAAMAAwAP/+/4AzAEYAQgAyADkANwAyADYANwAyADAAMAAwADAAMAAwADMARgBEADEANQAxADQANwA0ADYAMAAwADAAMAAwADAAMwBGAEIANAAxADcAOQA1AEIAQQAwADAAMAAwADAAMAAzAEYARAAxADUAMwBEAEEANgBCADAAMAAwADAAMAAwADMARgBCADQAMgBDAEEAQwBBADAAMAAwADAAMAAwADAAMwBGAEQAMQBEADEAQQBEADEAMQAwADAAMAAwADAAMAAzAEYAQgA2ADMAMgAyADUAMAA2ADAAMAAwADAAMAAwADMARgBEADEANABBADMAOQBBAEIAMAAwADAAMAAwADAA//7/gDMARgBCADgAMwBEADMAOQBEAEQAMAAwADAAMAAwADAAMwBGAEQAMQA0ADcANwA4ADMANwAwADAAMAAwADAAMAAzAEYAQgA5ADkAOQAwADIANg=="/>
  <ax:ocxPr ax:name="Crdb6417" ax:value="ADgAMAAwADAAMAAwADAAMwBGAEQAMQA4AEIAQgA2AEUAQwAwADAAMAAwADAAMAAzAEYAQgBCADgAMgBCADYAMQBFADAAMAAwADAAMAAwADMARgBEADIANAA3ADEAMQA0AEYAMAAwADAAMAAwADAAMwBGAEIAQQA4AEQARgAyADAAOQAwADAAMAAwADAAMAAzAEYARAAyADQAQQA2ADIARAAwADAAMAAwADAAMAAwAP/+/xAzAEYAQgBBADIAQgBDADEAOQAwADAAMAAwADAAMAAwAAMAAAD//v+AMAAwADAAMAAwADAAMAA2ADAAMAAwADAAMAAwADAAMQAwADAAMAAwADAAMAAwADMAMAAwADAAMAAwADAAMAAxADAAMAAwADAAMAAwADAAQQAwADAAMAAwADAAMAAwADAAQgBGAEIAOQA1ADAAMgAyAEUAMwAwADAAMAAwADAAMAAzAEYANwAxAEMAMgBCADgARgA2ADAAMAAwADAAMAAwAEIARgBDADcANQAwADMAQQAxADMAMAAwADAAMAAwADAAMwBGADgAQQBGAEMAQgA0ADMAQwAwADAAMAAwADAAMABCAEYAQwA5ADEAMABBAEYARABEADAAMAAwADAAMAAwAP/+/4BCAEYAQgA1AEMARQBEADUAQQAwADAAMAAwADAAMAAwAEIARgBDADcANwA5AEMARABFADQAMAAwADAAMAAwADAAQgBGAEIANgAzAEIAMwBBADAAQQAwADAAMAAwADAAMABCAEYAQwA3ADUAOABBAEIANgBBADAAMAAwADAAMAAwAEIARgBCADQAMwBCAEIAMAAzAEIAMAAwADAAMAAwADAAQgBGAEMANAAyAEYAMwAzADkAMQAwADAAMAAwADAAMABCAEYAQgA0AEYARQA1ADkANgAzADAAMAAwADAAMAAwAEIARgBDADQANABDAEEARQA0ADcAMAAwADAAMAAwADAA//7/cEIARgBCADMARgBEAEYARgA2ADEAMAAwADAAMAAwADAAQgBGAEIAQgAzADgAMQAzAEUANAAwADAAMAAwADAAMABCAEYAQgA1ADMARgBFADcAOQA5ADAAMAAwADAAMAAwAEIARgBCADkANwBBAEUARABCAEUAMAAwADAAMAAwADAAQgBGADcAMgAxADAARQBBADEANwAwADAAMAAwADAAMABCAEYAQgA5ADUAMAAyADIARQAzADAAMAAwADAAMAAwADMARgA3ADEAQwAyAEIAOABGADYAMAAwADAAMAAwADAACAAAAP/+/4AwADAAMAAwADAAMAAwADYAMAAwADAAMAAwADAAMAAxADAAMAAwADAAMAAwADAAMwAwADAAMAAwADAAMAAwADEAMAAwADAAMAAwADAAMQBEADAAMAAwADAAMAAwADAAMAAzAEYARAAyADUAOABEADQARQBGADAAMAAwADAAMAAwADMARgBDADEANQAxAEIARgBGADEAMAAwADAAMAAwADAAMwBGAEQAMgA1ADkAOQA0ADYAMQAwADAAMAAwADAAMAAzAEYAQgBGADcAMAA0AEQAQgBFADAAMAAwADAAMAAwADMARgBEADIAOQAyADQAOQBGADAAMAAwADAAMAAwADAA//7/gDMARgBCAEIAQwBCADYANQBCADQAMAAwADAAMAAwADAAMwBGAEQAMgA2ADYAMwA3ADgAMAAwADAAMAAwADAAMAAzAEYAQgBCADEARABGADcANwAzADAAMAAwADAAMAAwADMARgBEADIANwBCAEYANQAyADkAMAAwADAAMAAwADAAMwBGAEIAQQBCADAAQgAzADQARQAwADAAMAAwADAAMAAzAEYARAAyADQAOQBDAEMAQwA1ADAAMAAwADAAMAAwADMARgBCADkAMwA4AEIAOQA3ADIAMAAwADAAMAAwADAAMwBGAEQAMgA0ADkANwA0AEYAQgAwADAAMAAwADAAMAD//v+AMwBGAEIAQQAwADAARgBEAEIAMAAwADAAMAAwADAAMAAzAEYARAAyADQAQQA2ADIARAAwADAAMAAwADAAMAAwADMARgBCAEEAMgBCAEMAMQA5ADAAMAAwADAAMAAwADAAMwBGAEQAMgA0ADcAMQAxADQARgAwADAAMAAwADAAMAAzAEYAQgBBADgARABGADIAMAA5ADAAMAAwADAAMAAwADMARgBEADEAOABCAEIANgBFAEMAMAAwADAAMAAwADAAMwBGAEIAQgA4ADIAQgA2ADEARQAwADAAMAAwADAAMAAzAEYARAAxADQANwBEADIAQwAyADAAMAAwADAAMAAwAP/+/4AzAEYAQgBCAEQAOAA1ADYAMwAwADAAMAAwADAAMAAwADMARgBEADEAMgAxADIAMgA5ADYAMAAwADAAMAAwADAAMwBGAEIARAAzAEEANwAyADgANgAwADAAMAAwADAAMAAzAEYARAAwAEQAOABBADMAMwA0ADAAMAAwADAAMAAwADMARgBCAEQARABFAEYAQQBDADQAMAAwADAAMAAwADAAMwBGAEMAQQA4AEEARQBGAEEAOQAwADAAMAAwADAAMAAzAEYAQgBCADEAMwA5ADAANgA5ADAAMAAwADAAMAAwADMARgBDAEEANwAwAEMAOABDADMAMAAwADAAMAAwADAA//7/gDMARgBCAEMANAA1ADAAOAAwADgAMAAwADAAMAAwADAAMwBGAEMAQgBCADYAOAA2ADIAMQAwADAAMAAwADAAMAAzAEYAQgBGADAARgA3AEEAQwA4ADAAMAAwADAAMAAwADMARgBDAEIAMgBEAEIANABEAEMAMAAwADAAMAAwADAAMwBGAEMAMAA4ADMAQgAzADgANwAwADAAMAAwADAAMAAzAEYAQwBDADEAMgA2AEMAQQBEADAAMAAwADAAMAAwADMARgBDADAARQBFADIANQA1ADkAMAAwADAAMAAwADAAMwBGAEMARQA4AEUANAAxADAAMwAwADAAMAAwADAAMAD//v+AMwBGAEMAMQAyAEIAMwA4AEQARgAwADAAMAAwADAAMAAzAEYAQwBGADkANwBCADMAQgBFADAAMAAwADAAMAAwADMARgBDADEARgA5AEIAOABDADkAMAAwADAAMAAwADAAMwBGAEMARgA1ADgAMgAyADAAQwAwADAAMAAwADAAMAAzAEYAQwAyAEEANwAxADAANgBCADAAMAAwADAAMAAwADMARgBDAEYAQQA3AEIAOAAyADMAMAAwADAAMAAwADAAMwBGAEMAMwAwAEEAMgBEADAARQAwADAAMAAwADAAMAAzAEYAQwBGADYAOAA0ADcAOQA4ADAAMAAwADAAMAAwAP/+/4AzAEYAQwAzADMAMAA1AEUANwBEADAAMAAwADAAMAAwADMARgBDAEYANQAyAEMAMAA3ADQAMAAwADAAMAAwADAAMwBGAEMAMgBFADYANgBCAEIARQAwADAAMAAwADAAMAAzAEYAQwBGADIAMAA3ADgAQQBGADAAMAAwADAAMAAwADMARgBDADMAMwAyAEQAQwBGADcAMAAwADAAMAAwADAAMwBGAEQAMAA3ADQANQA1ADMAMwAwADAAMAAwADAAMAAzAEYAQwA1ADgAMgBDADMAQQA3ADAAMAAwADAAMAAwADMARgBEADEAQQBGAEUAMAA4AEUAMAAwADAAMAAwADAA//7/UDMARgBDADYAMwAyADMAQgBBAEQAMAAwADAAMAAwADAAMwBGAEQAMgAwADEARQA5ADIANwAwADAAMAAwADAAMAAzAEYAQwAzADcAOAAwADUAQQA1ADAAMAAwADAAMAAwADMARgBEADIANQA4AEQANABFAEYAMAAwADAAMAAwADAAMwBGAEMAMQA1ADEAQgBGAEYAMQAwADAAMAAwADAAMAATAAAA//7/gDAAMAAwADAAMAAwADAANgAwADAAMAAwADAAMAAwADIAMAAwADAAMAAwADAAMAAzADAAMAAwADAAMAAwADAAMQAwADAAMAAwADAAMAA0ADIAMAAwADAAMAAwADAAMAAwADMARgBEADEARABCADcARABDAEIAMAAwADAAMAAwADAAMwBGADgAOAA1ADQAMQA3ADYANwAwADAAMAAwADAAMAAzAEYARAAxAEMAMwAxADkANwA3ADAAMAAwADAAMAAwADMARgA3ADgANgBFADMAMQBBADkAMAAwADAAMAAwADAAMwBGAEQAMQBBAEUAQwBBADEAQgAwADAAMAAwADAAMAD//v+AMwBGADgAOAA3AEEAMwAwADAARgAwADAAMAAwADAAMAAzAEYARAAxADEAOQAxAEIARQA0ADAAMAAwADAAMAAwADMARgA4ADAAOQBCADAAMAAyAEYAMAAwADAAMAAwADAAMwBGAEQAMQAwAEQAMABDADQANAAwADAAMAAwADAAMAAzAEYAOABFAEUARAAzADIAMwAxADAAMAAwADAAMAAwADMARgBEADEAMwA0ADcAQwAyADYAMAAwADAAMAAwADAAMwBGADgANQAzADUAQgAzADIANAAwADAAMAAwADAAMAAzAEYARAAxADYARQBBADEANwAwADAAMAAwADAAMAAwAP/+/4AzAEYAOAA5AEQANQBCAEYAMQAzADAAMAAwADAAMAAwADMARgBEADEANAA1AEYAQwAyADkAMAAwADAAMAAwADAAMwBGADgAQwBCAEQARQBBADcAMgAwADAAMAAwADAAMAAzAEYARAAxAEEAMAA3AEIAMgBCADAAMAAwADAAMAAwADMARgA4AEQAMwBDAEIANwBGADcAMAAwADAAMAAwADAAMwBGAEQAMQA3ADcANwBCAEMAOQAwADAAMAAwADAAMAAzAEYAOQAwAEMANAAyADcAMwAzADAAMAAwADAAMAAwADMARgBEADEAQwAxADYAMgBEAEMAMAAwADAAMAAwADAA//7/gDMARgA4AEUAQgAxADAAMgAyADkAMAAwADAAMAAwADAAMwBGAEQAMQBBADMARQA2ADUARQAwADAAMAAwADAAMAAzAEYAOQAxAEMAQwA5ADEARgBDADAAMAAwADAAMAAwADMARgBEADEARQAyADUAOABDAEMAMAAwADAAMAAwADAAMwBGADgAQwAxADEAQwA0AEIAOAAwADAAMAAwADAAMAAzAEYARAAxADgARgAyAEMANABFADAAMAAwADAAMAAwADMARgA5ADUAQgBDAEEANwA3ADAAMAAwADAAMAAwADAAMwBGAEQAMQA3ADQAMgA0ADIARgAwADAAMAAwADAAMAD//v+AMwBGADkANQA2ADIAMwAxADQAMAAwADAAMAAwADAAMAAzAEYARAAxADcAMwAxAEQANwBCADAAMAAwADAAMAAwADMARgA5ADUANQBFAEMANABGADkAMAAwADAAMAAwADAAMw=="/>
  <ax:ocxPr ax:name="Crdb6418" ax:value="AEYAQwA5ADMAMgBEAEYAMQAyADAAMAAwADAAMAAwADMARgA4ADAANgA2AEMANQAwADEAMAAwADAAMAAwADAAMwBGAEMAOQAzAEIAMgAxAEUAQwAwADAAMAAwADAAMAAzAEYANgBEADgAMQBEAEMARgBBADAAMAAwADAAMAAwADMARgBDADgAQgA5ADEANQA1AEQAMAAwADAAMAAwADAA//7/gEIARgA0AEIANQA0AEYARgBFAEYAMAAwADAAMAAwADAAMwBGAEMANwBEADYAMAA0AEEANAAwADAAMAAwADAAMABCAEYANwAzADcAQwAyADQANQAxADAAMAAwADAAMAAwADMARgBDADcAQQBBADUAMAA1AEEAMAAwADAAMAAwADAAQgBGADYAOAA4ADQAQwAwADIARAAwADAAMAAwADAAMAAzAEYAQwA3ADEARQBGAEIAMwA1ADAAMAAwADAAMAAwAEIARgA4ADEARQA3ADQARgBCADcAMAAwADAAMAAwADAAMwBGAEMANQA5AEEARgAxADQAQwAwADAAMAAwADAAMAD//v+AQgBGADgARQA1ADMAOAAxAEIAQwAwADAAMAAwADAAMAAzAEYAQwA1ADYAMAA2ADIARAAyADAAMAAwADAAMAAwAEIARgA5ADMAQwBGAEEARQA0ADYAMAAwADAAMAAwADAAMwBGAEMANABGADMAMwAzADAAMwAwADAAMAAwADAAMABCAEYAOQA1ADEAOQBCADQANwA3ADAAMAAwADAAMAAwADMARgBDADQARgA1ADAARQAzADYAMAAwADAAMAAwADAAQgBGADkAOQA2ADIARgAxADUANAAwADAAMAAwADAAMAAzAEYAQwA3ADIANQA0ADYAQQA3ADAAMAAwADAAMAAwAP/+/4BCAEYAOQA2AEYAMAAzADMAMQBEADAAMAAwADAAMAAwADMARgBDADgANQBEAEUANABFAEUAMAAwADAAMAAwADAAQgBGADkAMQBCADUAMwBEAEQAQgAwADAAMAAwADAAMAAzAEYAQwBBAEQANQBEADkARgAzADAAMAAwADAAMAAwAEIARgA4AEYARgAwADEAOQBDADkAMAAwADAAMAAwADAAMwBGAEMAQgA1AEYAMgBFAEMANwAwADAAMAAwADAAMABCAEYAOQA1ADQAOABGAEMANgAxADAAMAAwADAAMAAwADMARgBDAEQANgA2ADAAMAA0ADUAMAAwADAAMAAwADAA//7/gEIARgA5ADIARQAzAEYAMgA3ADUAMAAwADAAMAAwADAAMwBGAEMARgBDAEEAQgA0AEYANwAwADAAMAAwADAAMABCAEYAQQAwADYANgA2ADUAMwBDADAAMAAwADAAMAAwADMARgBEADAANgA2AEQARgBEADIAMAAwADAAMAAwADAAQgBGADkARQBBADAARQBBAEIANAAwADAAMAAwADAAMAAzAEYARAAwADUARgAwADcAMQA3ADAAMAAwADAAMAAwAEIARgA5ADkANABDAEEANQBEADgAMAAwADAAMAAwADAAMwBGAEQAMAA3ADcAMQA5AEUAMwAwADAAMAAwADAAMAD//v+AQgBGADkARAA5ADEAOAA3ADkAOQAwADAAMAAwADAAMAAzAEYARAAwADkAMwA0AEUANAA4ADAAMAAwADAAMAAwAEIARgA5ADUANABCADYANQBCAEEAMAAwADAAMAAwADAAMwBGAEQAMABEADQANwAxADMAOAAwADAAMAAwADAAMABCAEYAOQAxAEIAMgBBADYANgAwADAAMAAwADAAMAAwADMARgBEADAAQgBBAEQAMQA4ADQAMAAwADAAMAAwADAAQgBGADgAQwA1ADgANwAxAEUARQAwADAAMAAwADAAMAAzAEYARAAwAEQARQBBADQAQQBDADAAMAAwADAAMAAwAP/+/4BCAEYAOQAxADMAMgAxADcARQBCADAAMAAwADAAMAAwADMARgBEADAARgBEAEQANQA0ADQAMAAwADAAMAAwADAAQgBGADgAOQBGAEMARgAyAEQAQwAwADAAMAAwADAAMAAzAEYARAAxADYAMwBGAEUAQgAxADAAMAAwADAAMAAwAEIARgA4ADgARgAxADIARQA1ADYAMAAwADAAMAAwADAAMwBGAEQAMQA2ADEANwA0AEYAQgAwADAAMAAwADAAMABCAEYAOAA1ADgANQAzAEUARQBDADAAMAAwADAAMAAwADMARgBEADEANwA2ADQAOQBDADcAMAAwADAAMAAwADAA//7/gEIARgA4ADgARAA1AEQAOABCADEAMAAwADAAMAAwADAAMwBGAEQAMQA2AEYAOAA2ADMANAAwADAAMAAwADAAMABCAEYAOAA0AEQAOQAwAEQAQwAwADAAMAAwADAAMAAwADMARgBEADEAOABEADEAOAAwADcAMAAwADAAMAAwADAAQgBGADgANwBCAEEANQA1ADUAQwAwADAAMAAwADAAMAAzAEYARAAxAEEARQA5ADYAMQAxADAAMAAwADAAMAAwAEIARgA4ADAARQBCADgARgA4ADUAMAAwADAAMAAwADAAMwBGAEQAMQBCAEMANgBBADcAQgAwADAAMAAwADAAMAD//v+AQgBGADcAOAA4ADEANgBBADMARgAwADAAMAAwADAAMAAzAEYARAAxADkAMwBEADgAOABDADAAMAAwADAAMAAwAEIARgA4ADAAOAA0ADMANgAyAEEAMAAwADAAMAAwADAAMwBGAEQAMQA4ADUAQgAzADEANAAwADAAMAAwADAAMABCAEYANwA1ADcAMQA4ADAAQgA2ADAAMAAwADAAMAAwADMARgBEADEAOAAyAEIARABFAEYAMAAwADAAMAAwADAAQgBGADgAMQBEADEAMAAwADMAOQAwADAAMAAwADAAMAAzAEYARAAxADYANABGAEIAMwA5ADAAMAAwADAAMAAwAP/+/4BCAEYANwBEADkANgA0ADUANgA2ADAAMAAwADAAMAAwADMARgBEADEAMgA1AEYAQwA4AEEAMAAwADAAMAAwADAAQgBGADgAMgBEADEAQgA0ADkAMwAwADAAMAAwADAAMAAzAEYARAAwAEYANAAxADgARgBCADAAMAAwADAAMAAwAEIARgA3ADcAOABBADcARgAzADcAMAAwADAAMAAwADAAMwBGAEQAMQAzAEQANgAxADYAMAAwADAAMAAwADAAMABCAEYAOAAwAEQAOAA1AEQARAA1ADAAMAAwADAAMAAwADMARgBEADEANwA2AEIAMAA1ADgAMAAwADAAMAAwADAA//7/gEIARgA1AEQAMgA5AEUAMQBEADAAMAAwADAAMAAwADAAMwBGAEQAMQAyAEYAMwBGADAAQgAwADAAMAAwADAAMABCAEYANgA1ADgAMgA2AEQANQAzADAAMAAwADAAMAAwADMARgBEADEAMwBEADMANgBBADYAMAAwADAAMAAwADAAQgBGADUANAAzADQAMQA1AEEAQwAwADAAMAAwADAAMAAzAEYARAAwAEYAQwBFADQAQgA4ADAAMAAwADAAMAAwAEIARgA1ADkAMwBCAEEAMwAxAEUAMAAwADAAMAAwADAAMwBGAEQAMABEAEUANAA3ADUARQAwADAAMAAwADAAMAD//v+AMwBGADQAQgA1AEYAMQA4AEYARgAwADAAMAAwADAAMAAzAEYARAAxADUAOAA1ADIAOQBBADAAMAAwADAAMAAwAEIARgAzAEIAMgBCADEAMQAzADQAMAAwADAAMAAwADAAMwBGAEQAMQAyAEUAMQBGADAAQwAwADAAMAAwADAAMAAzAEYANQA4ADQARQA2ADgAQgBBADAAMAAwADAAMAAwADMARgBEADEANgA1ADcANgBBADMAMAAwADAAMAAwADAAMwBGADYAOAA2AEQARABGADIAMAAwADAAMAAwADAAMAAzAEYARAAxADUARgA1AEQANwBGADAAMAAwADAAMAAwAP/+/4AzAEYAMgA0ADUANQA0ADcAMwBGADAAMAAwADAAMAAwADMARgBEADEAQgBBAEUAOAA5ADIAMAAwADAAMAAwADAAQgBGADIAOABFAEUAQgAyADQANQAwADAAMAAwADAAMAAzAEYARAAyADAAOABBADgANgA2ADAAMAAwADAAMAAwADMARgA3ADcARAAwADAAOABFAEMAMAAwADAAMAAwADAAMwBGAEQAMQBEAEIANwBEAEMAQgAwADAAMAAwADAAMAAzAEYAOAA4ADUANAAxADcANgA3ADAAMAAwADAAMAAwADAAMAAwADAAMAAwADAAMwAwADAAMAAwADAAMAAwADEA//7/gDAAMAAwADAAMAAwADAANAAwADAAMAAwADAAMAAwADAAMwBGAEQAMQBCADAARgA5ADUAOQAwADAAMAAwADAAMAAzAEYAOQA2ADIARQA5ADIAMQAzADAAMAAwADAAMAAwADMARgBEADEAQQBFAEMAQwBGAEQAMAAwADAAMAAwADAAMwBGADkANgAyADcAMwA4ADIAOQAwADAAMAAwADAAMAAzAEYARAAxAEQAOAA2ADYARABGADAAMAAwADAAMAAwADMARgA5ADAARgBGADYAQgBCADYAMAAwADAAMAAwADAAMwBGAEQAMQBCADAARgA5ADUAOQAwADAAMAAwADAAMAD//v8QMwBGADkANgAyAEUAOQAyADEAMwAwADAAMAAwADAAMAACAAAA//7/gDAAMAAwADAAMAAwADAANgAwADAAMAAwADAAMAAwADEAMAAwADAAMAAwADAAMAAzADAAMAAwADAAMAAwADAAMQAwADAAMAAwADAAMAAwADUAMAAwADAAMAAwADAAMAAwAEIARgA4ADEAOQBDAEEAOABCADAAMAAwADAAMAAwADAAMwBGAEMANAAxADUANwA5AEIAQgAwADAAMAAwADAAMABCAEYAQgA5ADkANgA3AEEAMgA5ADAAMAAwADAAMAAwADMARgBDADQAQQA1ADkANgBEAEQAMAAwADAAMAAwADAAQgBGAEIAOAA3ADIANgA1AEUANAAwADAAMAAwADAAMAD//v9QMwBGAEMAQgA1AEMANAAzADYAQQAwADAAMAAwADAAMABCAEYAOQAwADYAMAA0ADIANwA4ADAAMAAwADAAMAAwADMARgBDAEEARABBADkANgAyADIAMAAwADAAMAAwADAAQgBGADgAMQA5AEMAQQA4AEIAMAAwADAAMAAwADAAMAAzAEYAQwA0ADEANQA3ADkAQgBCADAAMAAwADAAMAAwAAcAAAD//v+AMAAwADAAMAAwADAAMAA2ADAAMAAwADAAMAAwADAAMQAwADAAMAAwADAAMAAwADMAMAAwADAAMAAwADAAMAAxADAAMAAwADAAMAAwADEAOAAwADAAMA=="/>
  <ax:ocxPr ax:name="Crdb6419" ax:value="ADAAMAAwADAAMAAzAEYAQwA5ADUAMAAwADEAMAA3ADAAMAAwADAAMAAwADMARgBCAEEAOQAyADAAOQAzADAAMAAwADAAMAAwADAAMwBGAEMANwA3ADgARAA1ADUANQAwADAAMAAwADAAMAAzAEYAQgA3AEMAOAA0ADUANQA3ADAAMAAwADAAMAAwADMARgBDADYANAA3ADMANQAyAEEAMAAwADAAMAAwADAA//7/gDMARgBCADYARgAzAEQAMwBGAEUAMAAwADAAMAAwADAAMwBGAEMANQA2AEIAMwA2AEQAQwAwADAAMAAwADAAMAAzAEYAQgA2AEYAMQA5AEEANwA1ADAAMAAwADAAMAAwADMARgBDADUARABBADIAOQAwADUAMAAwADAAMAAwADAAMwBGAEIANwA5ADMARQA2AEQARQAwADAAMAAwADAAMAAzAEYAQwA1ADcANwA3ADkANwBDADAAMAAwADAAMAAwADMARgBCADcANQBEADEAMgAyADUAMAAwADAAMAAwADAAMwBGAEMANAA5ADIAMgBGADIAMgAwADAAMAAwADAAMAD//v+AMwBGAEIAOAAxADQAQwAyAEUARQAwADAAMAAwADAAMAAzAEYAQwAyADUAOQA0ADgAMgBEADAAMAAwADAAMAAwADMARgBCADcANQBFADcANwA4AEIAMAAwADAAMAAwADAAMwBGAEMAMgBGAEUANwA5ADYAMQAwADAAMAAwADAAMAAzAEYAQQA3AEEAMQBDAEUANgBDADAAMAAwADAAMAAwADMARgBDADMAOQBGADAAQgA4ADEAMAAwADAAMAAwADAAMwBGAEEAOAAwAEQAMgBFAEQARAAwADAAMAAwADAAMAAzAEYAQwA0ADEAQwAyADcAOQA4ADAAMAAwADAAMAAwAP/+/4AzAEYAQQA1ADcAOABEADUARABGADAAMAAwADAAMAAwADMARgBDADUAMQA5AEMAOQA2ADYAMAAwADAAMAAwADAAMwBGAEEANAA1ADIAQQAyADIARQAwADAAMAAwADAAMAAzAEYAQwA1AEMAMQA2ADcANAA3ADAAMAAwADAAMAAwADMARgBBADQANgA0ADgARQA3ADcAMAAwADAAMAAwADAAMwBGAEMANgA2ADYARgBEADcAOQAwADAAMAAwADAAMAAzAEYAQQA2ADIARQBGAEQAMQAzADAAMAAwADAAMAAwADMARgBDADcAMAAzADYANwAzADQAMAAwADAAMAAwADAA//7/gDMARgBBADMANwBEADcAQwA5AEEAMAAwADAAMAAwADAAMwBGAEMANwBBAEMANgA0ADkARgAwADAAMAAwADAAMAAzAEYAQQA1ADgANwAyADQAQQBFADAAMAAwADAAMAAwADMARgBDADcAQwA3ADMAMQA2ADIAMAAwADAAMAAwADAAMwBGAEEAOQA2ADYAQgAyADIAQgAwADAAMAAwADAAMAAzAEYAQwA4ADQANgA0ADkANgAwADAAMAAwADAAMAAwADMARgBBADgAQwA0ADIAQQBCADEAMAAwADAAMAAwADAAMwBGAEMAOAA0AEIARABFADcAQwAwADAAMAAwADAAMAD//v+AMwBGAEEAQgBFAEEAQwBEADYAQgAwADAAMAAwADAAMAAzAEYAQwA5ADgAQgBGADgAMgBGADAAMAAwADAAMAAwADMARgBBAEYARQBDADAANgBCADIAMAAwADAAMAAwADAAMwBGAEMAOQBDADQAOAA3ADgARAAwADAAMAAwADAAMAAzAEYAQgAzADIAOQA2ADYAQgA1ADAAMAAwADAAMAAwADMARgBDADkAOQAwADAANQBDADAAMAAwADAAMAAwADAAMwBGAEIANAA1ADMAMgA5ADMAQwAwADAAMAAwADAAMAAzAEYAQwA5AEMAQQA2AEQAMgAzADAAMAAwADAAMAAwAP/+/zAzAEYAQgA0AEEANQAzAEEAMgA5ADAAMAAwADAAMAAwADMARgBDADkANQAwADAAMQAwADcAMAAwADAAMAAwADAAMwBGAEIAQQA5ADIAMAA5ADMAMAAwADAAMAAwADAAMAAHAAAA//7/gDAAMAAwADAAMAAwADAANgAwADAAMAAwADAAMAAwADEAMAAwADAAMAAwADAAMAAzADAAMAAwADAAMAAwADAAMQAwADAAMAAwADAAMAAxAEEAMAAwADAAMAAwADAAMAAwADMARgA5ADQANQBCADUARQA0ADYAMAAwADAAMAAwADAAQgBGAEEARABDAEMARgAxADAANAAwADAAMAAwADAAMAAzAEYAOAAyAEEAOQA5ADcAOQAxADAAMAAwADAAMAAwAEIARgBBAEEARgA0ADAAMgAwADIAMAAwADAAMAAwADAAQgBGADcAMQAwADYANwBGAEIANAAwADAAMAAwADAAMAD//v+AQgBGAEEAQwAxADIAMQA2ADQANwAwADAAMAAwADAAMABCAEYANwBEADMANQBCADkANwA5ADAAMAAwADAAMAAwAEIARgBBAEQANgBBAEEARgAxADMAMAAwADAAMAAwADAAQgBGADgANQA4ADUAQwBGADUAQQAwADAAMAAwADAAMABCAEYAQQBCADgAQwBBAEYAQgBDADAAMAAwADAAMAAwAEIARgA4AEEAOQA3ADQAQgA4ADcAMAAwADAAMAAwADAAQgBGAEEAQwAyAEIARABGADgAOQAwADAAMAAwADAAMABCAEYAOQAwADkARAAyADAANAAzADAAMAAwADAAMAAwAP/+/4BCAEYAQQBBAEYAOAA5ADQANwAyADAAMAAwADAAMAAwAEIARgA5ADIARQAyAEMANAAzADgAMAAwADAAMAAwADAAQgBGAEEARAAxADUARgA2ADIAMAAwADAAMAAwADAAMABCAEYAOQA0ADEAMwAwADcAMgA0ADAAMAAwADAAMAAwAEIARgBBAEIANQAxAEEAMABFAEYAMAAwADAAMAAwADAAQgBGADkANwAzADAARQAwADgAQwAwADAAMAAwADAAMABCAEYAQQBDADIANgAxAEMAQwAwADAAMAAwADAAMAAwAEIARgA5AEEAQgAyAEMANAA5AEUAMAAwADAAMAAwADAA//7/gEIARgBBAEEAOQAzADMAMwA1ADYAMAAwADAAMAAwADAAQgBGADkARgAzADAAMABDAEYAMwAwADAAMAAwADAAMABCAEYAQQBCADgANAA0ADYAMwA1ADAAMAAwADAAMAAwAEIARgBBADAAOQBGADkAOQBGADIAMAAwADAAMAAwADAAQgBGAEEAOQAwAEMAQgBEADYANQAwADAAMAAwADAAMABCAEYAQQAzADIANwBEAEQAQwAwADAAMAAwADAAMAAwAEIARgBBADkARAA5ADgARABGADAAMAAwADAAMAAwADAAQgBGAEEAOAA3ADcAQwAyAEEANgAwADAAMAAwADAAMAD//v+AQgBGAEEAOAA0ADcARQA4AEEANwAwADAAMAAwADAAMABCAEYAQQA5AEEARABBADQARQBEADAAMAAwADAAMAAwAEIARgBBADYAMQA2ADEANAAyAEQAMAAwADAAMAAwADAAQgBGAEEAQwA0ADIARAAzADQAOAAwADAAMAAwADAAMABCAEYAQQA2AEEAMAAxADgAOAA2ADAAMAAwADAAMAAwAEIARgBBAEUANABFADYAQwAyADAAMAAwADAAMAAwADAAQgBGAEEANABGADUAOQBCADIANwAwADAAMAAwADAAMABCAEYAQQBEADkANQBGADAANwA1ADAAMAAwADAAMAAwAP/+/4BCAEYANwBDADIARgBBAEIAMwAzADAAMAAwADAAMAAwAEIARgBCADkANwBBAEUARABCAEUAMAAwADAAMAAwADAAQgBGADcAMgAxADAARQBBADEANwAwADAAMAAwADAAMABCAEYAQgA5ADUAMAAyADIARQAzADAAMAAwADAAMAAwADMARgA3ADEAQwAyAEIAOABGADYAMAAwADAAMAAwADAAQgBGAEIANQBFAEIAMwAwADgAMAAwADAAMAAwADAAMAAzAEYANgBBAEYAOAA4ADAAMgA4ADAAMAAwADAAMAAwADMARgA5ADEAOQBEADIANAA0AEQAMAAwADAAMAAwADAA//7/cDMARgA0ADcARgA5ADcAMAAwADIAMAAwADAAMAAwADAAMwBGADkAMQBCAEMARQAxAEEAOAAwADAAMAAwADAAMABCAEYAOAAwADcAMQA0ADUAMwA0ADAAMAAwADAAMAAwADMARgA5ADQAQQBFAEYANQBGADMAMAAwADAAMAAwADAAQgBGADkAQgBGADYARAAwADIANAAwADAAMAAwADAAMAAzAEYAOQA0ADUAQgA1AEUANAA2ADAAMAAwADAAMAAwAEIARgBBAEQAQwBDAEYAMQAwADQAMAAwADAAMAAwADAABgAAAP/+/4AwADAAMAAwADAAMAAwADYAMAAwADAAMAAwADAAMAAxADAAMAAwADAAMAAwADAAMwAwADAAMAAwADAAMAAwADEAMAAwADAAMAAwADAAMQA1ADAAMAAwADAAMAAwADAAMABCAEYARAAwADUANAA3AEIAOQBFADAAMAAwADAAMAAwADMARgBDADcARAAwADkARABCADkAMAAwADAAMAAwADAAQgBGAEQAMQBFADcAQQA5ADcAQwAwADAAMAAwADAAMAAzAEYAQwA4ADkAMAA3AEUANQBCADAAMAAwADAAMAAwAEIARgBEADMAMQAwADAAOAA1ADIAMAAwADAAMAAwADAA//7/gDMARgBDADgANwA2AEMAMQA3AEYAMAAwADAAMAAwADAAQgBGAEQAMwBBAEUAQQAxADAAOQAwADAAMAAwADAAMAAzAEYAQwA4ADkANAA5AEEAMQAzADAAMAAwADAAMAAwAEIARgBEADQAMgAwAEIANgAyADEAMAAwADAAMAAwADAAMwBGAEMAOQAwAEUAMwAzAEUAMwAwADAAMAAwADAAMABCAEYARAA0ADgAQgA1ADcARgAyADAAMAAwADAAMAAwADMARgBDADgARQA5AEUARgBDADcAMAAwADAAMAAwADAAQgBGAEQANABEAEMARgBEAEEAMQAwADAAMAAwADAAMAD//v+AMwBGAEMAOQA1AEIAQQAxAEEAOQAwADAAMAAwADAAMABCAEYARAA0AEQANgA0AEQAQQAxADAAMAAwADAAMAAwADMARgBDAEEANQAzAEIARgBDADEAMAAwADAAMAAwADAAQgBGAEQANQAwAEUAMwA2AEIANwAwADAAMAAwADAAMAAzAEYAQwBBAEEAMgA2AEIAQgBBADAAMAAwADAAMAAwAEIARgBEADUAMgBGADcAOAA0ADEAMAAwADAAMAAwADAAMwBGAEMAQQBEAEEARg=="/>
  <ax:ocxPr ax:name="Crdb6420" ax:value="ADQANQA4ADAAMAAwADAAMAAwAEIARgBEADUANQA5AEYARgA5ADkAMAAwADAAMAAwADAA//7/gDMARgBDAEIAMABBADkAQQAyAEEAMAAwADAAMAAwADAAQgBGAEQANQBBADEAMAA4AEMAMwAwADAAMAAwADAAMAAzAEYAQwBCADIAMQBGADcANABCADAAMAAwADAAMAAwAEIARgBEADYANwBFAEEANABEAEYAMAAwADAAMAAwADAAMwBGAEMANgAyADkAMgA4ADUAOAAwADAAMAAwADAAMABCAEYARAA3ADIAOQBGAEQAOQBCADAAMAAwADAAMAAwADMARgBDADQAMgBBAEUANwA2AEIAMAAwADAAMAAwADAAQgBGAEQANwAyADUAQgBEADIARQAwADAAMAAwADAAMAD//v+AMwBGAEMAMgAzADMANwBEADEARAAwADAAMAAwADAAMABCAEYARAAzAEMAOQAwADgAQQAxADAAMAAwADAAMAAwADMARgBDADAANABEAEUANwBCAEEAMAAwADAAMAAwADAAQgBGAEQAMQA2ADMAOAA3ADkAQwAwADAAMAAwADAAMAAzAEYAQgBFADUANQA5AEMAQwA1ADAAMAAwADAAMAAwAEIARgBEADAAQwAxADgAQgAwADAAMAAwADAAMAAwADAAMwBGAEMAMwBEADgAQgA0AEMARAAwADAAMAAwADAAMABCAEYARAAwAEYAOQAzAEUANQAzADAAMAAwADAAMAAwAP/+/1AzAEYAQwA0ADcANAAxADYANwBCADAAMAAwADAAMAAwAEIARgBEADAAMQAzAEUAMQBCADAAMAAwADAAMAAwADAAMwBGAEMANgBEADAAMgAzADQARgAwADAAMAAwADAAMABCAEYARAAwADUANAA3AEIAOQBFADAAMAAwADAAMAAwADMARgBDADcARAAwADkARABCADkAMAAwADAAMAAwADAABQAAAP/+/4AwADAAMAAwADAAMAAwADYAMAAwADAAMAAwADAAMAAxADAAMAAwADAAMAAwADAAMwAwADAAMAAwADAAMAAwADEAMAAwADAAMAAwADAAMQAwADAAMAAwADAAMAAwADAAMAAzAEYARAAxADQANwBEADIAQwAyADAAMAAwADAAMAAwADMARgBCAEIARAA4ADUANgAzADAAMAAwADAAMAAwADAAMwBGAEQAMQAyADEAMgAyADkANgAwADAAMAAwADAAMAAzAEYAQgBEADMAQQA3ADIAOAA2ADAAMAAwADAAMAAwADMARgBEADAARAA4AEEAMwAzADQAMAAwADAAMAAwADAA//7/gDMARgBCAEQARABFAEYAQQBDADQAMAAwADAAMAAwADAAMwBGAEMAQQA4AEEARQBGAEEAOQAwADAAMAAwADAAMAAzAEYAQgBCADEAMwA5ADAANgA5ADAAMAAwADAAMAAwADMARgBDAEEANwAwAEMAOABDADMAMAAwADAAMAAwADAAMwBGAEIAQwA0ADUAMAA4ADAAOAAwADAAMAAwADAAMAAzAEYAQwA5ADUAMAAwADEAMAA3ADAAMAAwADAAMAAwADMARgBCAEEAOQAyADAAOQAzADAAMAAwADAAMAAwADAAMwBGAEMAOQBDAEEANgBEADIAMwAwADAAMAAwADAAMAD//v+AMwBGAEIANABBADUAMwBBADIAOQAwADAAMAAwADAAMAAzAEYAQwBBADEARQA2ADcAMQA1ADAAMAAwADAAMAAwADMARgBCADAAOQA0AEMAMwA0ADYAMAAwADAAMAAwADAAMwBGAEMAQgBFADAANgAwADIAQwAwADAAMAAwADAAMAAzAEYAQgAxADIAQgAwAEUAQQBCADAAMAAwADAAMAAwADMARgBEADEAMAA4AEMAOABGADcAMAAwADAAMAAwADAAMwBGAEIAMwA4AEQARgA1ADEAOAAwADAAMAAwADAAMAAzAEYARAAxADUAMwBEAEEANgBCADAAMAAwADAAMAAwAP/+/4AzAEYAQgA0ADIAQwBBAEMAQQAwADAAMAAwADAAMAAwADMARgBEADEARAAxAEEARAAxADEAMAAwADAAMAAwADAAMwBGAEIANgAzADIAMgA1ADAANgAwADAAMAAwADAAMAAzAEYARAAxADQAQQAzADkAQQBCADAAMAAwADAAMAAwADMARgBCADgAMwBEADMAOQBEAEQAMAAwADAAMAAwADAAMwBGAEQAMQA0ADcANwA4ADMANwAwADAAMAAwADAAMAAzAEYAQgA5ADkAOQAwADIANgA4ADAAMAAwADAAMAAwADMARgBEADEAOABCAEIANgBFAEMAMAAwADAAMAAwADAA//7/MDMARgBCAEIAOAAyAEIANgAxAEUAMAAwADAAMAAwADAAMwBGAEQAMQA0ADcARAAyAEMAMgAwADAAMAAwADAAMAAzAEYAQgBCAEQAOAA1ADYAMwAwADAAMAAwADAAMAAwAAQAAAD//v+AMAAwADAAMAAwADAAMAA2ADAAMAAwADAAMAAwADAAMgAwADAAMAAwADAAMAAwADMAMAAwADAAMAAwADAAMAAxADAAMAAwADAAMAAwADAANwAwADAAMAAwADAAMAAwADAAMwBGAEQANAAyAEIANwBBAEUAQQAwADAAMAAwADAAMAAzAEYAQgBGAEYARQBDADQARgA2ADAAMAAwADAAMAAwADMARgBEADQAMABDAEQAQQBDADMAMAAwADAAMAAwADAAMwBGAEMAMAA3AEUARgA5ADAANQAwADAAMAAwADAAMAAzAEYARAAzAEIANwBDADgARgBGADAAMAAwADAAMAAwAP/+/4AzAEYAQwAwADQAQwA3AEYANQAyADAAMAAwADAAMAAwADMARgBEADMARQAxAEMAMAA5AEEAMAAwADAAMAAwADAAMwBGAEIARQAxADAAMgA2ADIAMwAwADAAMAAwADAAMAAzAEYARAAzAEQANgBGADQAQgA5ADAAMAAwADAAMAAwADMARgBCAEQANwA4AEEAMQBFAEYAMAAwADAAMAAwADAAMwBGAEQANAAyADcANQA5ADYAQwAwADAAMAAwADAAMAAzAEYAQgBFADAAOAA5AEIAOQBDADAAMAAwADAAMAAwADMARgBEADQAMgBCADcAQQBFAEEAMAAwADAAMAAwADAA//7/gDMARgBCAEYARgBFAEMANABGADYAMAAwADAAMAAwADAAMAAwADAAMAAwADAAMAAzADAAMAAwADAAMAAwADAAMQAwADAAMAAwADAAMAAwADUAMAAwADAAMAAwADAAMAAwADMARgBEADQANABDADQANQBEAEUAMAAwADAAMAAwADAAMwBGAEIARgBBADgANAA2AEYAQgAwADAAMAAwADAAMAAzAEYARAA0ADUAOQA0AEYANwAzADAAMAAwADAAMAAwADMARgBCAEYAQQA1AEIAOAAwADcAMAAwADAAMAAwADAAMwBGAEQANAA1AEEAQQBEADcARgAwADAAMAAwADAAMAD//v9QMwBGAEIARgA5ADYARAA0ADMANgAwADAAMAAwADAAMAAzAEYARAA0ADYAOAA4ADAANAAyADAAMAAwADAAMAAwADMARgBCAEUARgAzADUAQQBDAEUAMAAwADAAMAAwADAAMwBGAEQANAA0AEMANAA1AEQARQAwADAAMAAwADAAMAAzAEYAQgBGAEEAOAA0ADYARgBCADAAMAAwADAAMAAwAAcAAAD//v+AMAAwADAAMAAwADAAMAA2ADAAMAAwADAAMAAwADAAMQAwADAAMAAwADAAMAAwADMAMAAwADAAMAAwADAAMAAxADAAMAAwADAAMAAwADEAQQAwADAAMAAwADAAMAAwADAAMwBGAEMARgBDAEEAQgA0AEYANwAwADAAMAAwADAAMABCAEYAQQAwADYANgA2ADUAMwBDADAAMAAwADAAMAAwADMARgBDAEQANgA2ADAAMAA0ADUAMAAwADAAMAAwADAAQgBGADkAMgBFADMARgAyADcANQAwADAAMAAwADAAMAAzAEYAQwBCADUARgAyAEUAQwA3ADAAMAAwADAAMAAwAP/+/4BCAEYAOQA1ADQAOABGAEMANgAxADAAMAAwADAAMAAwADMARgBDAEEARAA1AEQAOQBGADMAMAAwADAAMAAwADAAQgBGADgARgBGADAAMQA5AEMAOQAwADAAMAAwADAAMAAzAEYAQwA4ADUARABFADQARQBFADAAMAAwADAAMAAwAEIARgA5ADEAQgA1ADMARABEAEIAMAAwADAAMAAwADAAMwBGAEMANwAyADUANAA2AEEANwAwADAAMAAwADAAMABCAEYAOQA2AEYAMAAzADMAMQBEADAAMAAwADAAMAAwADMARgBDADYARAAwAEMAQwAwAEQAMAAwADAAMAAwADAA//7/gEIARgA5AEQAMABDAEQANQA5ADgAMAAwADAAMAAwADAAMwBGAEMANwBCADkAMAAwAEQAQwAwADAAMAAwADAAMABCAEYAOQBGAEQAOQAwAEUAQgA0ADAAMAAwADAAMAAwADMARgBDADgANwA3AEEARgA2AEYAMAAwADAAMAAwADAAQgBGAEEANAA0AEYANwA5ADMANAAwADAAMAAwADAAMAAzAEYAQwBBAEIAOAA2ADgANAA4ADAAMAAwADAAMAAwAEIARgBBAEIANwBBADAAQgAxADYAMAAwADAAMAAwADAAMwBGAEMAQgBBADIARABBADQAMQAwADAAMAAwADAAMAD//v+AQgBGAEIAMQAwADIARABFADAAMwAwADAAMAAwADAAMAAzAEYAQwBDADIAOQA1ADQANgBGADAAMAAwADAAMAAwAEIARgBCADEAQQA3AEEAOAA0AEUAMAAwADAAMAAwADAAMwBGAEMAQwAzADcAOQA1ADcANgAwADAAMAAwADAAMABCAEYAQQBFADcARgBDAEUARQAxADAAMAAwADAAMAAwADMARgBDAEQAMABEADQARQBBADAAMAAwADAAMAAwADAAQgBGAEEARQBEADgANgA2AEMAMgAwADAAMAAwADAAMAAzAEYAQwBEADQAMABGADIAOQBEADAAMAAwADAAMAAwAP/+/4BCAEYAQQBDADYARgAwADMAOQBDADAAMAAwADAAMAAwADMARgBDAEQANAA5ADkAQwAzADYAMAAwADAAMAAwADAAQgBGAEEARQAwADUAMAA0ADUAOAAwADAAMAAwADAAMAAzAEYAQwBEADkAQgBFADkAOAA4ADAAMAAwADAAMAAwAEIARgBBAEQANgAyADcANwA3AEYAMAAwADAAMAAwADAAMwBGAEMARAA1ADcANAAxADQAMAAwADAAMAAwADAAMABCAEYAQQBEADcARAA2ADcAMQBBADAAMAAwADAAMA=="/>
  <ax:ocxPr ax:name="Crdb6421" ax:value="ADAAMwBGAEMARABDADIAOAAwAEYAMQAwADAAMAAwADAAMAD//v+AQgBGAEEAQwA5ADYAMABDADYARgAwADAAMAAwADAAMAAzAEYAQwBEADkAOABBAEYAMQBEADAAMAAwADAAMAAwAEIARgBBAEIANABGADcANwA1ADcAMAAwADAAMAAwADAAMwBGAEMARABFADMANQBGAEIAMAAwADAAMAAwADAAMABCAEYAQQBCADgARAA0ADMARAAwADAAMAAwADAAMAAwADMARgBDAEUARAA4ADIARgA0AEMAMAAwADAAMAAwADAAQgBGAEEANwBEADgAMwAxAEEAOQAwADAAMAAwADAAMAAzAEYAQwBFAEIAMgA5AEIARAAxADAAMAAwADAAMAAwAP/+/3BCAEYAQQA1ADMANQA2ADIAMwA3ADAAMAAwADAAMAAwADMARgBDAEUARQAyADgAOQBDAEMAMAAwADAAMAAwADAAQgBGAEEANAA0ADIAMAAwADMARgAwADAAMAAwADAAMAAzAEYAQwBFAEUANgA5ADEARABBADAAMAAwADAAMAAwAEIARgBBADUARQBBAEEAQgBEAEYAMAAwADAAMAAwADAAMwBGAEMARgBDAEEAQgA0AEYANwAwADAAMAAwADAAMABCAEYAQQAwADYANgA2ADUAMwBDADAAMAAwADAAMAAwAAUAAAD//v+AMAAwADAAMAAwADAAMAA2ADAAMAAwADAAMAAwADAAMQAwADAAMAAwADAAMAAwADMAMAAwADAAMAAwADAAMAAxADAAMAAwADAAMAAwADAARgAwADAAMAAwADAAMAAwADAAQgBGADgANAA2AEEARQBCADUANgAwADAAMAAwADAAMAAzAEYAQgA5AEUAQgBDADEAMQA5ADAAMAAwADAAMAAwAEIARgA3AEUAQgA5ADUARQAyAEMAMAAwADAAMAAwADAAMwBGAEIAOABDAEYAMgA5ADkAMgAwADAAMAAwADAAMABCAEYAOQAxAEYAQQA5ADkAQwAyADAAMAAwADAAMAAwAP/+/4AzAEYAQgBBADcANAA4ADEAMwBDADAAMAAwADAAMAAwAEIARgA5AEMAMwBEADEANgBGADIAMAAwADAAMAAwADAAMwBGAEIAQQAxAEEANAA3ADAAOAAwADAAMAAwADAAMABCAEYAQQAxADMARQBDADgANgA3ADAAMAAwADAAMAAwADMARgBCAEIAMwAyADgANwAyAEMAMAAwADAAMAAwADAAQgBGAEIAQQBCAEUAMgBEADcAQwAwADAAMAAwADAAMAAzAEYAQgBDADMAQwBGAEIANAA3ADAAMAAwADAAMAAwAEIARgBCADkARgBDADAAMwA3AEMAMAAwADAAMAAwADAA//7/gDMARgBDADIAOABEAEMARABBAEQAMAAwADAAMAAwADAAQgBGAEIAOQA5ADYANwBBADIAOQAwADAAMAAwADAAMAAzAEYAQwA0AEEANQA5ADYARABEADAAMAAwADAAMAAwAEIARgA4ADEAOQBDAEEAOABCADAAMAAwADAAMAAwADAAMwBGAEMANAAxADUANwA5AEIAQgAwADAAMAAwADAAMABCAEYAOAA5ADEAQgBDAEEAQQBCADAAMAAwADAAMAAwADMARgBDADMANQBCADYANgAzADEAMAAwADAAMAAwADAAQgBGADcARQAwADUAOAAxAEEAQwAwADAAMAAwADAAMAD//v+AMwBGAEMAMgBBAEQAMABFAEIANgAwADAAMAAwADAAMABCAEYANwBFAEQAMQAyAEIARgBFADAAMAAwADAAMAAwADMARgBCAEQANQAzAEEAOAAwADUAMAAwADAAMAAwADAAQgBGADgAMwAyAEYANgBGADEARQAwADAAMAAwADAAMAAzAEYAQgBEADUANAA3AEYAMwA1ADAAMAAwADAAMAAwAEIARgA3AEUAMQBFADUARAA0ADIAMAAwADAAMAAwADAAMwBGAEIAQgBBADEAMwA0AEEANwAwADAAMAAwADAAMABCAEYAOAA0ADYAQQBFAEIANQA2ADAAMAAwADAAMAAwAP/+/xAzAEYAQgA5AEUAQgBDADEAMQA5ADAAMAAwADAAMAAwAAcAAAD//v+AMAAwADAAMAAwADAAMAA2ADAAMAAwADAAMAAwADAAMQAwADAAMAAwADAAMAAwADMAMAAwADAAMAAwADAAMAAxADAAMAAwADAAMAAwADEAQQAwADAAMAAwADAAMAAwADAAMwBGAEMAOQAzADIARABGADEAMgAwADAAMAAwADAAMAAzAEYAOAAwADYANgBDADUAMAAxADAAMAAwADAAMAAwADMARgBDADkAMwBCADIAMQBFAEMAMAAwADAAMAAwADAAMwBGADYARAA4ADEARABDAEYAQQAwADAAMAAwADAAMAAzAEYAQwA4AEIAOQAxADUANQBEADAAMAAwADAAMAAwAP/+/4BCAEYANABCADUANABGAEYARQBGADAAMAAwADAAMAAwADMARgBDADcARAA2ADAANABBADQAMAAwADAAMAAwADAAQgBGADcAMwA3AEMAMgA0ADUAMQAwADAAMAAwADAAMAAzAEYAQwA3AEEAQQA1ADAANQBBADAAMAAwADAAMAAwAEIARgA2ADgAOAA0AEMAMAAyAEQAMAAwADAAMAAwADAAMwBGAEMANwAxAEUARgBCADMANQAwADAAMAAwADAAMABCAEYAOAAxAEUANwA0AEYAQgA3ADAAMAAwADAAMAAwADMARgBDADUAOQBBAEYAMQA0AEMAMAAwADAAMAAwADAA//7/gEIARgA4AEUANQAzADgAMQBCAEMAMAAwADAAMAAwADAAMwBGAEMANQA2ADAANgAyAEQAMgAwADAAMAAwADAAMABCAEYAOQAzAEMARgBBAEUANAA2ADAAMAAwADAAMAAwADMARgBDADQARgAzADMAMwAwADMAMAAwADAAMAAwADAAQgBGADkANQAxADkAQgA0ADcANwAwADAAMAAwADAAMAAzAEYAQwA0AEYANQAwAEUAMwA2ADAAMAAwADAAMAAwAEIARgA5ADkANgAyAEYAMQA1ADQAMAAwADAAMAAwADAAMwBGAEMAMgBBADIARQA5ADYARAAwADAAMAAwADAAMAD//v+AQgBGADkAQgA5ADQAMABDADAANAAwADAAMAAwADAAMAAzAEYAQgBCAEQAQwAyADEAMwA5ADAAMAAwADAAMAAwAEIARgA5AEUARQA5ADEARABDADkAMAAwADAAMAAwADAAMwBGAEIANAAzADMANQAzADQARAAwADAAMAAwADAAMABCAEYAQQAwADgANAA4ADgANgAxADAAMAAwADAAMAAwADMARgBCADUAMABCADUAMwBDADAAMAAwADAAMAAwADAAQgBGADkARQAzAEEAMAAwADEARQAwADAAMAAwADAAMAAzAEYAQgA0ADkAOAA1ADMAQwBCADAAMAAwADAAMAAwAP/+/4BCAEYAOQA5ADQAMgA5AEUAMgA1ADAAMAAwADAAMAAwADMARgBCADUAOAAyAEQANgAwADgAMAAwADAAMAAwADAAQgBGADkANwAzADYAMwAxADMAQwAwADAAMAAwADAAMAAzAEYAQgA1ADQANgBCAEIANAAyADAAMAAwADAAMAAwAEIARgA5ADMAOQAwAEYAMQAwADgAMAAwADAAMAAwADAAMwBGAEIANgA1AEMANwA0ADMARQAwADAAMAAwADAAMABCAEYAOQAwADUAOQBFAEQAOQBGADAAMAAwADAAMAAwADMARgBCADYAMAAxADMAMwAyADkAMAAwADAAMAAwADAA//7/gEIARgA4AEMARgA2AEYANABCAEYAMAAwADAAMAAwADAAMwBGAEIANgA4AEQANABGAEYANAAwADAAMAAwADAAMABCAEYANwA1ADgANgBFADkANABDADAAMAAwADAAMAAwADMARgBCADYAQgBFADgAMAAxADIAMAAwADAAMAAwADAAQgBGADcANQA1AEQANABFADgAOAAwADAAMAAwADAAMAAzAEYAQgA2AEYAQwA5AEMAQgAzADAAMAAwADAAMAAwAEIARgA3ADUAMAA1ADkAOQBBADcAMAAwADAAMAAwADAAMwBGAEIAQgBEADgANgA1ADQAQgAwADAAMAAwADAAMAD//v9wQgBGADYARQBCADcAMQAzADEAQQAwADAAMAAwADAAMAAzAEYAQgBCAEIANwBEAEEAQQAyADAAMAAwADAAMAAwAEIARgA0ADMAQgAwADgANAA1AEIAMAAwADAAMAAwADAAMwBGAEMANQBBAEEANwA5ADkARQAwADAAMAAwADAAMAAzAEYANwAyADEAMgAwADkAQQAyADAAMAAwADAAMAAwADMARgBDADkAMwAyAEQARgAxADIAMAAwADAAMAAwADAAMwBGADgAMAA2ADYAQwA1ADAAMQAwADAAMAAwADAAMAAXAAAA//7/gDAAMAAwADAAMAAwADAANgAwADAAMAAwADAAMAAwADIAMAAwADAAMAAwADAAMAAzADAAMAAwADAAMAAwADAAMQAwADAAMAAwADAAMAA1ADIAMAAwADAAMAAwADAAMAAwADMARgA5AEIAOAAxADIAQwA0ADkAMAAwADAAMAAwADAAQgBGAEIANgAzAEUANgBBADUAMQAwADAAMAAwADAAMAAzAEYAOQBCADIAMQAyADQAMgBDADAAMAAwADAAMAAwAEIARgBCADEAQQA1ADEANwA5ADYAMAAwADAAMAAwADAAMwBGADkAQQBGADAAQgBGADIAMgAwADAAMAAwADAAMAD//v+AQgBGAEEARQA4ADQANABBAEIAMQAwADAAMAAwADAAMAAzAEYAOQA0ADUAQgA1AEUANAA2ADAAMAAwADAAMAAwAEIARgBBAEQAQwBDAEYAMQAwADQAMAAwADAAMAAwADAAMwBGADgAMgBBADkAOQA3ADkAMQAwADAAMAAwADAAMABCAEYAQQBBAEYANAAwADIAMAAyADAAMAAwADAAMAAwAEIARgA3ADEAMAA2ADcARgBCADQAMAAwADAAMAAwADAAQgBGAEEAQwAxADIAMQA2ADQANwAwADAAMAAwADAAMABCAEYANwBEADMANQBCADkANwA5ADAAMAAwADAAMAAwAP/+/4BCAEYAQQBEADYAQQBBAEYAMQAzADAAMAAwADAAMAAwAEIARgA4ADUAOAA1AEMARgA1AEEAMAAwADAAMAAwADAAQgBGAEEAQgA4AEMAQQBGAEIAQwAwADAAMAAwADAAMABCAEYAOABBADkANwA0AEIAOAA3ADAAMAAwADAAMAAwAEIARgBBAEMAMgBCAEQARgA4ADkAMAAwADAAMAAwADAAQgBGADkAMAA5AEQAMg=="/>
  <ax:ocxPr ax:name="Crdb6422" ax:value="ADAANAAzADAAMAAwADAAMAAwAEIARgBBAEEARgA4ADkANAA3ADIAMAAwADAAMAAwADAAQgBGADkAMgBFADIAQwA0ADMAOAAwADAAMAAwADAAMAD//v+AQgBGAEEARAAxADUARgA2ADIAMAAwADAAMAAwADAAMABCAEYAOQA0ADEAMwAwADcAMgA0ADAAMAAwADAAMAAwAEIARgBBAEIANQAxAEEAMABFAEYAMAAwADAAMAAwADAAQgBGADkANwAzADAARQAwADgAQwAwADAAMAAwADAAMABCAEYAQQBDADIANgAxAEMAQwAwADAAMAAwADAAMAAwAEIARgA5AEEAQgAyAEMANAA5AEUAMAAwADAAMAAwADAAQgBGAEEAQQA5ADMAMwAzADUANgAwADAAMAAwADAAMABCAEYAOQBGADMAMAAwAEMARgAzADAAMAAwADAAMAAwAP/+/4BCAEYAQQBCADgANAA0ADYAMwA1ADAAMAAwADAAMAAwAEIARgBBADAAOQBGADkAOQBGADIAMAAwADAAMAAwADAAQgBGAEEAOQAwAEMAQgBEADYANQAwADAAMAAwADAAMABCAEYAQQAzADIANwBEAEQAQwAwADAAMAAwADAAMAAwAEIARgBBADkARAA5ADgARABGADAAMAAwADAAMAAwADAAQgBGAEEAOAA3ADcAQwAyAEEANgAwADAAMAAwADAAMABCAEYAQQA4ADQANwBFADgAQQA3ADAAMAAwADAAMAAwAEIARgBBADkAQQBEAEEANABFAEQAMAAwADAAMAAwADAA//7/gEIARgBBADYAMQA2ADEANAAyAEQAMAAwADAAMAAwADAAQgBGAEEAQwA0ADIARAAzADQAOAAwADAAMAAwADAAMABCAEYAQQA2AEEAMAAxADgAOAA2ADAAMAAwADAAMAAwAEIARgBBAEUANABFADYAQwAyADAAMAAwADAAMAAwADAAQgBGAEEANABGADUAOQBCADIANwAwADAAMAAwADAAMABCAEYAQQBEADkANQBGADAANwA1ADAAMAAwADAAMAAwAEIARgA3AEMAMgBGAEEAQgAzADMAMAAwADAAMAAwADAAQgBGAEIAOQA3AEEARQBEAEIARQAwADAAMAAwADAAMAD//v+AQgBGADcAMgAxADAARQBBADEANwAwADAAMAAwADAAMABCAEYAQgBCADMAOAAxADMARQA0ADAAMAAwADAAMAAwAEIARgBCADUAMwBGAEUANwA5ADkAMAAwADAAMAAwADAAQgBGAEMANAA0AEMAQQBFADQANwAwADAAMAAwADAAMABCAEYAQgAzAEYARABGAEYANgAxADAAMAAwADAAMAAwAEIARgBDADQAMgBGADMAMwA5ADEAMAAwADAAMAAwADAAQgBGAEIANABGAEUANQA5ADYAMwAwADAAMAAwADAAMABCAEYAQwAxADYANwBGADQANQA3ADAAMAAwADAAMAAwAP/+/4BCAEYAQgBBAEQARgA3AEQAMgAxADAAMAAwADAAMAAwAEIARgBDADAAQgA2ADIAOABFADcAMAAwADAAMAAwADAAQgBGAEIARgA5ADUAMAA4AEEARAAwADAAMAAwADAAMABCAEYAQgBEADEANwA1ADcAMABFADAAMAAwADAAMAAwAEIARgBDADEANQAyAEUAMAA5ADUAMAAwADAAMAAwADAAQgBGAEIAQgA2ADIANABDADgANgAwADAAMAAwADAAMABCAEYAQwAwAEQANgA4ADIAMwA1ADAAMAAwADAAMAAwAEIARgBCAEEANwA2ADIAQQAwADEAMAAwADAAMAAwADAA//7/gEIARgBCAEYANgBBADMARgAxAEYAMAAwADAAMAAwADAAQgBGAEIAOQAwAEYAMQAzADkAQQAwADAAMAAwADAAMABCAEYAQgBFAEUANwBCAEUAMwBDADAAMAAwADAAMAAwAEIARgBCADUAOAA1AEYAQQBCAEIAMAAwADAAMAAwADAAQgBGAEIARgA5AEQAMAA2AEEANQAwADAAMAAwADAAMABCAEYAQgAyAEQAQwBEAEUANQA3ADAAMAAwADAAMAAwAEIARgBDADEANQBEAEEAMAAxAEUAMAAwADAAMAAwADAAQgBGAEIAMQA4ADQAOQAxADEANAAwADAAMAAwADAAMAD//v+AQgBGAEMAMwAzAEUANQBDADYARAAwADAAMAAwADAAMABCAEYAQQBEADIAMwBCAEQAMQAxADAAMAAwADAAMAAwAEIARgBDADQARQAwADQANwA4ADQAMAAwADAAMAAwADAAQgBGAEEAQwBDADcANAA4ADEARAAwADAAMAAwADAAMABCAEYAQwA2ADEAOQA0ADgAOQAxADAAMAAwADAAMAAwAEIARgBBAEEAMAA3ADAARAA4ADEAMAAwADAAMAAwADAAQgBGAEMANwA4ADEANgA2ADEAQgAwADAAMAAwADAAMABCAEYAQQAyAEYARgBBADAAQgA2ADAAMAAwADAAMAAwAP/+/4BCAEYAQwA4ADQARAA4AEMAMwAzADAAMAAwADAAMAAwAEIARgA5AEQAMwBFAEUAQQAzADIAMAAwADAAMAAwADAAQgBGAEMAOAA1AEUARgAyAEQAOAAwADAAMAAwADAAMABCAEYAOQA5ADgARQAwAEUAQQBEADAAMAAwADAAMAAwAEIARgBDADgAQwBFAEUANgAwADEAMAAwADAAMAAwADAAQgBGADkANABFAEEAMQAxAEQANQAwADAAMAAwADAAMABCAEYAQwA4ADkAMgAzAEYANAA2ADAAMAAwADAAMAAwAEIARgA5AEIANABBAEIANAA2ADEAMAAwADAAMAAwADAA//7/gEIARgBDADYAOQA4ADYAQQA0AEEAMAAwADAAMAAwADAAQgBGADkAOABGADAAQwAzAEMAMQAwADAAMAAwADAAMABCAEYAQwA1AEEAOQBDADgAMAA5ADAAMAAwADAAMAAwAEIARgA5AEQANwAwAEMAMgAwAEYAMAAwADAAMAAwADAAQgBGAEMANQBBADMARgBBAEMANwAwADAAMAAwADAAMABCAEYAOQBFAEIAOQA2AEUAMQA1ADAAMAAwADAAMAAwAEIARgBDADUAMwBDADUAQwAzADAAMAAwADAAMAAwADAAQgBGADkAQwAxADQANABBADQARgAwADAAMAAwADAAMAD//v+AQgBGAEMANQA5AEQAQQAzADYAMAAwADAAMAAwADAAMABCAEYAOQBBAEMAMQA0ADQAQQAwADAAMAAwADAAMAAwAEIARgBDADUAMQAwADgANwBCADMAMAAwADAAMAAwADAAQgBGADkAQgAwADMAQgA1ADMAQQAwADAAMAAwADAAMABCAEYAQwA1ADkAQgA1ADEAOQAzADAAMAAwADAAMAAwAEIARgA5ADgARQA1AEEAQgBEADYAMAAwADAAMAAwADAAQgBGAEMANQA4AEIAOABDAEYAMwAwADAAMAAwADAAMABCAEYAOQA2ADAANQA4ADcAMQAxADAAMAAwADAAMAAwAP/+/4BCAEYAQwA0AEIAMQA5AEIARQBDADAAMAAwADAAMAAwAEIARgA5ADcAOQAyADQAMwAzADcAMAAwADAAMAAwADAAQgBGAEMANABEADMANgAxADkAMAAwADAAMAAwADAAMABCAEYAOQBBADUARQBGADMAMwA3ADAAMAAwADAAMAAwAEIARgBDADQANQA2ADcAQwA3ADYAMAAwADAAMAAwADAAQgBGADkANAA1ADcAMABBAEYANwAwADAAMAAwADAAMABCAEYAQwA0ADMARQA2ADgARQA4ADAAMAAwADAAMAAwAEIARgA5ADIANgA1AEIARAA3ADYAMAAwADAAMAAwADAA//7/gEIARgBDADMARAAzAEEARAAzADEAMAAwADAAMAAwADAAQgBGADkANAA3ADAANwBFADUAMgAwADAAMAAwADAAMABCAEYAQwAzAEYAQgA0ADAANwA4ADAAMAAwADAAMAAwAEIARgA5ADQARgAxAEEAOABDADEAMAAwADAAMAAwADAAQgBGAEMAMwBCADAAQgA5ADcANgAwADAAMAAwADAAMABCAEYAOABEAEEAQQBEADAARgBGADAAMAAwADAAMAAwAEIARgBDADMAOABGADcARQBFAEMAMAAwADAAMAAwADAAQgBGADgARQAzADUANgBEADkAMwAwADAAMAAwADAAMAD//v+AQgBGAEMAMgBGADkAQgBCADQANwAwADAAMAAwADAAMABCAEYAOABBADUAMAA5AEQAMgBDADAAMAAwADAAMAAwAEIARgBDADMANQAzAEEARABBADQAMAAwADAAMAAwADAAQgBGADgAMQA2ADkARAA2ADkANgAwADAAMAAwADAAMABCAEYAQwAzADEAMQAzADEARQAwADAAMAAwADAAMAAwAEIARgA4ADkANABDADAARQA5ADMAMAAwADAAMAAwADAAQgBGAEMAMgA3AEQAMgBBADUAOQAwADAAMAAwADAAMABCAEYAOAAyAEUAQgA3ADQANgBEADAAMAAwADAAMAAwAP/+/4BCAEYAQwAyADkAMQA4ADEAMQAwADAAMAAwADAAMAAwAEIARgA4ADMARQA2ADUANQA4AEUAMAAwADAAMAAwADAAQgBGAEMAMgBDADkARAA3ADgANgAwADAAMAAwADAAMABCAEYANwAyADEARAA3AEIAMAAxADAAMAAwADAAMAAwAEIARgBDADIANQBBAEIARQAwAEIAMAAwADAAMAAwADAAQgBGADcANgBEAEEAOAAwADQARQAwADAAMAAwADAAMABCAEYAQwAyAEMAQQAzADcAQwAzADAAMAAwADAAMAAwAEIARgA1AEUANAAyADAARABGADQAMAAwADAAMAAwADAA//7/gEIARgBDADIAOQBCADMAOABCAEYAMAAwADAAMAAwADAAQgBGADcARgBBADAAQQA3ADIANwAwADAAMAAwADAAMABCAEYAQwAzADMAMAA1ADIAMwA4ADAAMAAwADAAMAAwADMARgA4ADYAMQBEAEYAOAA2AEYAMAAwADAAMAAwADAAQgBGAEMAMQBCADAARABEADYARQAwADAAMAAwADAAMAAzAEYAOAAyADgAMAA4AEIARAA1ADAAMAAwADAAMAAwAEIARgBDADEARAAyADkAMABFADcAMAAwADAAMAAwADAAMwBGADgANAA5AEIARAA1AEYAQQAwADAAMAAwADAAMAD//v+AQgBGAEMAMQA1AEEAQwBFADUANwAwADAAMAAwADAAMAAzAEYAOABFADMANgBCADYARAAxADAAMAAwADAAMAAwAEIARgBDADEAMQBBAEMAMgA0ADkAMAAwADAAMAAwADAAMwBGADgAQQBGAEMANg=="/>
  <ax:ocxPr ax:name="Crdb6423" ax:value="ADcANQBFADAAMAAwADAAMAAwAEIARgBDADAANQA1AEMAQgA4ADUAMAAwADAAMAAwADAAMwBGADkAMQA3ADQAQQBEADkARAAwADAAMAAwADAAMABCAEYAQwAwADEANQBCADAAOQBEADAAMAAwADAAMAAwADMARgA5ADAANwAxADcAMQA0AEUAMAAwADAAMAAwADAA//7/gEIARgBDADAAOQBFAEMAMQAwADYAMAAwADAAMAAwADAAMwBGADkANQBEADQAOQAwADkAMgAwADAAMAAwADAAMABCAEYAQwAwADkAMABDADYAMgBFADAAMAAwADAAMAAwADMARgA5ADEANgAwAEIANAAwAEIAMAAwADAAMAAwADAAQgBGAEMAMABGADgARgA2AEIANgAwADAAMAAwADAAMAAzAEYAOQBGAEEAOQA4ADkARgA0ADAAMAAwADAAMAAwAEIARgBDADAANQBDADAAQgAwADcAMAAwADAAMAAwADAAMwBGADkARAA5ADkARQA3AEUANQAwADAAMAAwADAAMAD//v+AQgBGAEIARgBFAEUAMAA1ADcANQAwADAAMAAwADAAMAAzAEYAQQAwADMAMgBEADQARABGADAAMAAwADAAMAAwAEIARgBCAEYAMgAwAEIANwBCADgAMAAwADAAMAAwADAAMwBGAEEAMQBGAEUAMABDADcARQAwADAAMAAwADAAMABCAEYAQgBBADcARgBFAEYAMQA5ADAAMAAwADAAMAAwADMARgA5AEIAOAAxADIAQwA0ADkAMAAwADAAMAAwADAAQgBGAEIANgAzAEUANgBBADUAMQAwADAAMAAwADAAMAAwADAAMAAwADAAMAAwADMAMAAwADAAMAAwADAAMAAxAP/+/4AwADAAMAAwADAAMAAwADQAMAAwADAAMAAwADAAMAAwAEIARgA4AEYANAAxAEMAQgAwAEMAMAAwADAAMAAwADAAQgBGAEMAMwBEADcARQBDAEEAMAAwADAAMAAwADAAMABCAEYAOQA4ADUANwA3ADYAMQBDADAAMAAwADAAMAAwAEIARgBDADUAQwBBADQAOABDAEIAMAAwADAAMAAwADAAQgBGADkANgAzADUAMwA5ADYAQgAwADAAMAAwADAAMABCAEYAQwA0AEMARQA4ADAAMgA4ADAAMAAwADAAMAAwAEIARgA4AEYANAAxAEMAQgAwAEMAMAAwADAAMAAwADAA//7/EEIARgBDADMARAA3AEUAQwBBADAAMAAwADAAMAAwADAAAwAAAP/+/4AwADAAMAAwADAAMAAwADYAMAAwADAAMAAwADAAMAAxADAAMAAwADAAMAAwADAAMwAwADAAMAAwADAAMAAwADEAMAAwADAAMAAwADAAMAA3ADAAMAAwADAAMAAwADAAMABCAEYAQwA2ADEANgBCAEQAQwAyADAAMAAwADAAMAAwADMARgBCADUAMgBEADcAMAA0AEQAMAAwADAAMAAwADAAQgBGAEMAOQA2ADgAMgA1AEUAOQAwADAAMAAwADAAMAAzAEYAQgA2ADIAQQAxAEUAQgBFADAAMAAwADAAMAAwAEIARgBDADkAMABEADgAMwA4AEQAMAAwADAAMAAwADAA//7/gDMARgBCAEEAOQA4ADkARgBDADcAMAAwADAAMAAwADAAQgBGAEMARABGADEAMgA3AEIAOQAwADAAMAAwADAAMAAzAEYAQgBDADQAOAAxAEYANAA3ADAAMAAwADAAMAAwAEIARgBEADAAMAA5ADAANAA1AEYAMAAwADAAMAAwADAAMwBGADkAOQAxADUANwAzADYAQQAwADAAMAAwADAAMABCAEYAQwA3ADUAMAAzAEEAMQAzADAAMAAwADAAMAAwADMARgA4AEEARgBDAEIANAAzAEMAMAAwADAAMAAwADAAQgBGAEMANgAxADYAQgBEAEMAMgAwADAAMAAwADAAMAD//v8QMwBGAEIANQAyAEQANwAwADQARAAwADAAMAAwADAAMAADAAAA//7/gDAAMAAwADAAMAAwADAANgAwADAAMAAwADAAMAAwADEAMAAwADAAMAAwADAAMAAzADAAMAAwADAAMAAwADAAMQAwADAAMAAwADAAMAAwAEEAMAAwADAAMAAwADAAMAAwADMARgBEADMAMwAxAEYARgA0AEYAMAAwADAAMAAwADAAMwBGAEMANQBDAEEANwBFADIANgAwADAAMAAwADAAMAAzAEYARAAyAEUANQA2ADYAMQAyADAAMAAwADAAMAAwADMARgBDADUAMwA1ADQANQBCADUAMAAwADAAMAAwADAAMwBGAEQAMgBEADMAQwA3AEMAOQAwADAAMAAwADAAMAD//v+AMwBGAEMAMwA3ADUARABEADQAQgAwADAAMAAwADAAMAAzAEYARAAyAEYARQA4AEUARQBBADAAMAAwADAAMAAwADMARgBDADEAOQA3AEIAMQBCAEUAMAAwADAAMAAwADAAMwBGAEQAMgA1ADgARAA0AEUARgAwADAAMAAwADAAMAAzAEYAQwAxADUAMQBCAEYARgAxADAAMAAwADAAMAAwADMARgBEADIAMAAxAEUAOQAyADcAMAAwADAAMAAwADAAMwBGAEMAMwA3ADgAMAA1AEEANQAwADAAMAAwADAAMAAzAEYARAAxAEQAQwBGADUARQBFADAAMAAwADAAMAAwAP/+/3AzAEYAQwA1ADYAQQA1ADYAMAA0ADAAMAAwADAAMAAwADMARgBEADEARAA5AEUARAA1AEEAMAAwADAAMAAwADAAMwBGAEMANgA0ADYAQwA4ADUAQgAwADAAMAAwADAAMAAzAEYARAAzADEAQwBGADQANgBGADAAMAAwADAAMAAwADMARgBDADYARQBBADUARgAzADgAMAAwADAAMAAwADAAMwBGAEQAMwAzADEARgBGADQARgAwADAAMAAwADAAMAAzAEYAQwA1AEMAQQA3AEUAMgA2ADAAMAAwADAAMAAwAA8AAAD//v+AMAAwADAAMAAwADAAMAA2ADAAMAAwADAAMAAwADAAMgAwADAAMAAwADAAMAAwADMAMAAwADAAMAAwADAAMAAxADAAMAAwADAAMAAwADMANAAwADAAMAAwADAAMAAwADAAMwBGAEQAMQA3AEIARQA3ADkAQwAwADAAMAAwADAAMAAzAEYAOQBDADUAOAA4AEYAMwBDADAAMAAwADAAMAAwADMARgBEADEAMwA3ADcANABEADMAMAAwADAAMAAwADAAMwBGADkAQwAxADgAQQBDAEUANgAwADAAMAAwADAAMAAzAEYARAAxADMANgA3ADkAMQA1ADAAMAAwADAAMAAwAP/+/4AzAEYAOQBBAEYAMgA5AEUAMgBDADAAMAAwADAAMAAwADMARgBEADEAMABDADAARAA1ADYAMAAwADAAMAAwADAAMwBGADkAOAA2ADIAOAAzAEQAQgAwADAAMAAwADAAMAAzAEYARAAxADEAMwA3ADMAOABGADAAMAAwADAAMAAwADMARgA5AEIAOQBDAEIANwAwADAAMAAwADAAMAAwADAAMwBGAEQAMABBADQANwA4ADUAQQAwADAAMAAwADAAMAAzAEYAOQBGADQAMwAyADYAOQBCADAAMAAwADAAMAAwADMARgBEADAAQQA2AEQANAA5AEUAMAAwADAAMAAwADAA//7/gDMARgBBADAAOQBGADYARABGAEUAMAAwADAAMAAwADAAMwBGAEQAMQAxAEYANgBDADIARAAwADAAMAAwADAAMAAzAEYAOQBCADUARABEADgAQwBBADAAMAAwADAAMAAwADMARgBEADEAMwBCADAAQQA5AEQAMAAwADAAMAAwADAAMwBGADkARQA2ADIAMQBFADcAOAAwADAAMAAwADAAMAAzAEYARAAwAEYARABFADgAOAAwADAAMAAwADAAMAAwADMARgBBADAANQAyAEIAOQA3AEUAMAAwADAAMAAwADAAMwBGAEQAMQAxADkANwBCADEANQAwADAAMAAwADAAMAD//v+AMwBGAEEAMABEADIAMgAwADYARAAwADAAMAAwADAAMAAzAEYARAAwAEYARgA5ADAAMgA4ADAAMAAwADAAMAAwADMARgBBADIAMwA5AEYAOQAyAEYAMAAwADAAMAAwADAAMwBGAEQAMQAyAEQARAA5AEUANgAwADAAMAAwADAAMAAzAEYAQQAxADMAOAA4ADAAOQA1ADAAMAAwADAAMAAwADMARgBEADEAMgA4AEYAQQBFADMAMAAwADAAMAAwADAAMwBGAEEAMgA5ADIAOAA0ADgARAAwADAAMAAwADAAMAAzAEYARAAwAEUAQgAwADMARQA5ADAAMAAwADAAMAAwAP/+/4AzAEYAQQAyAEYANwBBAEIAQgAyADAAMAAwADAAMAAwADMARgBEADEAMQA2AEIARQA4ADgAMAAwADAAMAAwADAAMwBGAEEAMwA3ADQAMgA1AEEAMAAwADAAMAAwADAAMAAzAEYARAAwAEQANgBEAEMAMAAyADAAMAAwADAAMAAwADMARgBBADMANwA4ADMARQA2ADkAMAAwADAAMAAwADAAMwBGAEQAMAA3ADIANAAyADgAOQAwADAAMAAwADAAMAAzAEYAQQA2AEEAMABDADkANQBEADAAMAAwADAAMAAwADMARgBEADEAMAA4ADQARgBDADIAMAAwADAAMAAwADAA//7/gDMARgBBADMAQwBEADYAOAA5AEMAMAAwADAAMAAwADAAMwBGAEQAMQAwAEYAOQA1AEIAMQAwADAAMAAwADAAMAAzAEYAQQA1ADUAOQAxADEAMwBDADAAMAAwADAAMAAwADMARgBEADEAMQA0AEMAMAAwADQAMAAwADAAMAAwADAAMwBGAEEANgA0AEYARgA1ADMAMQAwADAAMAAwADAAMAAzAEYARAAwAEMAMwA0ADAAMgA1ADAAMAAwADAAMAAwADMARgBBADYAQwBDADMARABFADMAMAAwADAAMAAwADAAMwBGAEQAMABCADEARgA3ADgAOQAwADAAMAAwADAAMAD//v+AMwBGAEEAOAAxADAAOQA4ADcARAAwADAAMAAwADAAMAAzAEYARAAwADUARAAyAEQAOAAzADAAMAAwADAAMAAwADMARgBBADgAMAAwAEUARgA1ADQAMAAwADAAMAAwADAAMwBGAEQAMAAwADIAQQBGAEUAMQAwADAAMAAwADAAMAAzAEYAQQA4AEQARgA3AEEARgA3ADAAMAAwADAAMAAwADMARgBEADAAMABCAEQAMQBBAEUAMAAwADAAMAAwADAAMwBGAEEAQgBCAEYAMgAwADAAOAAwADAAMAAwADAAMAAzAEYARAAwADEAQwBBAEMAOQBFADAAMAAwADAAMA=="/>
  <ax:ocxPr ax:name="Crdb6424" ax:value="ADAA//7/gDMARgBBAEUAMgA4AEQAMQA5ADYAMAAwADAAMAAwADAAMwBGAEQAMAAxADcANgBCADkARAAwADAAMAAwADAAMAAzAEYAQQBFADUANgAzAEQAMgBFADAAMAAwADAAMAAwADMARgBDAEYAMAAwAEEAQQA0ADAAMAAwADAAMAAwADAAMwBGAEIAMAA3AEIAMgA4AEYANwAwADAAMAAwADAAMAAzAEYAQwBFAEUANQBBAEQANABGADAAMAAwADAAMAAwADMARgBBAEYAMgA3ADAAMgAwADQAMAAwADAAMAAwADAAMwBGAEMARABFADEAQgA1ADQAMAAwADAAMAAwADAAMAD//v+AMwBGAEIAMABCADgAMQA5ADUAOAAwADAAMAAwADAAMAAzAEYAQwBEAEUANwBEADgAQgA0ADAAMAAwADAAMAAwADMARgBBAEUAQgA5ADUARgBFADYAMAAwADAAMAAwADAAMwBGAEMARAA0ADcANgAyADcANAAwADAAMAAwADAAMAAzAEYAQQBBADkANAA4ADYANAAwADAAMAAwADAAMAAwADMARgBDAEQAMAA2ADMAMAAzADIAMAAwADAAMAAwADAAMwBGAEEAQgAyADkANwA2ADEARAAwADAAMAAwADAAMAAzAEYAQwBDAEIANQBDADkAMQA2ADAAMAAwADAAMAAwAP/+/4AzAEYAQQA3ADAARgBCADgAQQBBADAAMAAwADAAMAAwADMARgBDAEMAMAAzADQARgA5ADkAMAAwADAAMAAwADAAMwBGAEEAOAAyADEAQQA3AEMAMgAwADAAMAAwADAAMAAzAEYAQwBCADAAOAA3AEYAMQBEADAAMAAwADAAMAAwADMARgA5ADkAQgA4AEYANwA0ADAAMAAwADAAMAAwADAAMwBGAEMAOABGAEYAMgA2AEQANwAwADAAMAAwADAAMAAzAEYAOQAzADEAQQA0ADIARAAzADAAMAAwADAAMAAwADMARgBDADgANgAwAEMAMQAwADgAMAAwADAAMAAwADAA//7/gDMARgA5ADgANwBFAEIAOQA2ADYAMAAwADAAMAAwADAAMwBGAEMANgA5ADQAQwBCADQAMAAwADAAMAAwADAAMAAzAEYAOAAwADIARgAzADYANAA2ADAAMAAwADAAMAAwADMARgBDADUAQQBBADcAOQA5AEUAMAAwADAAMAAwADAAMwBGADcAMgAxADIAMAA5AEEAMgAwADAAMAAwADAAMAAzAEYAQwA5ADMAMgBEAEYAMQAyADAAMAAwADAAMAAwADMARgA4ADAANgA2AEMANQAwADEAMAAwADAAMAAwADAAMwBGAEQAMQA3ADMAMQBEADcAQgAwADAAMAAwADAAMAD//v+AMwBGADkANQA1AEUAQwA0AEYAOQAwADAAMAAwADAAMAAzAEYARAAxADcANAAyADQAMgBGADAAMAAwADAAMAAwADMARgA5ADUANgAyADMAMQA0ADAAMAAwADAAMAAwADAAMwBGAEQAMQA4AEYAMgBDADQARQAwADAAMAAwADAAMAAzAEYAOQA1AEIAQwBBADcANwAwADAAMAAwADAAMAAwADMARgBEADEANwBGAEMANQAwAEMAMAAwADAAMAAwADAAMwBGADkANwBEAEMANABCADIAMwAwADAAMAAwADAAMAAzAEYARAAxADkANQBCADQARgBFADAAMAAwADAAMAAwAP/+/4AzAEYAOQA1AEQAMgA5AEEARgA4ADAAMAAwADAAMAAwADMARgBEADEAOQA5AEMAQwA1ADIAMAAwADAAMAAwADAAMwBGADkANQBFADAANQBEAEUANgAwADAAMAAwADAAMAAzAEYARAAxADgARQA2ADUAQwA1ADAAMAAwADAAMAAwADMARgA5ADkAMgA1ADkAQwA2ADAAMAAwADAAMAAwADAAMwBGAEQAMQBBAEUAQwBDAEYARAAwADAAMAAwADAAMAAzAEYAOQA2ADIANwAzADgAMgA5ADAAMAAwADAAMAAwADMARgBEADEAQgAwAEYAOQA1ADkAMAAwADAAMAAwADAA//7/gDMARgA5ADYAMgBFADkAMgAxADMAMAAwADAAMAAwADAAMwBGAEQAMQA3AEIARQA3ADkAQwAwADAAMAAwADAAMAAzAEYAOQBDADUAOAA4AEYAMwBDADAAMAAwADAAMAAwADAAMAAwADAAMAAwADAAMwAwADAAMAAwADAAMAAwADEAMAAwADAAMAAwADAAMAA1ADAAMAAwADAAMAAwADAAMAAzAEYARAAxAEMANgBDADEAOQAwADAAMAAwADAAMAAwADMARgBBADgAQgAyAEUANABBADcAMAAwADAAMAAwADAAMwBGAEQAMQA5ADMANQAxAEMAOQAwADAAMAAwADAAMAD//v9wMwBGAEEAOAAwADYAOQA4ADYAQwAwADAAMAAwADAAMAAzAEYARAAxADYAQwA0ADYAMQBFADAAMAAwADAAMAAwADMARgBBADMARQBBAEQANQBDAEMAMAAwADAAMAAwADAAMwBGAEQAMQA3AEQANQA4AEIAMgAwADAAMAAwADAAMAAzAEYAOQBGAEYAQwA1ADAAQQAwADAAMAAwADAAMAAwADMARgBEADEAQwA2AEMAMQA5ADAAMAAwADAAMAAwADAAMwBGAEEAOABCADIARQA0AEEANwAwADAAMAAwADAAMAAOAAAA//7/gDAAMAAwADAAMAAwADAANgAwADAAMAAwADAAMAAwADEAMAAwADAAMAAwADAAMAAzADAAMAAwADAAMAAwADAAMQAwADAAMAAwADAAMAAzADUAMAAwADAAMAAwADAAMAAwAEIARgBEADAANQBBAEIAMwAzAEMAMAAwADAAMAAwADAAMwBGAEMAOABBADMARQBCADAAMgAwADAAMAAwADAAMABCAEYAQwBGADYAMwAzADcANwA4ADAAMAAwADAAMAAwADMARgBDAEUANQAwAEUARgBGAEYAMAAwADAAMAAwADAAQgBGAEQAMwBEADYAMQAwADEANwAwADAAMAAwADAAMAD//v+AMwBGAEQAMAAzADkAMQA2ADQAQwAwADAAMAAwADAAMABCAEYARAAzAEIAOABFAEIARQBEADAAMAAwADAAMAAwADMARgBDAEYANwAzADQANAA1ADIAMAAwADAAMAAwADAAQgBGAEQAMwBGADMANwA0AEEAQwAwADAAMAAwADAAMAAzAEYAQwBGADMAQgA0AEYANgBBADAAMAAwADAAMAAwAEIARgBEADMAQwBCADEAMwBGAEYAMAAwADAAMAAwADAAMwBGAEMARQBFAEQARQBCADIARAAwADAAMAAwADAAMABCAEYARAAzAEUAQgBFADYAQgA1ADAAMAAwADAAMAAwAP/+/4AzAEYAQwBFADgAMgA4AEYAMwA3ADAAMAAwADAAMAAwAEIARgBEADMARAA2ADAARgBBADEAMAAwADAAMAAwADAAMwBGAEMARQA0ADgAMgBCADcARQAwADAAMAAwADAAMABCAEYARAAzAEMAMwA4ADkAOQBDADAAMAAwADAAMAAwADMARgBDAEUAMABEADYAMQAxADEAMAAwADAAMAAwADAAQgBGAEQANAAwADIAMgAxAEYANgAwADAAMAAwADAAMAAzAEYAQwBEADcAQgAzADQAQwAzADAAMAAwADAAMAAwAEIARgBEADQAMAA1ADAAMwBCADgAMAAwADAAMAAwADAA//7/gDMARgBDAEMAQwA1AEYAMAAzADgAMAAwADAAMAAwADAAQgBGAEQANAA4AEEARgBGADAAQQAwADAAMAAwADAAMAAzAEYAQwBDADUARgA4ADQANgA4ADAAMAAwADAAMAAwAEIARgBEADQAQQA2ADkAOQA1ADgAMAAwADAAMAAwADAAMwBGAEMAQwA5ADUAQgA1ADEAMgAwADAAMAAwADAAMABCAEYARAA0ADUARgA1ADgAOAA1ADAAMAAwADAAMAAwADMARgBDAEQAMQA5ADQANABGAEMAMAAwADAAMAAwADAAQgBGAEQANAA2ADQAQwBBAEYAMgAwADAAMAAwADAAMAD//v+AMwBGAEMAQwA5ADIARgAyADkAQgAwADAAMAAwADAAMABCAEYARAA0ADMAQgA0AEYANwA4ADAAMAAwADAAMAAwADMARgBDAEMARgAxAEEAQwBEADgAMAAwADAAMAAwADAAQgBGAEQANAAxADcAOABDADMANQAwADAAMAAwADAAMAAzAEYAQwBEADIAQgBGADYAMQAyADAAMAAwADAAMAAwAEIARgBEADQAMwBDAEEAMQBFAEQAMAAwADAAMAAwADAAMwBGAEMARAA0AEQANABFAEYANQAwADAAMAAwADAAMABCAEYARAA0ADIANgAwAEYANAA5ADAAMAAwADAAMAAwAP/+/4AzAEYAQwBEAEIAQgA3ADQANABDADAAMAAwADAAMAAwAEIARgBEADQAMAAyADIAMAA4AEMAMAAwADAAMAAwADAAMwBGAEMARABBAEUAOQBGADYANAAwADAAMAAwADAAMABCAEYARAA0ADAARABCAEQAMQBEADAAMAAwADAAMAAwADMARgBDAEUAMgA1ADIAMgAxADAAMAAwADAAMAAwADAAQgBGAEQANAA5ADUAQwBGADUAQwAwADAAMAAwADAAMAAzAEYAQwBEADMANwAzAEMARAA0ADAAMAAwADAAMAAwAEIARgBEADQANgAyAEIAQgAyADgAMAAwADAAMAAwADAA//7/gDMARgBDAEQAMgA3ADAANAAwADYAMAAwADAAMAAwADAAQgBGAEQANABBADIAMABDADIANQAwADAAMAAwADAAMAAzAEYAQwBEADIAMgBDADIAMwBGADAAMAAwADAAMAAwAEIARgBEADQANAA1AEUANQA4AEQAMAAwADAAMAAwADAAMwBGAEMARABGAEYAMwA5ADMANwAwADAAMAAwADAAMABCAEYARAA0ADEAOQAyADcARgBFADAAMAAwADAAMAAwADMARgBDAEUAOQBBADIAQQA0ADAAMAAwADAAMAAwADAAQgBGAEQANAAzAEMARgBBADMAQwAwADAAMAAwADAAMAD//v+AMwBGAEMARQA1ADYAOAA2ADQAQQAwADAAMAAwADAAMABCAEYARAA0ADUANgBFADcANgBBADAAMAAwADAAMAAwADMARgBDAEUARABEAEUANwAyAEQAMAAwADAAMAAwADAAQgBGAEQANABGAEEAMwBGADAAMQAwADAAMAAwADAAMAAzAEYAQwBGADMAMwBEAEMAQgBDADAAMAAwADAAMAAwAEIARgBEADUANwA0AEQAOQBCADkAMAAwADAAMAAwADAAMwBGAEQAMAAwADIAQwA2ADEAOQAwADAAMA=="/>
  <ax:ocxPr ax:name="Crdb6425" ax:value="ADAAMAAwAEIARgBEADUAOAA1ADQANQA0ADQAMAAwADAAMAAwADAA//7/gDMARgBDAEMAQQBEAEUAQQA0ADUAMAAwADAAMAAwADAAQgBGAEQANQA3ADAAOABFAEMANgAwADAAMAAwADAAMAAzAEYAQwBDAEUANQA2ADcARAA5ADAAMAAwADAAMAAwAEIARgBEADUANAA4ADAAMwBFAEYAMAAwADAAMAAwADAAMwBGAEMAQwA5AEQAMgA4AEQANgAwADAAMAAwADAAMABCAEYARAA1ADgAMgAwAEMARABEADAAMAAwADAAMAAwADMARgBDAEMAQQAwADEAOAA4AEUAMAAwADAAMAAwADAAQgBGAEQANQA4ADQAQgBCADgAMgAwADAAMAAwADAAMAD//v+AMwBGAEMAQwAzAEQANgA1ADQAMgAwADAAMAAwADAAMABCAEYARAA1ADUAQQAxADQAQwBEADAAMAAwADAAMAAwADMARgBDAEMAMABFAEYANgBFADUAMAAwADAAMAAwADAAQgBGAEQANQA4ADcARQAwADEANQAwADAAMAAwADAAMAAzAEYAQwBCADYAOAA0ADcAMwBFADAAMAAwADAAMAAwAEIARgBEADUAOAA3AEEARAAxADgAMAAwADAAMAAwADAAMwBGAEMAQwAwADQAOAA2AEQAQwAwADAAMAAwADAAMABCAEYARAA1ADkAQwA3ADIANQA0ADAAMAAwADAAMAAwAP/+/4AzAEYAQwBCADQAOAA0ADIANABGADAAMAAwADAAMAAwAEIARgBEADUAOQAzAEUARgA0ADEAMAAwADAAMAAwADAAMwBGAEMAQgAzADAAQwBBADMAQQAwADAAMAAwADAAMABCAEYARAA1ADkAMQA0ADQANAAwADAAMAAwADAAMAAwADMARgBDAEIAMgA4ADYAMQBBADMAMAAwADAAMAAwADAAQgBGAEQANQA1ADkARgBGADkAOQAwADAAMAAwADAAMAAzAEYAQwBCADAAQQA5AEEAMgBBADAAMAAwADAAMAAwAEIARgBEADUAMgBGADcAOAA0ADEAMAAwADAAMAAwADAA//7/gDMARgBDAEEARABBAEYANAA1ADgAMAAwADAAMAAwADAAQgBGAEQANQAwAEUAMwA2AEIANwAwADAAMAAwADAAMAAzAEYAQwBBAEEAMgA2AEIAQgBBADAAMAAwADAAMAAwAEIARgBEADQARAA2ADQARABBADEAMAAwADAAMAAwADAAMwBGAEMAQQA1ADMAQgBGAEMAMQAwADAAMAAwADAAMABCAEYARAA0AEQAQwBGAEQAQQAxADAAMAAwADAAMAAwADMARgBDADkANQBCAEEAMQBBADkAMAAwADAAMAAwADAAQgBGAEQANAA4AEIANQA3AEYAMgAwADAAMAAwADAAMAD//v+AMwBGAEMAOABFADkARQBGAEMANwAwADAAMAAwADAAMABCAEYARAA0ADIAMABCADYAMgAxADAAMAAwADAAMAAwADMARgBDADkAMABFADMAMwBFADMAMAAwADAAMAAwADAAQgBGAEQAMwBBAEUAQQAxADAAOQAwADAAMAAwADAAMAAzAEYAQwA4ADkANAA5AEEAMQAzADAAMAAwADAAMAAwAEIARgBEADMAMQAwADAAOAA1ADIAMAAwADAAMAAwADAAMwBGAEMAOAA3ADYAQwAxADcARgAwADAAMAAwADAAMABCAEYARAAxAEUANwBBADkANwBDADAAMAAwADAAMAAwAP/+/1AzAEYAQwA4ADkAMAA3AEUANQBCADAAMAAwADAAMAAwAEIARgBEADAANQA0ADcAQgA5AEUAMAAwADAAMAAwADAAMwBGAEMANwBEADAAOQBEAEIAOQAwADAAMAAwADAAMABCAEYARAAwADUAQQBCADMAMwBDADAAMAAwADAAMAAwADMARgBDADgAQQAzAEUAQgAwADIAMAAwADAAMAAwADAACAAAAP/+/4AwADAAMAAwADAAMAAwADYAMAAwADAAMAAwADAAMAAxADAAMAAwADAAMAAwADAAMwAwADAAMAAwADAAMAAwADEAMAAwADAAMAAwADAAMQBEADAAMAAwADAAMAAwADAAMAAzAEYAQwBFAEUANQBBAEQANABGADAAMAAwADAAMAAwADMARgBBAEYAMgA3ADAAMgAwADQAMAAwADAAMAAwADAAMwBGAEMARABFADEAQgA1ADQAMAAwADAAMAAwADAAMAAzAEYAQgAwAEIAOAAxADkANQA4ADAAMAAwADAAMAAwADMARgBDAEQARQA3AEQAOABCADQAMAAwADAAMAAwADAA//7/gDMARgBBAEUAQgA5ADUARgBFADYAMAAwADAAMAAwADAAMwBGAEMARAA0ADcANgAyADcANAAwADAAMAAwADAAMAAzAEYAQQBBADkANAA4ADYANAAwADAAMAAwADAAMAAwADMARgBDAEQAMAA2ADMAMAAzADIAMAAwADAAMAAwADAAMwBGAEEAQgAyADkANwA2ADEARAAwADAAMAAwADAAMAAzAEYAQwBDAEIANQBDADkAMQA2ADAAMAAwADAAMAAwADMARgBBADcAMABGAEIAOABBAEEAMAAwADAAMAAwADAAMwBGAEMAQwAwADMANABGADkAOQAwADAAMAAwADAAMAD//v+AMwBGAEEAOAAyADEAQQA3AEMAMgAwADAAMAAwADAAMAAzAEYAQwBCADAAOAA3AEYAMQBEADAAMAAwADAAMAAwADMARgA5ADkAQgA4AEYANwA0ADAAMAAwADAAMAAwADAAMwBGAEMAOABGAEYAMgA2AEQANwAwADAAMAAwADAAMAAzAEYAOQAzADEAQQA0ADIARAAzADAAMAAwADAAMAAwADMARgBDADgANgAwAEMAMQAwADgAMAAwADAAMAAwADAAMwBGADkAOAA3AEUAQgA5ADYANgAwADAAMAAwADAAMAAzAEYAQwA3ADUANAAyADIAMwAyADAAMAAwADAAMAAwAP/+/4AzAEYAOQBFADYAOQAwAEUAMQBGADAAMAAwADAAMAAwADMARgBDADcAMAAzADYANwAzADQAMAAwADAAMAAwADAAMwBGAEEAMwA3AEQANwBDADkAQQAwADAAMAAwADAAMAAzAEYAQwA3AEEAQwA2ADQAOQBGADAAMAAwADAAMAAwADMARgBBADUAOAA3ADIANABBAEUAMAAwADAAMAAwADAAMwBGAEMANwBDADcAMwAxADYAMgAwADAAMAAwADAAMAAzAEYAQQA5ADYANgBCADIAMgBCADAAMAAwADAAMAAwADMARgBDADgANAA2ADQAOQA2ADAAMAAwADAAMAAwADAA//7/gDMARgBBADgAQwA0ADIAQQBCADEAMAAwADAAMAAwADAAMwBGAEMAOAA0AEIARABFADcAQwAwADAAMAAwADAAMAAzAEYAQQBCAEUAQQBDAEQANgBCADAAMAAwADAAMAAwADMARgBDADkAOABCAEYAOAAyAEYAMAAwADAAMAAwADAAMwBGAEEARgBFAEMAMAA2AEIAMgAwADAAMAAwADAAMAAzAEYAQwA5AEMANAA4ADcAOABEADAAMAAwADAAMAAwADMARgBCADMAMgA5ADYANgBCADUAMAAwADAAMAAwADAAMwBGAEMAOQA5ADAAMAA1AEMAMAAwADAAMAAwADAAMAD//v+AMwBGAEIANAA1ADMAMgA5ADMAQwAwADAAMAAwADAAMAAzAEYAQwA5AEMAQQA2AEQAMgAzADAAMAAwADAAMAAwADMARgBCADQAQQA1ADMAQQAyADkAMAAwADAAMAAwADAAMwBGAEMAQQAxAEUANgA3ADEANQAwADAAMAAwADAAMAAzAEYAQgAwADkANABDADMANAA2ADAAMAAwADAAMAAwADMARgBDAEIARQAwADYAMAAyAEMAMAAwADAAMAAwADAAMwBGAEIAMQAyAEIAMABFAEEAQgAwADAAMAAwADAAMAAzAEYAQwBDADEANABFADIAMQBFADAAMAAwADAAMAAwAP/+/4AzAEYAQQBEAEIARgAyADcAQQBFADAAMAAwADAAMAAwADMARgBDAEQAMQA2ADMANgBDAEQAMAAwADAAMAAwADAAMwBGAEIAMQAzAEYANgA4ADUARQAwADAAMAAwADAAMAAzAEYAQwBEAEEAOAAyAEUAMgAyADAAMAAwADAAMAAwADMARgBCADAARABFADgAMgBEADMAMAAwADAAMAAwADAAMwBGAEMARQAxADQAMgAzADMAQwAwADAAMAAwADAAMAAzAEYAQgAxAEQAOAAxAEMARgBEADAAMAAwADAAMAAwADMARgBDAEUAQgAwADkAMgBGADgAMAAwADAAMAAwADAA//7/UDMARgBCADEAQQA2ADgANAAxADMAMAAwADAAMAAwADAAMwBGAEMARgAwADAAQQBBADQAMAAwADAAMAAwADAAMAAzAEYAQgAwADcAQgAyADgARgA3ADAAMAAwADAAMAAwADMARgBDAEUARQA1AEEARAA0AEYAMAAwADAAMAAwADAAMwBGAEEARgAyADcAMAAyADAANAAwADAAMAAwADAAMAAJAAAA//7/gDAAMAAwADAAMAAwADAANgAwADAAMAAwADAAMAAwADIAMAAwADAAMAAwADAAMAAzADAAMAAwADAAMAAwADAAMQAwADAAMAAwADAAMAAxAEUAMAAwADAAMAAwADAAMAAwADMARgBCADkARAA3AEMAMwBBADAAMAAwADAAMAAwADAAMwBGAEIARAA0AEUAMwA3ADkAMgAwADAAMAAwADAAMAAzAEYAQgBBADcAQQAyAEIAQgAzADAAMAAwADAAMAAwADMARgBCADkARQBEAEYAQgBFADIAMAAwADAAMAAwADAAMwBGAEIAMQAyADgAQQBDAEEANAAwADAAMAAwADAAMAD//v+AMwBGAEIAOQA1AEEANABFADUAOAAwADAAMAAwADAAMAAzAEYAQQBGADYAQgA3ADEAOAAyADAAMAAwADAAMAAwADMARgBCAEEANQBEADYARQBBADEAMAAwADAAMAAwADAAMwBGAEEARQAxADgARQA3ADQAMAAwADAAMAAwADAAMAAzAEYAQgBEAEIAMAAxADUAQgA3ADAAMAAwADAAMAAwADMARgBBAEMAOAAxADIANwA3ADEAMAAwADAAMAAwADAAMwBGAEIARgBEAEQANAAyADEARgAwADAAMAAwADAAMAAzAEYAQQAzADYARgAwADEAQwBDADAAMAAwADAAMAAwAP/+/4AzAEYAQwAxADgANgBGADUAQQBDADAAMAAwADAAMAAwADMARgBBADMAQQA2AEYARAAwADkAMAAwADAAMAAwADAAMwBGAEMAMgA5ADIANg=="/>
  <ax:ocxPr ax:name="Crdb6426" ax:value="ADgARQA5ADAAMAAwADAAMAAwADMARgBBADMAQQAzADcAQgA3ADcAMAAwADAAMAAwADAAMwBGAEMAMgBBAEQANwAxADYANwAwADAAMAAwADAAMAAzAEYAQQA0ADQAMwBDADkAQgBBADAAMAAwADAAMAAwADMARgBDADMAMABGAEYAMAA2AEMAMAAwADAAMAAwADAAMwBGAEEAMgBDAEYANwBDADcANwAwADAAMAAwADAAMAD//v+AMwBGAEMAMwBBAEQAOABGADEANgAwADAAMAAwADAAMAAzAEYAQQA2ADQANQBBADkANwA4ADAAMAAwADAAMAAwADMARgBDADQANwBEAEEAOABGAEIAMAAwADAAMAAwADAAMwBGAEEANgAxADYAQQA4ADgAMQAwADAAMAAwADAAMAAzAEYAQwA1AEMAQwAwADYANQBGADAAMAAwADAAMAAwADMARgBBADcARAA1ADcANwA4ADYAMAAwADAAMAAwADAAMwBGAEMANQBFAEEARgBCADIAOQAwADAAMAAwADAAMAAzAEYAQQBFAEQAMgBDADcAQQA1ADAAMAAwADAAMAAwAP/+/4AzAEYAQwA2ADgARQAyADgANAAzADAAMAAwADAAMAAwADMARgBBAEUANwA2AEMAQgA5ADEAMAAwADAAMAAwADAAMwBGAEMANQBCADgAOABGADcAQwAwADAAMAAwADAAMAAzAEYAQQBGADQANwBEADEAMwA2ADAAMAAwADAAMAAwADMARgBDADYAMABDADgANAAyADUAMAAwADAAMAAwADAAMwBGAEIAMABEAEQAOQBCADUARAAwADAAMAAwADAAMAAzAEYAQwA1AEIANwA4ADMARgA4ADAAMAAwADAAMAAwADMARgBCADIAMAAxADEAQQA0ADIAMAAwADAAMAAwADAA//7/gDMARgBDADUAMwA4ADYAQgAyADcAMAAwADAAMAAwADAAMwBGAEIAOAA0ADEANwAxADgANQAwADAAMAAwADAAMAAzAEYAQwA0ADgAQQA1ADEANQA0ADAAMAAwADAAMAAwADMARgBCADgAMwA1ADkAQwBBADcAMAAwADAAMAAwADAAMwBGAEMANAA0AEEAOAAwAEIAOAAwADAAMAAwADAAMAAzAEYAQgA5ADUANwA2AEUAOQA2ADAAMAAwADAAMAAwADMARgBDADQAMABFAEYANgA3AEQAMAAwADAAMAAwADAAMwBGAEIAOQAyADUARQBGADUAMgAwADAAMAAwADAAMAD//v+AMwBGAEMAMwA0AEYAOQBGADUAQQAwADAAMAAwADAAMAAzAEYAQgA5AEQAOQA0ADgAQQA5ADAAMAAwADAAMAAwADMARgBDADMANgAwADUAQwAzAEUAMAAwADAAMAAwADAAMwBGAEIAQQAzADAANwAwADIAQQAwADAAMAAwADAAMAAzAEYAQwAyAEMAOAA1AEUAQQBEADAAMAAwADAAMAAwADMARgBCADkAMAA0ADcAOABGAEQAMAAwADAAMAAwADAAMwBGAEMAMQBCADUANgA2AEMAOAAwADAAMAAwADAAMAAzAEYAQgA5ADQARAA5AEMAMgBBADAAMAAwADAAMAAwAP/+/4AzAEYAQwAxADcARAA2AEUAMgAwADAAMAAwADAAMAAwADMARgBCAEEAQgBDADcARQA3ADcAMAAwADAAMAAwADAAMwBGAEMAMgA1ADgARQBCADgARQAwADAAMAAwADAAMAAzAEYAQgBCADIAQwBEAEIAMABFADAAMAAwADAAMAAwADMARgBDADIAMgA0ADMARAA3ADgAMAAwADAAMAAwADAAMwBGAEIAOQBEADcAQwAzAEEAMAAwADAAMAAwADAAMAAzAEYAQgBEADQARQAzADcAOQAyADAAMAAwADAAMAAwADAAMAAwADAAMAAwADAAMwAwADAAMAAwADAAMAAwADEA//7/cDAAMAAwADAAMAAwADAAMwAwADAAMAAwADAAMAAwADAAMwBGAEIAQwAwAEEANgBFADMARgAwADAAMAAwADAAMAAzAEYAQwAzADQAQwA5AEIAOAAwADAAMAAwADAAMAAwADMARgBCAEEARQBFAEMAMAA2ADMAMAAwADAAMAAwADAAMwBGAEMAMgA5ADQANwA2AEYAMQAwADAAMAAwADAAMAAzAEYAQgBDADAAQQA2AEUAMwBGADAAMAAwADAAMAAwADMARgBDADMANABDADkAQgA4ADAAMAAwADAAMAAwADAAAwAAAP/+/4AwADAAMAAwADAAMAAwADYAMAAwADAAMAAwADAAMAAxADAAMAAwADAAMAAwADAAMwAwADAAMAAwADAAMAAwADEAMAAwADAAMAAwADAAMAA5ADAAMAAwADAAMAAwADAAMABCAEYAQgBBAEIARQAyAEQANwBDADAAMAAwADAAMAAwADMARgBCAEMAMwBDAEYAQgA0ADcAMAAwADAAMAAwADAAQgBGAEIAOQBGAEMAMAAzADcAQwAwADAAMAAwADAAMAAzAEYAQwAyADgARABDAEQAQQBEADAAMAAwADAAMAAwAEIARgBDADgAMAAyADUAMAA5ADcAMAAwADAAMAAwADAA//7/gDMARgBDADMARQA5ADQARgAzAEEAMAAwADAAMAAwADAAQgBGAEMAOAAzADAARABEADcANwAwADAAMAAwADAAMAAzAEYAQwAyAEMAMQA5ADYAOAA2ADAAMAAwADAAMAAwAEIARgBDADkAMABEADgAMwA4AEQAMAAwADAAMAAwADAAMwBGAEIAQQA5ADgAOQBGAEMANwAwADAAMAAwADAAMABCAEYAQwA5ADYAOAAyADUARQA5ADAAMAAwADAAMAAwADMARgBCADYAMgBBADEARQBCAEUAMAAwADAAMAAwADAAQgBGAEMANgAxADYAQgBEAEMAMgAwADAAMAAwADAAMAD//v9QMwBGAEIANQAyAEQANwAwADQARAAwADAAMAAwADAAMABCAEYAQgBCADcARgAwAEQAQQBCADAAMAAwADAAMAAwADMARgBCADMANQAwADYARgA5ADgAMAAwADAAMAAwADAAQgBGAEIAQQBCAEUAMgBEADcAQwAwADAAMAAwADAAMAAzAEYAQgBDADMAQwBGAEIANAA3ADAAMAAwADAAMAAwAAAAAAD//v8AAAAAAP/+/wABAP/+/w9NAGEAcABfAEMAaABhAHIAdABfAEkARABzADEAOAD//v8PUwB0AGEAdABlACAARgBpAHAAcwAgAEMAbwBkAGUA//7/AAAAAAAAAAAAEAAAAAAAAAAQAAAAAAAAABAANQAAAP/+/wExAP/+/wEyAP/+/wE0AP/+/wE1AP/+/wE2AP/+/wE4AP/+/wE5AP/+/wIxADAA//7/AjEAMQD//v8CMQAyAP/+/wIxADMA//7/AjEANQD//v8CMQA2AP/+/wIxADcA//7/AjEAOAD//v8CMQA5AP/+/wIyADAA//7/AjIAMQD//v8CMgAyAP/+/wIyADMA//7/AjIANAD//v8CMgA1AP/+/wIyADYA//7/AjIANwD//v8CMgA4AP/+/wIyADkA//7/AjMAMAD//v8CMwAxAP/+/wIzADIA//7/AjMAMwD//v8CMwA0AP/+/wIzADUA//7/AjMANgD//v8CMwA3AP/+/wIzADgA//7/AjMAOQD//v8CNAAwAP/+/wI0ADEA//7/AjQAMgD//v8CNAA0AP/+/wI0ADUA//7/AjQANgD//v8CNAA3AP/+/wI0ADgA//7/AjQAOQD//v8CNQAwAP/+/wI1ADEA//7/AjUAMwD//v8CNQA0AP/+/wI1ADUA//7/AjUANgD//v8CNwAyAP/+/wkjAEAAQAAqAE0AKgBAAEAAIwAAAAAAAAAAAAAAAAACAP/+/wpQAEMAVABfAE0ARABDAFIAMQA2AP/+/whQAEMAVABfAE0ARABDAFIA//7/AAAAAAAAAAAAEAAAAAAAAAAQAAAAAAAAABAANQAAAEXlUBUjr1hA9robaKJkWECMfbJz4/5YQHahzb6HVVhAqQzQExchWEBpAGHIUHxYQDP4GC943FdAr8AIkC8JWED+qzuW0k1YQJXPCP7frVhAmorWXrCOWEBZA7R3tW5YQEDz2JDUg1hAO2qd2LRiWECsdjXbiWRYQKfdhZqNfVhAAAzfpx6sWEBgagA00GtYQB2lVhuHe1hA46+8J4JTWEB5zupOsIZYQPdYOTtwelhAz60TusuWWEAdC3pOkZRYQGtLDZwgiVhAz7Q0degoWECDqlumlllYQJQ8nfMzYFhAWqfL1bllWECqIxbQuHhYQGu6B5RPTFhA7KSPl/PQWECgrx/d8C5YQAvNZZ9CTVhAwk4WysqtWEDOQ03Mk1pYQA1Jqk8JnVhAxxPNNkWTWEBsPViWIKhYQB1sexDFhlhABwTxPkR5WECyKG+qHLFYQEt6o+AymFhAyRg+UCJfWEASol7zh81XQNB7gbMi+1dAMO6IX5SMWEBwC3U8TDxYQFETukSdbFhAjwt/vp22VkBh0knH83BYQAAAAAAAAFlAAAAAAAAAWUAAAAAAAAAAAAAAAAADAAoAAQAAAAEAAAABAAAABQAAAAAAAAAAAAAAAAAAABBAAAAAAAAAAAAAAAAAAAAAAAAAAAAAAAAAAAAAAAAAAAAA//7/AP/+/wAAAP/+/xBfAE0AQQBQAF8ARwBFAE8ATQBFAFQAUgBZAF8AMQAwABMAAQAAAAEAAAABAAAAAQAAAAAAAAAAAAAAAAAAABBAAAAAAAAAAAAAAAAAAAAAAAAAAAAAAAAAAAAAAAAAAAAA//7/AP/+/wAAAP/+/w9NAGEAcABfAEMAaABhAHIAdABfAEkARABzADEAOAALAAIACQABAAAAAgAAAAIAAAAAAAAABgAAAAAAAAAQQAAAAAAAAAAAAAAAAAAAAAAAAAAAAAAAAAAAAAAAAAAAAP/+/wD//v8AAAD//v8KUABDAFQAXwBNAEQAQwBSADEANgACAAoADgA="/>
  <ax:ocxPr ax:name="Crdb64nProp" ax:value="27"/>
  <ax:ocxPr ax:name="AxesVisible" ax:value="0"/>
  <ax:ocxPr ax:name="Dimension" ax:value="0"/>
  <ax:ocxPr ax:name="TranslationY" ax:value="3.189531E-02"/>
  <ax:ocxPr ax:name="ScaleX" ax:value="1"/>
  <ax:ocxPr ax:name="ScaleY" ax:value="1"/>
  <ax:ocxPr ax:name="ScaleZ" ax:value="1"/>
  <ax:ocxPr ax:name="EXTERNALNAME" ax:value=""/>
  <ax:ocxPr ax:name="DRILLDOWNMODE" ax:value="ANY"/>
  <ax:ocxPr ax:name="DRILLFUNC" ax:value=""/>
  <ax:ocxPr ax:name="DRILLPATTERN" ax:value="{&amp;G_INDEPV,f}{&amp;G_GROUPV,f}{&amp;G_SUBGRV,f}.html"/>
  <ax:ocxPr ax:name="DRILLTARGET" ax:value="SASGraph13192333350"/>
  <ax:ocxPr ax:name="PATTERNSTRIP" ax:value=""/>
  <ax:ocxPr ax:name="DISABLEDRILLDOWN" ax:value="YES"/>
  <ax:ocxPr ax:name="StyleBy" ax:value="Default"/>
  <ax:ocxPr ax:name="View2D" ax:value="0"/>
  <ax:ocxPr ax:name="NumberofLegends" ax:value="1"/>
  <ax:ocxPr ax:name="Legend1_ChartCount" ax:value="1"/>
  <ax:ocxPr ax:name="Legend1_Chart0" ax:value="0"/>
  <ax:ocxPr ax:name="Legend1_Role" ax:value="11"/>
  <ax:ocxPr ax:name="Legend1_LegendWndVisible" ax:value="2"/>
  <ax:ocxPr ax:name="Legend1_Backplane_Border" ax:value="1"/>
  <ax:ocxPr ax:name="Legend1_Backplane_Background_IsSet" ax:value="64"/>
  <ax:ocxPr ax:name="Legend1_Backplane_Background_BackColorR" ax:value="1"/>
  <ax:ocxPr ax:name="Legend1_Backplane_Background_BackColorG" ax:value="1"/>
  <ax:ocxPr ax:name="Legend1_Backplane_Background_BackColorB" ax:value="1"/>
  <ax:ocxPr ax:name="Legend1_Backplane_Background_ForeColorR" ax:value="1"/>
  <ax:ocxPr ax:name="Legend1_Backplane_Background_ForeColorG" ax:value="1"/>
  <ax:ocxPr ax:name="Legend1_Backplane_Background_ForeColorB" ax:value="1"/>
  <ax:ocxPr ax:name="Legend1_Backplane_Background_File" ax:value=""/>
  <ax:ocxPr ax:name="Legend1_Backplane_Background_GradientIsSet" ax:value="0"/>
  <ax:ocxPr ax:name="Legend1_Backplane_Background_ImageFitStyle" ax:value="2"/>
  <ax:ocxPr ax:name="Legend1_Backplane_Background_Visible" ax:value="0"/>
  <ax:ocxPr ax:name="Legend1_Backplane_Background_Pattern" ax:value="2"/>
  <ax:ocxPr ax:name="Legend1_Backplane_Background_Type" ax:value="2"/>
  <ax:ocxPr ax:name="Legend1_Backplane_Background_XIsSet" ax:value="0"/>
  <ax:ocxPr ax:name="Legend1_Backplane_Background_XValue" ax:value="0"/>
  <ax:ocxPr ax:name="Legend1_Backplane_Background_XActualValue" ax:value="0"/>
  <ax:ocxPr ax:name="Legend1_Backplane_Background_YIsSet" ax:value="0"/>
  <ax:ocxPr ax:name="Legend1_Backplane_Background_YValue" ax:value="0"/>
  <ax:ocxPr ax:name="Legend1_Backplane_Background_YActualValue" ax:value="0"/>
  <ax:ocxPr ax:name="Legend1_Backplane_BorderColorR" ax:value="0.3098039"/>
  <ax:ocxPr ax:name="Legend1_Backplane_BorderColorG" ax:value="0.2862745"/>
  <ax:ocxPr ax:name="Legend1_Backplane_BorderColorB" ax:value="0.2313726"/>
  <ax:ocxPr ax:name="Legend1_Backplane_ShadowColorR" ax:value="0.3098039"/>
  <ax:ocxPr ax:name="Legend1_Backplane_ShadowColorG" ax:value="0.2862745"/>
  <ax:ocxPr ax:name="Legend1_Backplane_ShadowColorB" ax:value="0.2313726"/>
  <ax:ocxPr ax:name="Legend1_Backplane_XIsSet" ax:value="0"/>
  <ax:ocxPr ax:name="Legend1_Backplane_XValue" ax:value="81.0936126708984"/>
  <ax:ocxPr ax:name="Legend1_Backplane_XActualValue" ax:value="81.0936126708984"/>
  <ax:ocxPr ax:name="Legend1_Backplane_YIsSet" ax:value="0"/>
  <ax:ocxPr ax:name="Legend1_Backplane_YValue" ax:value="10.2400131225586"/>
  <ax:ocxPr ax:name="Legend1_Backplane_YActualValue" ax:value="10.2400131225586"/>
  <ax:ocxPr ax:name="Legend1_Backplane_ZIsSet" ax:value="0"/>
  <ax:ocxPr ax:name="Legend1_Backplane_ZValue" ax:value="0"/>
  <ax:ocxPr ax:name="Legend1_Backplane_ZActualValue" ax:value="0"/>
  <ax:ocxPr ax:name="Legend1_Backplane_HeightIsSet" ax:value="0"/>
  <ax:ocxPr ax:name="Legend1_Backplane_HeightValue" ax:value="22.8303833007813"/>
  <ax:ocxPr ax:name="Legend1_Backplane_HeightActualValue" ax:value="22.8303833007813"/>
  <ax:ocxPr ax:name="Legend1_Backplane_WidthIsSet" ax:value="0"/>
  <ax:ocxPr ax:name="Legend1_Backplane_WidthValue" ax:value="685.812759399414"/>
  <ax:ocxPr ax:name="Legend1_Backplane_WidthActualValue" ax:value="685.812759399414"/>
  <ax:ocxPr ax:name="Legend1_Backplane_Visible" ax:value="1"/>
  <ax:ocxPr ax:name="Legend1_Title_IsSet" ax:value="64"/>
  <ax:ocxPr ax:name="Legend1_Title_FontIsSet" ax:value="0"/>
  <ax:ocxPr ax:name="Legend1_Title_FontHtIsSet" ax:value="2"/>
  <ax:ocxPr ax:name="Legend1_Title_FontHtValue" ax:value="10"/>
  <ax:ocxPr ax:name="Legend1_Title_FontHtActualValue" ax:value="10"/>
  <ax:ocxPr ax:name="Legend1_Title_FontBold" ax:value="-1"/>
  <ax:ocxPr ax:name="Legend1_Title_Opaque" ax:value="0"/>
  <ax:ocxPr ax:name="Legend1_Labels_IsSet" ax:value="64"/>
  <ax:ocxPr ax:name="Legend1_Labels_FontIsSet" ax:value="0"/>
  <ax:ocxPr ax:name="Legend1_Labels_FontHtIsSet" ax:value="2"/>
  <ax:ocxPr ax:name="Legend1_Labels_FontHtValue" ax:value="9"/>
  <ax:ocxPr ax:name="Legend1_Labels_FontHtActualValue" ax:value="9"/>
  <ax:ocxPr ax:name="Legend1_Labels_FontBold" ax:value="0"/>
  <ax:ocxPr ax:name="Legend1_Labels_Opaque" ax:value="0"/>
  <ax:ocxPr ax:name="Anno_Enabled" ax:value="1"/>
  <ax:ocxPr ax:name="Anno_b64nByte" ax:value="4096"/>
  <ax:ocxPr ax:name="Anno_b640" ax:value="AQAAAAEANAAAAAcADAAAAAQAAQD//v8IQwBYADAAMAAwADAAMAAwAA0AAAAAAAAAAAAAQA4AAQD//v8LQQByAGkAYQBsACAAQgBsAGEAYwBrAAYAAQD//v8BMQARAAEA//7/AUEAEgAAALwpJ+SHNsE/FQAAAHD9/zti8bG/GAAAAAAAAAAAAAAAFAABAP/+/wEyABcAAQD//v8BMgAZAAEA//7/ATEAEAABAP/+/wJBAEwABwAMAAAABAABAP/+/whDAFgAMAAwADAAMAAwADAADQAAAAAAAAAAAABADgABAP/+/wtBAHIAaQBhAGwAIABCAGwAYQBjAGsABgABAP/+/wExABEAAQD//v8BQQASAAAANVS+Vcqr1L8VAAAAzv+/iVBRwb8YAAAAAAAAAAAAAAAUAAEA//7/ATIAFwABAP/+/wEyABkAAQD//v8BMQAQAAEA//7/AkEASwAHAAwAAAAEAAEA//7/CEMAWAAwADAAMAAwADAAMAANAAAAAAAAAAAAAEAOAAEA//7/C0EAcgBpAGEAbAAgAEIAbABhAGMAawAGAAEA//7/ATEAEQABAP/+/wFBABIAAAAtrUSkjDTNvxUAAACv+/+K8RKfvxgAAAAAAAAAAAAAABQAAQD//v8BMgAXAAEA//7/ATIAGQABAP/+/wExABAAAQD//v8CQQBaAAcADAAAAAQAAQD//v8IQwBYADAAMAAwADAAMAAwAA0AAAAAAAAAAAAAQA4AAQD//v8LQQByAGkAYQBsACAAQgBsAGEAYwBrAAYAAQD//v8BMQARAAEA//7/AUEAEgAAAAaTNZGih6g/FQAAABH8H3hBIaO/GAAAAAAAAAAAAAAAFAABAP/+/wEyABcAAQD//v8BMgAZAAEA//7/ATEAEAABAP/+/wJBAFIABwAMAAAABAABAP/+/whDAFgAMAAwADAAMAAwADAADQAAAAAAAAAAAABADgABAP/+/wtBAHIAaQBhAGwAIABCAGwAYQBjAGsABgABAP/+/wExABEAAQD//v8BQQASAAAAKeDjzQUY1b8VAAAAb/1/0lRHqD8YAAAAAAAAAAAAAAAUAAEA//7/ATIAFwABAP/+/wEyABkAAQD//v8BMQAQAAEA//7/AkMAQQAHAAwAAAAEAAEA//7/CEMAWAAwADAAMAAwADAAMAANAAAAAAAAAAAAAEAOAAEA//7/C0EAcgBpAGEAbAAgAEIAbABhAGMAawAGAAEA//7/ATEAEQABAP/+/wFBABIAAADkJwVDQrfAvxUAAAC++j9ONAWmPxgAAAAAAAAAAAAAABQAAQD//v8BMgAXAAEA//7/ATIAGQABAP/+/wExABAAAQD//v8CQwBPAAcADAAAAAQAAQD//v8IQwBYADAAMAAwADAAMAAwAA0AAAAAAAAAAAAAQA4AAQD//v8LQQByAGkAYQBsACAAQgBsAGEAYwBrAAYAAQD//v8BMQARAAEA//7/AUEAEgAAANNt8IwdGNM/FQAAAIL///jYpL0/GAAAAAAAAAAAAAAAFAABAP/+/wEyABcAAQD//v8BMgAZAAEA//7/ATEAEAABAP/+/wJDAFQABwAMAAAABAABAP/+/whDAFgAMAAwADAAMAAwADAADQAAAAAAAAAAAABADgABAP/+/wtBAHIAaQBhAGwAIABCAGwAYQBjAGsABgABAP/+/wExABEAAQD//v8BQQASAAAA4rXoZTNk0T8VAAAAR/5/upcgsT8YAAAAAAAAAAAAAAAUAAEA//7/ATIAFwABAP/+/wEyABkAAQD//v8BMQAQAAEA//7/AkQARQAHAAwAAAAEAAEA//7/CEMAWAAwADAAMAAwADAAMAANAAAAAAAAAAAAAEAOAAEA//7/C0EAcgBpAGEAbAAgAEIAbABhAGMAawAGAAEA//7/ATEAEQABAP/+/wFBABIAAAA2VzMSDjLQPxUAAADa+38349StPxgAAAAAAAAAAAAAABQAAQD//v8BMgAXAAEA//7/ATIAGQABAP/+/wExABAAAQD//v8CRABDAAcADAAAAAQAAQD//v8IQwBYADAAMAAwADAAMAAwAA0AAAAAAAAAAAAAQA4AAQD//v8LQQByAGkAYQBsACAAQgBsAGEAYwBrAAYAAQD//v8BMQARAAEA//7/AUEAEgAAAF7QRWDHK8w/FQAAAPr/v+93BMK/GAAAAAAAAAAAAAAAFAABAP/+/wEyABcAAQD//v8BMgAZAAEA//7/ATEAEAABAP/+/wJGAEwABwAMAAAABAABAP/+/whDAFgAMAAwADAAMAAwADAADQAAAAAAAAAAAABADgABAP/+/wtBAHIAaQBhAGwAIABCAGwAYQBjAGsABgABAP/+/wExABEAAQD//v8BQQASAAAAQ4SgLUWVxz8VAAAAH/8/DWaUr78YAAAAAAAAAAAAAAAUAAEA//7/ATIAFwABAP/+/wEyABkAAQD//v8BMQAQAAEA//7/AkcAQQAHAAwAAAAEAAEA//7/CEMAWAAwADAAMAAwADAAMAANAAAAAAAAAAAAAEAOAAEA//7/C0EAcgBpAGEAbAAgAEIAbABhAGMAawAGAAEA//7/ATEAEQABAP/+/wFBABIAAABAN6LhbEjGvxUAAADn/n9RG3HFvxgAAAAAAAAAAAAAABQAAQD//v8BMgAXAAEA//7/ATIAGQABAP/+/wExABAAAQD//v8CSABJAAcADAAAAAQAAQD//v8IQwBYADAAMAAwADAAMAAwAA0AAAAAAAAAAAAAQA4AAQD//v8LQQByAGkAYQBsACAAQgBsAGEAYwBrAAYAAQD//v8BMQARAAEA//7/AUEAEgAAAHTyNvB0h86/FQAAAGv/P/GfzsU/GAAAAAAAAAAAAAAAFAABAP/+/wEyABcAAQD//v8BMgAZAAEA//7/ATEAEAABAP/+/wJJAEQABwAMAAAABAABAP/+/whDAFgAMAAwADAAMAAwADAADQAAAAAAAAAAAABADgABAP/+/wtBAHIAaQBhAGwAIABCAGwAYQBjAGsABgABAP/+/wExABEAAQD//v8BQQASAAAA9zpgt86ztT8VAAAALv/H1s7Zqj8YAAAAAAAAAAAAAAAUAAEA//7/ATIAFwABAP/+/wEyABkAAQD//v8BMQAQAAEA//7/AkkATAAHAAwAAAAEAAEA//7/CEMAWAAwADAAMAAwADAAMAANAAAAAAAAAAAAAEAOAAEA//7/C0EAcgBpAGEAbAAgAEIAbABhAGMAawAGAAEA//7/ATEAEQABAP/+/wFBABIAAACAHzmARXTAPxUAAAB2/7/zC0CsPxgAAAAAAAAAAAAAABQAAQD//v8BMgAXAAEA//7/ATIAGQABAP/+/wExABAAAQD//v8CSQBOAAcADAAAAAQAAQD//v8IQwBYADAAMAAwADAAMAAwAA0AAAAAAAAAAAAAQA4AAQD//v8LQQByAGkAYQBsACAAQgBsAGEAYwBrAAYAAQD//v8BMQARAAEA//7/AUEAEgAAAF9FT2zNfqE/FQAAABL+/8pqsLY/GAAAAAAAAAAAAAAAFAABAP/+/wEyABcAAQD//v8BMgAZAAEA//7/ATEAEAABAP/+/wJJAEEABwAMAAAABAABAP/+/whDAFgAMAAwADAAMAAwADAADQAAAAAAAAAAAABADgABAP/+/wtBAHIAaQBhAGwAIABCAGwAYQBjAGsABgABAP/+/wExABEAAQD//v8BQQASAAAAXlt/Xwciob8VAAAAGP0HU2ANnT8YAAAAAAAAAAAAAAAUAAEA//7/ATIAFwABAP/+/wEyABkAAQD//v8BMQAQAAEA//7/AksAUwAHAAwAAAAEAAEA//7/CEMAWAAwADAAMAAwADAAMAANAAAAAAAAAAAAAEAOAAEA//7/C0EAcgBpAGEAbAAgAEIAbABhAGMAawAGAAEA//7/ATEAEQABAP/+/wFBABIAAAABnQnYWPfCPxUAAAC+9x+oe2yVPxgAAAAAAAAAAAAAABQAAQD//v8BMgAXAAEA//7/ATIAGQABAP/+/wExABAAAQD//v8CSwBZAAcADAAAAAQAAQD//v8IQwBYADAAMAAwADAAMAAwAA0AAAAAAAAAAAAAQA4AAQD//v8LQQByAGkAYQBsACAAQgBsAGEAYwBrAAYAAQD//v8BMQARAAEA//7/AUEAEgAAAJJd1Xll7qg/FQAAAFD/f4qCG7q/GAAAAAAAAAAAAAAAFAABAP/+/wEyABcAAQD//v8BMgAZAAEA//7/ATEAEAABAP/+/wJMAEEABwAMAAAABAABAP/+/whDAFgAMAAwADAAMAAwADAADQAAAAAAAAAAAABADgABAP/+/wtBAHIAaQBhAGwAIABCAGwAYQBjAGsABgABAP/+/wExABEAAQD//v8BQQASAAAA8lsi5UAX1T8VAAAATv//BJQnyD8YAAAAAAAAAAAAAAAUAAEA//7/ATIAFwABAP/+/wEyABkAAQD//v8BMQAQAAEA//7/Ak0ARQAHAAwAAAAEAAEA//7/CEMAWAAwADAAMAAwADAAMAANAAAAAAAAAAAAAEAOAAEA//7/C0EAcgBpAGEAbAAgAEIAbABhAGMAawAGAAEA//7/ATEAEQABAP/+/wFBABIAAABYgOcdZk7PPxUAAADs/f8QdFWvPxgAAAAAAAAAAAAAABQAAQD//v8BMgAXAAEA//7/ATIAGQABAP/+/wExABAAAQD//v8CTQBEAAcADAAAAAQAAQD//v8IQwBYADAAMAAwADAAMAAwAA0AAAAAAAAAAAAAQA4AAQD//v8LQQByAGkAYQBsACAAQgBsAGEAYwBrAAYAAQD//v8BMQARAAEA//7/AUEAEgAAAPfsFvQ5vNM/FQAAAKX+f5N7BcE/GAAAAAAAAAAAAAAAFAABAP/+/wEyABcAAQD//v8BMgAZAAEA//7/ATEAEAABAP/+/wJNAEEABwAMAAAABAABAP/+/whDAFgAMAAwADAAMAAwADAADQAAAAAAAAAAAABADgABAP/+/wtBAHIAaQBhAGwAIABCAGwAYQBjAGsABgABAP/+/wExABEAAQD//v8BQQASAAAAWML6igLBwT8VAAAAT/9/x+67wT8YAAAAAAAAAAAAAAAUAAEA//7/ATIAFwABAP/+/wEyABkAAQD//v8BMQAQAAEA//7/Ak0ASQAHAAwAAAAEAAEA//7/CEMAWAAwADAAMAAwADAAMAANAAAAAAAAAAAAAEAOAAEA//7/C0EAcgBpAGEAbAAgAEIAbABhAGMAawAGAAEA//7/ATEAEQABAP/+/wFBABIAAADLBUoqASqRPxUAAACu/7+6YCzFPxgAAAAAAAAAAAAAABQAAQD//v8BMgAXAAEA//7/ATIAGQABAP/+/wExABAAAQD//v8CTQBOAAcADAAAAA=="/>
  <ax:ocxPr ax:name="Anno_b641" ax:value="BAABAP/+/whDAFgAMAAwADAAMAAwADAADQAAAAAAAAAAAABADgABAP/+/wtBAHIAaQBhAGwAIABCAGwAYQBjAGsABgABAP/+/wExABEAAQD//v8BQQASAAAA5bBgbpTRtj8VAAAASP0fzQWssr8YAAAAAAAAAAAAAAAUAAEA//7/ATIAFwABAP/+/wEyABkAAQD//v8BMQAQAAEA//7/Ak0AUwAHAAwAAAAEAAEA//7/CEMAWAAwADAAMAAwADAAMAANAAAAAAAAAAAAAEAOAAEA//7/C0EAcgBpAGEAbAAgAEIAbABhAGMAawAGAAEA//7/ATEAEQABAP/+/wFBABIAAAC53QYV+KunPxUAAAAx+D9d/9WZPxgAAAAAAAAAAAAAABQAAQD//v8BMgAXAAEA//7/ATIAGQABAP/+/wExABAAAQD//v8CTQBPAAcADAAAAAQAAQD//v8IQwBYADAAMAAwADAAMAAwAA0AAAAAAAAAAAAAQA4AAQD//v8LQQByAGkAYQBsACAAQgBsAGEAYwBrAAYAAQD//v8BMQARAAEA//7/AUEAEgAAAN/CCyaLeMS/FQAAAL7//6SSR8g/GAAAAAAAAAAAAAAAFAABAP/+/wEyABcAAQD//v8BMgAZAAEA//7/ATEAEAABAP/+/wJNAFQABwAMAAAABAABAP/+/whDAFgAMAAwADAAMAAwADAADQAAAAAAAAAAAABADgABAP/+/wtBAHIAaQBhAGwAIABCAGwAYQBjAGsABgABAP/+/wExABEAAQD//v8BQQASAAAAhhLdhyY/rL8VAAAA6P6/B7fxtD8YAAAAAAAAAAAAAAAUAAEA//7/ATIAFwABAP/+/wEyABkAAQD//v8BMQAQAAEA//7/Ak4ARQAHAAwAAAAEAAEA//7/CEMAWAAwADAAMAAwADAAMAANAAAAAAAAAAAAAEAOAAEA//7/C0EAcgBpAGEAbAAgAEIAbABhAGMAawAGAAEA//7/ATEAEQABAP/+/wFBABIAAAC/SdOYRr/RvxUAAACn/x8ux3euPxgAAAAAAAAAAAAAABQAAQD//v8BMgAXAAEA//7/ATIAGQABAP/+/wExABAAAQD//v8CTgBWAAcADAAAAAQAAQD//v8IQwBYADAAMAAwADAAMAAwAA0AAAAAAAAAAAAAQA4AAQD//v8LQQByAGkAYQBsACAAQgBsAGEAYwBrAAYAAQD//v8BMQARAAEA//7/AUEAEgAAACQOfFVNWNM/FQAAAM7//130psQ/GAAAAAAAAAAAAAAAFAABAP/+/wEyABcAAQD//v8BMgAZAAEA//7/ATEAEAABAP/+/wJOAEgABwAMAAAABAABAP/+/whDAFgAMAAwADAAMAAwADAADQAAAAAAAAAAAABADgABAP/+/wtBAHIAaQBhAGwAIABCAGwAYQBjAGsABgABAP/+/wExABEAAQD//v8BQQASAAAAjj2Dw0US0j8VAAAA9f9/3BMZtj8YAAAAAAAAAAAAAAAUAAEA//7/ATIAFwABAP/+/wEyABkAAQD//v8BMQAQAAEA//7/Ak4ASgAHAAwAAAAEAAEA//7/CEMAWAAwADAAMAAwADAAMAANAAAAAAAAAAAAAEAOAAEA//7/C0EAcgBpAGEAbAAgAEIAbABhAGMAawAGAAEA//7/ATEAEQABAP/+/wFBABIAAACNjUuowKbCvxUAAACg/n+Co9uivxgAAAAAAAAAAAAAABQAAQD//v8BMgAXAAEA//7/ATIAGQABAP/+/wExABAAAQD//v8CTgBNAAcADAAAAAQAAQD//v8IQwBYADAAMAAwADAAMAAwAA0AAAAAAAAAAAAAQA4AAQD//v8LQQByAGkAYQBsACAAQgBsAGEAYwBrAAYAAQD//v8BMQARAAEA//7/AUEAEgAAAETeq3GV4dA/FQAAABX//zJMZ8E/GAAAAAAAAAAAAAAAFAABAP/+/wEyABcAAQD//v8BMgAZAAEA//7/ATEAEAABAP/+/wJOAFkABwAMAAAABAABAP/+/whDAFgAMAAwADAAMAAwADAADQAAAAAAAAAAAABADgABAP/+/wtBAHIAaQBhAGwAIABCAGwAYQBjAGsABgABAP/+/wExABEAAQD//v8BQQASAAAABx6E7gMTzT8VAAAA7ur/yXA8db8YAAAAAAAAAAAAAAAUAAEA//7/ATIAFwABAP/+/wEyABkAAQD//v8BMQAQAAEA//7/Ak4AQwAHAAwAAAAEAAEA//7/CEMAWAAwADAAMAAwADAAMAANAAAAAAAAAAAAAEAOAAEA//7/C0EAcgBpAGEAbAAgAEIAbABhAGMAawAGAAEA//7/ATEAEQABAP/+/wFBABIAAACSRS/WoUisvxUAAADB/n+S3rjHPxgAAAAAAAAAAAAAABQAAQD//v8BMgAXAAEA//7/ATIAGQABAP/+/wExABAAAQD//v8CTgBEAAcADAAAAAQAAQD//v8IQwBYADAAMAAwADAAMAAwAA0AAAAAAAAAAAAAQA4AAQD//v8LQQByAGkAYQBsACAAQgBsAGEAYwBrAAYAAQD//v8BMQARAAEA//7/AUEAEgAAAEM/y81KK8Y/FQAAAOX/f75jKLI/GAAAAAAAAAAAAAAAFAABAP/+/wEyABcAAQD//v8BMgAZAAEA//7/ATEAEAABAP/+/wJPAEgABwAMAAAABAABAP/+/whDAFgAMAAwADAAMAAwADAADQAAAAAAAAAAAABADgABAP/+/wtBAHIAaQBhAGwAIABCAGwAYQBjAGsABgABAP/+/wExABEAAQD//v8BQQASAAAAePZ9SGqyk78VAAAAZv4/5ZmUm78YAAAAAAAAAAAAAAAUAAEA//7/ATIAFwABAP/+/wEyABkAAQD//v8BMQAQAAEA//7/Ak8ASwAHAAwAAAAEAAEA//7/CEMAWAAwADAAMAAwADAAMAANAAAAAAAAAAAAAEAOAAEA//7/C0EAcgBpAGEAbAAgAEIAbABhAGMAawAGAAEA//7/ATEAEQABAP/+/wFBABIAAAC4zk+1isXTvxUAAAD0/r/WYibFPxgAAAAAAAAAAAAAABQAAQD//v8BMgAXAAEA//7/ATIAGQABAP/+/wExABAAAQD//v8CTwBSAAcADAAAAAQAAQD//v8IQwBYADAAMAAwADAAMAAwAA0AAAAAAAAAAAAAQA4AAQD//v8LQQByAGkAYQBsACAAQgBsAGEAYwBrAAYAAQD//v8BMQARAAEA//7/AUEAEgAAAMk3n/bvV84/FQAAANP//wTfObc/GAAAAAAAAAAAAAAAFAABAP/+/wEyABcAAQD//v8BMgAZAAEA//7/ATEAEAABAP/+/wJQAEEABwAMAAAABAABAP/+/whDAFgAMAAwADAAMAAwADAADQAAAAAAAAAAAABADgABAP/+/wtBAHIAaQBhAGwAIABCAGwAYQBjAGsABgABAP/+/wExABEAAQD//v8BQQASAAAADrfvb38I1D8VAAAA+/5//Ek7vz8YAAAAAAAAAAAAAAAUAAEA//7/ATIAFwABAP/+/wEyABkAAQD//v8BMQAQAAEA//7/AlIASQAHAAwAAAAEAAEA//7/CEMAWAAwADAAMAAwADAAMAANAAAAAAAAAAAAAEAOAAEA//7/C0EAcgBpAGEAbAAgAEIAbABhAGMAawAGAAEA//7/ATEAEQABAP/+/wFBABIAAADfxqpxD87LPxUAAAA9/R+Hq6WlvxgAAAAAAAAAAAAAABQAAQD//v8BMgAXAAEA//7/ATIAGQABAP/+/wExABAAAQD//v8CUwBDAAcADAAAAAQAAQD//v8IQwBYADAAMAAwADAAMAAwAA0AAAAAAAAAAAAAQA4AAQD//v8LQQByAGkAYQBsACAAQgBsAGEAYwBrAAYAAQD//v8BMQARAAEA//7/AUEAEgAAAONVDiD6O6y/FQAAAFf//9KVhsA/GAAAAAAAAAAAAAAAFAABAP/+/wEyABcAAQD//v8BMgAZAAEA//7/ATEAEAABAP/+/wJTAEQABwAMAAAABAABAP/+/whDAFgAMAAwADAAMAAwADAADQAAAAAAAAAAAABADgABAP/+/wtBAHIAaQBhAGwAIABCAGwAYQBjAGsABgABAP/+/wExABEAAQD//v8BQQASAAAA3H/QpXyrwD8VAAAAZfd/Qa7ViL8YAAAAAAAAAAAAAAAUAAEA//7/ATIAFwABAP/+/wEyABkAAQD//v8BMQAQAAEA//7/AlQATgAHAAwAAAAEAAEA//7/CEMAWAAwADAAMAAwADAAMAANAAAAAAAAAAAAAEAOAAEA//7/C0EAcgBpAGEAbAAgAEIAbABhAGMAawAGAAEA//7/ATEAEQABAP/+/wFBABIAAACa05ywi1yvvxUAAAD7/bdRbV+5vxgAAAAAAAAAAAAAABQAAQD//v8BMgAXAAEA//7/ATIAGQABAP/+/wExABAAAQD//v8CVABYAAcADAAAAAQAAQD//v8IQwBYADAAMAAwADAAMAAwAA0AAAAAAAAAAAAAQA4AAQD//v8LQQByAGkAYQBsACAAQgBsAGEAYwBrAAYAAQD//v8BMQARAAEA//7/AUEAEgAAAKSvDyMzzcq/FQAAAEH9f861p68/GAAAAAAAAAAAAAAAFAABAP/+/wEyABcAAQD//v8BMgAZAAEA//7/ATEAEAABAP/+/wJVAFQABwAMAAAABAABAP/+/whDAFgAMAAwADAAMAAwADAADQAAAAAAAAAAAABADgABAP/+/wtBAHIAaQBhAGwAIABCAGwAYQBjAGsABgABAP/+/wExABEAAQD//v8BQQASAAAA+YcnWABo0j8VAAAAYf9/lA8exD8YAAAAAAAAAAAAAAAUAAEA//7/ATIAFwABAP/+/wEyABkAAQD//v8BMQAQAAEA//7/AlYAVAAHAAwAAAAEAAEA//7/CEMAWAAwADAAMAAwADAAMAANAAAAAAAAAAAAAEAOAAEA//7/C0EAcgBpAGEAbAAgAEIAbABhAGMAawAGAAEA//7/ATEAEQABAP/+/wFBABIAAABsozT0VOfOPxUAAAD6+x/yOdmhPxgAAAAAAAAAAAAAABQAAQD//v8BMgAXAAEA//7/ATIAGQABAP/+/wExABAAAQD//v8CVgBBAAcADAAAAAQAAQD//v8IQwBYADAAMAAwADAAMAAwAA0AAAAAAAAAAAAAQA4AAQD//v8LQQByAGkAYQBsACAAQgBsAGEAYwBrAAYAAQD//v8BMQARAAEA//7/AUEAEgAAAJNnaR/ertK/FQAAAMD/fyhlIcw/GAAAAAAAAAAAAAAAFAABAP/+/wEyABcAAQD//v8BMgAZAAEA//7/ATEAEAABAP/+/wJXAEEABwAMAAAABAABAP/+/whDAFgAMAAwAA=="/>
  <ax:ocxPr ax:name="Anno_b642" ax:value="MAAwADAAMAANAAAAAAAAAAAAAEAOAAEA//7/C0EAcgBpAGEAbAAgAEIAbABhAGMAawAGAAEA//7/ATEAEQABAP/+/wFBABIAAAA0qXr6v5XKPxUAAADu/b/dymupPxgAAAAAAAAAAAAAABQAAQD//v8BMgAXAAEA//7/ATIAGQABAP/+/wExABAAAQD//v8CVwBWAAcADAAAAAQAAQD//v8IQwBYADAAMAAwADAAMAAwAA0AAAAAAAAAAAAAQA4AAQD//v8LQQByAGkAYQBsACAAQgBsAGEAYwBrAAYAAQD//v8BMQARAAEA//7/AUEAEgAAALgVULewbrE/FQAAACH/f7enncE/GAAAAAAAAAAAAAAAFAABAP/+/wEyABcAAQD//v8BMgAZAAEA//7/ATEAEAABAP/+/wJXAEkABwAMAAAABAABAP/+/whDAFgAMAAwADAAMAAwADAADQAAAAAAAAAAAABADgABAP/+/wtBAHIAaQBhAGwAIABCAGwAYQBjAGsABgABAP/+/wExABEAAQD//v8BQQASAAAAdSLtY/sQw78VAAAAtf//BYeRvT8YAAAAAAAAAAAAAAAUAAEA//7/ATIAFwABAP/+/wEyABkAAQD//v8BMQAQAAEA//7/AlcAWQAHAAwAAAAEAAEA//7/CEMAWAAwADAAMAAwADAAMAANAAAAAAAAAAAAAEAOAAEA//7/C0EAcgBpAGEAbAAgAEIAbABhAGMAawAGAAEA//7/ATEAEQABAP/+/wFBABIAAAAh1vWnKp7UPxUAAAC2/n9JqB7IvxgAAAAAAAAAAAAAABQAAQD//v8BMgAXAAEA//7/ATIAGQABAP/+/wExABAAAQD//v8CUABSAA=="/>
  <ax:ocxPr ax:name="Anno_b64nProp" ax:value="3"/>
</ax:ocx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CREC!$B$3</c:f>
              <c:strCache>
                <c:ptCount val="1"/>
                <c:pt idx="0">
                  <c:v>Disabled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CREC!$B$17:$B$21</c:f>
              <c:strCache>
                <c:ptCount val="5"/>
                <c:pt idx="0">
                  <c:v>Medicaid Only</c:v>
                </c:pt>
                <c:pt idx="1">
                  <c:v>Medicare Only</c:v>
                </c:pt>
                <c:pt idx="2">
                  <c:v>Partial Dual</c:v>
                </c:pt>
                <c:pt idx="3">
                  <c:v>QMB Dual</c:v>
                </c:pt>
                <c:pt idx="4">
                  <c:v>Full Dual</c:v>
                </c:pt>
              </c:strCache>
            </c:strRef>
          </c:cat>
          <c:val>
            <c:numRef>
              <c:f>(CREC!$D$3,CREC!$D$5,CREC!$D$7,CREC!$D$9,CREC!$D$11)</c:f>
              <c:numCache>
                <c:formatCode>0.00%</c:formatCode>
                <c:ptCount val="5"/>
                <c:pt idx="0">
                  <c:v>0.99142060519283659</c:v>
                </c:pt>
                <c:pt idx="1">
                  <c:v>0.10730999859127956</c:v>
                </c:pt>
                <c:pt idx="2">
                  <c:v>0.30265466611673397</c:v>
                </c:pt>
                <c:pt idx="3">
                  <c:v>0.41046514507992637</c:v>
                </c:pt>
                <c:pt idx="4">
                  <c:v>0.396674642060248</c:v>
                </c:pt>
              </c:numCache>
            </c:numRef>
          </c:val>
        </c:ser>
        <c:ser>
          <c:idx val="0"/>
          <c:order val="1"/>
          <c:tx>
            <c:strRef>
              <c:f>CREC!$B$2</c:f>
              <c:strCache>
                <c:ptCount val="1"/>
                <c:pt idx="0">
                  <c:v>Aged</c:v>
                </c:pt>
              </c:strCache>
            </c:strRef>
          </c:tx>
          <c:invertIfNegative val="0"/>
          <c:cat>
            <c:strRef>
              <c:f>CREC!$B$17:$B$21</c:f>
              <c:strCache>
                <c:ptCount val="5"/>
                <c:pt idx="0">
                  <c:v>Medicaid Only</c:v>
                </c:pt>
                <c:pt idx="1">
                  <c:v>Medicare Only</c:v>
                </c:pt>
                <c:pt idx="2">
                  <c:v>Partial Dual</c:v>
                </c:pt>
                <c:pt idx="3">
                  <c:v>QMB Dual</c:v>
                </c:pt>
                <c:pt idx="4">
                  <c:v>Full Dual</c:v>
                </c:pt>
              </c:strCache>
            </c:strRef>
          </c:cat>
          <c:val>
            <c:numRef>
              <c:f>(CREC!$D$2,CREC!$D$4,CREC!$D$6,CREC!$D$8,CREC!$D$10)</c:f>
              <c:numCache>
                <c:formatCode>0.00%</c:formatCode>
                <c:ptCount val="5"/>
                <c:pt idx="0">
                  <c:v>8.5793948071634096E-3</c:v>
                </c:pt>
                <c:pt idx="1">
                  <c:v>0.89269000140872046</c:v>
                </c:pt>
                <c:pt idx="2">
                  <c:v>0.69734533388326603</c:v>
                </c:pt>
                <c:pt idx="3">
                  <c:v>0.58953485492007363</c:v>
                </c:pt>
                <c:pt idx="4">
                  <c:v>0.60332535793975195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1881984"/>
        <c:axId val="132011904"/>
      </c:barChart>
      <c:catAx>
        <c:axId val="1318819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2011904"/>
        <c:crosses val="autoZero"/>
        <c:auto val="1"/>
        <c:lblAlgn val="ctr"/>
        <c:lblOffset val="100"/>
        <c:noMultiLvlLbl val="0"/>
      </c:catAx>
      <c:valAx>
        <c:axId val="132011904"/>
        <c:scaling>
          <c:orientation val="minMax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crossAx val="131881984"/>
        <c:crossesAt val="1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Number of Chronic Conditions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'Chronic Condition Counts'!$A$27</c:f>
              <c:strCache>
                <c:ptCount val="1"/>
                <c:pt idx="0">
                  <c:v>Medicare Only</c:v>
                </c:pt>
              </c:strCache>
            </c:strRef>
          </c:tx>
          <c:invertIfNegative val="0"/>
          <c:cat>
            <c:strRef>
              <c:f>'Chronic Condition Counts'!$B$27:$B$30</c:f>
              <c:strCache>
                <c:ptCount val="4"/>
                <c:pt idx="0">
                  <c:v>0</c:v>
                </c:pt>
                <c:pt idx="1">
                  <c:v>1 - 2</c:v>
                </c:pt>
                <c:pt idx="2">
                  <c:v>3 - 4</c:v>
                </c:pt>
                <c:pt idx="3">
                  <c:v>5 +</c:v>
                </c:pt>
              </c:strCache>
            </c:strRef>
          </c:cat>
          <c:val>
            <c:numRef>
              <c:f>'Chronic Condition Counts'!$D$27:$D$30</c:f>
              <c:numCache>
                <c:formatCode>0.0%</c:formatCode>
                <c:ptCount val="4"/>
                <c:pt idx="0">
                  <c:v>0.41214068757559269</c:v>
                </c:pt>
                <c:pt idx="1">
                  <c:v>0.35440901684110077</c:v>
                </c:pt>
                <c:pt idx="2">
                  <c:v>0.164725947153501</c:v>
                </c:pt>
                <c:pt idx="3">
                  <c:v>6.8724348429805571E-2</c:v>
                </c:pt>
              </c:numCache>
            </c:numRef>
          </c:val>
        </c:ser>
        <c:ser>
          <c:idx val="1"/>
          <c:order val="1"/>
          <c:tx>
            <c:strRef>
              <c:f>'Chronic Condition Counts'!$A$31</c:f>
              <c:strCache>
                <c:ptCount val="1"/>
                <c:pt idx="0">
                  <c:v>Dual Eligible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val>
            <c:numRef>
              <c:f>'Chronic Condition Counts'!$D$31:$D$34</c:f>
              <c:numCache>
                <c:formatCode>0.0%</c:formatCode>
                <c:ptCount val="4"/>
                <c:pt idx="0">
                  <c:v>0.25258327370482825</c:v>
                </c:pt>
                <c:pt idx="1">
                  <c:v>0.35002598478150276</c:v>
                </c:pt>
                <c:pt idx="2">
                  <c:v>0.22660957992038361</c:v>
                </c:pt>
                <c:pt idx="3">
                  <c:v>0.17078116159328535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98787328"/>
        <c:axId val="98788864"/>
      </c:barChart>
      <c:catAx>
        <c:axId val="98787328"/>
        <c:scaling>
          <c:orientation val="minMax"/>
        </c:scaling>
        <c:delete val="0"/>
        <c:axPos val="b"/>
        <c:majorTickMark val="none"/>
        <c:minorTickMark val="none"/>
        <c:tickLblPos val="nextTo"/>
        <c:crossAx val="98788864"/>
        <c:crosses val="autoZero"/>
        <c:auto val="1"/>
        <c:lblAlgn val="ctr"/>
        <c:lblOffset val="100"/>
        <c:noMultiLvlLbl val="0"/>
      </c:catAx>
      <c:valAx>
        <c:axId val="98788864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987873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Number of Chronic Conditions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'Chronic Condition Counts'!$A$6</c:f>
              <c:strCache>
                <c:ptCount val="1"/>
                <c:pt idx="0">
                  <c:v>Partial Dual</c:v>
                </c:pt>
              </c:strCache>
            </c:strRef>
          </c:tx>
          <c:invertIfNegative val="0"/>
          <c:cat>
            <c:strRef>
              <c:f>'Chronic Condition Counts'!$B$6:$B$9</c:f>
              <c:strCache>
                <c:ptCount val="4"/>
                <c:pt idx="0">
                  <c:v>0</c:v>
                </c:pt>
                <c:pt idx="1">
                  <c:v>1 - 2</c:v>
                </c:pt>
                <c:pt idx="2">
                  <c:v>3 - 4</c:v>
                </c:pt>
                <c:pt idx="3">
                  <c:v>5 +</c:v>
                </c:pt>
              </c:strCache>
            </c:strRef>
          </c:cat>
          <c:val>
            <c:numRef>
              <c:f>'Chronic Condition Counts'!$D$6:$D$9</c:f>
              <c:numCache>
                <c:formatCode>0.0%</c:formatCode>
                <c:ptCount val="4"/>
                <c:pt idx="0">
                  <c:v>0.33899822774070737</c:v>
                </c:pt>
                <c:pt idx="1">
                  <c:v>0.36526763662512457</c:v>
                </c:pt>
                <c:pt idx="2">
                  <c:v>0.20260382020336407</c:v>
                </c:pt>
                <c:pt idx="3">
                  <c:v>9.3130315430804009E-2</c:v>
                </c:pt>
              </c:numCache>
            </c:numRef>
          </c:val>
        </c:ser>
        <c:ser>
          <c:idx val="1"/>
          <c:order val="1"/>
          <c:tx>
            <c:v>QMB Dual</c:v>
          </c:tx>
          <c:invertIfNegative val="0"/>
          <c:val>
            <c:numRef>
              <c:f>'Chronic Condition Counts'!$D$10:$D$13</c:f>
              <c:numCache>
                <c:formatCode>0.0%</c:formatCode>
                <c:ptCount val="4"/>
                <c:pt idx="0">
                  <c:v>0.28045758471792537</c:v>
                </c:pt>
                <c:pt idx="1">
                  <c:v>0.39406470301695007</c:v>
                </c:pt>
                <c:pt idx="2">
                  <c:v>0.21969161743388813</c:v>
                </c:pt>
                <c:pt idx="3">
                  <c:v>0.10578609483123644</c:v>
                </c:pt>
              </c:numCache>
            </c:numRef>
          </c:val>
        </c:ser>
        <c:ser>
          <c:idx val="2"/>
          <c:order val="2"/>
          <c:tx>
            <c:v>Full Dual</c:v>
          </c:tx>
          <c:spPr>
            <a:solidFill>
              <a:schemeClr val="tx1"/>
            </a:solidFill>
          </c:spPr>
          <c:invertIfNegative val="0"/>
          <c:val>
            <c:numRef>
              <c:f>'Chronic Condition Counts'!$D$14:$D$17</c:f>
              <c:numCache>
                <c:formatCode>0.0%</c:formatCode>
                <c:ptCount val="4"/>
                <c:pt idx="0">
                  <c:v>0.23713712281461602</c:v>
                </c:pt>
                <c:pt idx="1">
                  <c:v>0.34272057966434843</c:v>
                </c:pt>
                <c:pt idx="2">
                  <c:v>0.23080381139473999</c:v>
                </c:pt>
                <c:pt idx="3">
                  <c:v>0.18933848612629553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0556672"/>
        <c:axId val="70562560"/>
      </c:barChart>
      <c:catAx>
        <c:axId val="70556672"/>
        <c:scaling>
          <c:orientation val="minMax"/>
        </c:scaling>
        <c:delete val="0"/>
        <c:axPos val="b"/>
        <c:majorTickMark val="none"/>
        <c:minorTickMark val="none"/>
        <c:tickLblPos val="nextTo"/>
        <c:crossAx val="70562560"/>
        <c:crosses val="autoZero"/>
        <c:auto val="1"/>
        <c:lblAlgn val="ctr"/>
        <c:lblOffset val="100"/>
        <c:noMultiLvlLbl val="0"/>
      </c:catAx>
      <c:valAx>
        <c:axId val="70562560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705566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Bisphosphonates and Fracture Risk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975" y="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November 2, 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730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975" y="887730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E8ACEEF-A5AE-43BE-B88E-490C0ADA29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187510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Bisphosphonates and Fracture Risk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975" y="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November 2, 2011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62" tIns="46831" rIns="93662" bIns="46831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38650"/>
            <a:ext cx="5635625" cy="4205288"/>
          </a:xfrm>
          <a:prstGeom prst="rect">
            <a:avLst/>
          </a:prstGeom>
        </p:spPr>
        <p:txBody>
          <a:bodyPr vert="horz" lIns="93662" tIns="46831" rIns="93662" bIns="468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7730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975" y="887730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20E796-F083-4BF4-8059-2853A254F5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95962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Bisphosphonates and Fracture Risk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November 2,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7278AE-714F-4264-A93A-303462B28E7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Detailed descriptions of dual identification</a:t>
            </a:r>
            <a:r>
              <a:rPr lang="en-US" baseline="0" dirty="0" smtClean="0"/>
              <a:t> on the next slides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Bisphosphonates and Fracture Risk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0E796-F083-4BF4-8059-2853A254F57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30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Percentage of Medicare Beneficiaries in a state who are classified as Full Dual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Bisphosphonates and Fracture Risk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0E796-F083-4BF4-8059-2853A254F57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83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Percentage of Medicaid Beneficiaries Classified as Full</a:t>
            </a:r>
            <a:r>
              <a:rPr lang="en-US" baseline="0" dirty="0" smtClean="0"/>
              <a:t> Dual. Note: Women and Children are not included, Medicaid Only was limited to Medicaid Disabled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Bisphosphonates and Fracture Risk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0E796-F083-4BF4-8059-2853A254F57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94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slide breaks out dual</a:t>
            </a:r>
            <a:r>
              <a:rPr lang="en-US" baseline="0" dirty="0" smtClean="0"/>
              <a:t> eligible into full, partial, QMB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Bisphosphonates and Fracture Risk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0E796-F083-4BF4-8059-2853A254F57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25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uses</a:t>
            </a:r>
            <a:r>
              <a:rPr lang="en-US" baseline="0" dirty="0" smtClean="0"/>
              <a:t> Medicare Claims for Chronic Condition identification.  Future projects will use combined Medicare and Medicaid files for identification of Chronic Conditions and include additional conditions.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Bisphosphonates and Fracture Risk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0E796-F083-4BF4-8059-2853A254F57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57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Includes Partial, QMB, and Full Duals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Bisphosphonates and Fracture Risk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0E796-F083-4BF4-8059-2853A254F57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35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Bisphosphonates and Fracture Risk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20E796-F083-4BF4-8059-2853A254F57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00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836AB-0AE3-40CD-B77B-9C3A34A2F3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36203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2" y="280988"/>
            <a:ext cx="8243887" cy="11541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2" y="1600200"/>
            <a:ext cx="8189913" cy="3810000"/>
          </a:xfrm>
        </p:spPr>
        <p:txBody>
          <a:bodyPr/>
          <a:lstStyle>
            <a:lvl2pPr>
              <a:buClrTx/>
              <a:defRPr baseline="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011D4-F750-4B93-A39C-A723FECD67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07428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C87F8-1465-448B-A13D-210530A23B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398858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2" y="280988"/>
            <a:ext cx="8243887" cy="11541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112" y="1600200"/>
            <a:ext cx="3976687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60825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F1D6C-F00E-4451-B171-3C2FAC3A2F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22347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2" y="274638"/>
            <a:ext cx="8167687" cy="11604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112" y="1535113"/>
            <a:ext cx="39782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12" y="2174875"/>
            <a:ext cx="39782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84BE1-31A7-4463-9E6C-0856E698B2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887435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2" y="304800"/>
            <a:ext cx="8243887" cy="1130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9AAC9-76C8-4ECD-9764-33B4F37B4A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155894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1CA06-CBA2-46DA-BEFE-793F7732DF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1230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2439E-4C97-4430-9CE3-AA2B0ECB5E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28717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24624-C89E-4B56-BDA7-3871FD7407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746862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0988"/>
            <a:ext cx="8382000" cy="11541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B0CD3-2FEF-4593-B739-56F9554403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85287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515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5156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997C8-520F-4E21-918E-8860ABA324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93151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2C310-DD26-45CF-87C6-C5713D3E8F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06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4BC35-05D2-4E6D-9BDF-49A3C00AEA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28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5ED5-7C45-4BE8-AE71-C26633BD90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40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971800"/>
            <a:ext cx="4114800" cy="106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971800"/>
            <a:ext cx="4114800" cy="106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15779-AD79-4ACF-9133-184122023F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22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112" y="1600199"/>
            <a:ext cx="3978275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12" y="2174875"/>
            <a:ext cx="39782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3FA7-1907-43BD-A722-7CA5B2E35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044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32445-86E8-414A-B55C-52F58385A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089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3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58FC3-BFC2-4BBD-9A6D-A962C7BB0C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89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6CCFF-5B72-4A93-8516-F461FB4414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76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62462-AD36-4A4B-B95F-929E56A56C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51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56441-7931-45DA-B822-391695B5C3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9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752600"/>
            <a:ext cx="2095500" cy="228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752600"/>
            <a:ext cx="6134100" cy="228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81991-91A6-4DC7-AED6-F300F5A62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802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7069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69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032FABD-FEAE-4158-8C42-397E41886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665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305A7D2-AD9D-428F-9D8D-73CF9C8AE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800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1E6C10E-5FCA-4D82-9CA8-95C26C241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25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3FBCD49-B8DB-4F5C-A828-28336B088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43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9F5A819-2207-4F2D-834A-F30B4923A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127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932B5E3-6D9D-4F79-BB40-3EE7141BC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93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F4F1261-FE91-4F9B-B976-DED8DE555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444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87DAEC3-4237-4C2A-AD8F-6F38059A9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53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9B80116-C11C-43AC-9DB9-BB1877FB9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396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1920C93-3A5F-4EA3-B5F4-B810BC8F8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84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B4C566D-9B75-4F8F-8B06-2489F1887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163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75153455-CCD2-4344-A0E7-8494FAAD2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7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r="1889" b="9647"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21"/>
          <p:cNvSpPr>
            <a:spLocks noGrp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page style</a:t>
            </a:r>
          </a:p>
        </p:txBody>
      </p:sp>
      <p:sp>
        <p:nvSpPr>
          <p:cNvPr id="410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81000" y="1646238"/>
            <a:ext cx="8382000" cy="376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381000" y="6507163"/>
            <a:ext cx="5943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chemeClr val="bg1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4"/>
          </p:nvPr>
        </p:nvSpPr>
        <p:spPr bwMode="auto">
          <a:xfrm>
            <a:off x="8294688" y="6508750"/>
            <a:ext cx="46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0" bIns="0" numCol="1" anchor="b" anchorCtr="0" compatLnSpc="1">
            <a:prstTxWarp prst="textNoShape">
              <a:avLst/>
            </a:prstTxWarp>
          </a:bodyPr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1"/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95E1BB7-6919-4219-94E8-57C8A1C6B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103" name="Picture 7" descr="BUCC_logo_RG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38" y="5713413"/>
            <a:ext cx="8255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ransition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+mj-lt"/>
          <a:ea typeface="+mj-ea"/>
          <a:cs typeface="+mj-cs"/>
        </a:defRPr>
      </a:lvl1pPr>
      <a:lvl2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2pPr>
      <a:lvl3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3pPr>
      <a:lvl4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4pPr>
      <a:lvl5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5pPr>
      <a:lvl6pPr marL="5111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6pPr>
      <a:lvl7pPr marL="9683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7pPr>
      <a:lvl8pPr marL="14255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8pPr>
      <a:lvl9pPr marL="18827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9pPr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>
          <a:solidFill>
            <a:schemeClr val="tx1"/>
          </a:solidFill>
          <a:latin typeface="+mn-lt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7F7F7F"/>
        </a:buClr>
        <a:buSzPct val="100000"/>
        <a:buFont typeface="Wingdings 2" pitchFamily="18" charset="2"/>
        <a:buChar char=""/>
        <a:defRPr sz="2300">
          <a:solidFill>
            <a:schemeClr val="tx1"/>
          </a:solidFill>
          <a:latin typeface="+mn-lt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7F7F7F"/>
        </a:buClr>
        <a:buSzPct val="100000"/>
        <a:buFont typeface="Wingdings 2" pitchFamily="18" charset="2"/>
        <a:buChar char=""/>
        <a:defRPr sz="2000">
          <a:solidFill>
            <a:schemeClr val="tx1"/>
          </a:solidFill>
          <a:latin typeface="+mn-lt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7F7F7F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+mn-lt"/>
        </a:defRPr>
      </a:lvl5pPr>
      <a:lvl6pPr marL="1644650" indent="-182563" algn="l" rtl="0" eaLnBrk="1" fontAlgn="base" hangingPunct="1">
        <a:spcBef>
          <a:spcPts val="400"/>
        </a:spcBef>
        <a:spcAft>
          <a:spcPct val="0"/>
        </a:spcAft>
        <a:buClr>
          <a:srgbClr val="7F7F7F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+mn-lt"/>
        </a:defRPr>
      </a:lvl6pPr>
      <a:lvl7pPr marL="2101850" indent="-182563" algn="l" rtl="0" eaLnBrk="1" fontAlgn="base" hangingPunct="1">
        <a:spcBef>
          <a:spcPts val="400"/>
        </a:spcBef>
        <a:spcAft>
          <a:spcPct val="0"/>
        </a:spcAft>
        <a:buClr>
          <a:srgbClr val="7F7F7F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+mn-lt"/>
        </a:defRPr>
      </a:lvl7pPr>
      <a:lvl8pPr marL="2559050" indent="-182563" algn="l" rtl="0" eaLnBrk="1" fontAlgn="base" hangingPunct="1">
        <a:spcBef>
          <a:spcPts val="400"/>
        </a:spcBef>
        <a:spcAft>
          <a:spcPct val="0"/>
        </a:spcAft>
        <a:buClr>
          <a:srgbClr val="7F7F7F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+mn-lt"/>
        </a:defRPr>
      </a:lvl8pPr>
      <a:lvl9pPr marL="3016250" indent="-182563" algn="l" rtl="0" eaLnBrk="1" fontAlgn="base" hangingPunct="1">
        <a:spcBef>
          <a:spcPts val="400"/>
        </a:spcBef>
        <a:spcAft>
          <a:spcPct val="0"/>
        </a:spcAft>
        <a:buClr>
          <a:srgbClr val="7F7F7F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r="1889" b="9647"/>
          <a:stretch>
            <a:fillRect/>
          </a:stretch>
        </p:blipFill>
        <p:spPr bwMode="auto">
          <a:xfrm>
            <a:off x="0" y="698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Placeholder 21"/>
          <p:cNvSpPr>
            <a:spLocks noGrp="1"/>
          </p:cNvSpPr>
          <p:nvPr>
            <p:ph type="title"/>
          </p:nvPr>
        </p:nvSpPr>
        <p:spPr bwMode="auto">
          <a:xfrm>
            <a:off x="519113" y="1752600"/>
            <a:ext cx="81899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4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19113" y="2971800"/>
            <a:ext cx="81899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subtitle</a:t>
            </a:r>
          </a:p>
        </p:txBody>
      </p:sp>
      <p:pic>
        <p:nvPicPr>
          <p:cNvPr id="5125" name="Picture 5" descr="BUCC_logo_RG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38" y="5713413"/>
            <a:ext cx="8255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381000" y="6507163"/>
            <a:ext cx="5943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chemeClr val="bg1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Buccaneer Computer Systems &amp; Service, Inc. | 6799 Kennedy Road, Suite J | Warrenton, VA  20187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4"/>
          </p:nvPr>
        </p:nvSpPr>
        <p:spPr bwMode="auto">
          <a:xfrm>
            <a:off x="8305800" y="6508750"/>
            <a:ext cx="46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defRPr/>
            </a:pPr>
            <a:fld id="{03A32DCE-23DF-4056-9EAC-AB8212DED1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096" r:id="rId2"/>
    <p:sldLayoutId id="2147484097" r:id="rId3"/>
    <p:sldLayoutId id="2147484098" r:id="rId4"/>
    <p:sldLayoutId id="2147484099" r:id="rId5"/>
    <p:sldLayoutId id="2147484100" r:id="rId6"/>
    <p:sldLayoutId id="2147484101" r:id="rId7"/>
    <p:sldLayoutId id="2147484102" r:id="rId8"/>
    <p:sldLayoutId id="2147484103" r:id="rId9"/>
    <p:sldLayoutId id="2147484104" r:id="rId10"/>
    <p:sldLayoutId id="2147484105" r:id="rId11"/>
  </p:sldLayoutIdLst>
  <p:hf hdr="0" ftr="0" dt="0"/>
  <p:txStyles>
    <p:titleStyle>
      <a:lvl1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+mj-lt"/>
          <a:ea typeface="+mj-ea"/>
          <a:cs typeface="+mj-cs"/>
        </a:defRPr>
      </a:lvl1pPr>
      <a:lvl2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2pPr>
      <a:lvl3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3pPr>
      <a:lvl4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4pPr>
      <a:lvl5pPr marL="53975" indent="-53975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5pPr>
      <a:lvl6pPr marL="5111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6pPr>
      <a:lvl7pPr marL="9683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7pPr>
      <a:lvl8pPr marL="14255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8pPr>
      <a:lvl9pPr marL="1882775" indent="-5397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Trebuchet MS" pitchFamily="34" charset="0"/>
        </a:defRPr>
      </a:lvl9pPr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defRPr sz="3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defRPr sz="2600">
          <a:solidFill>
            <a:schemeClr val="tx1"/>
          </a:solidFill>
          <a:latin typeface="Univers LT 47 CondensedLt" pitchFamily="2" charset="0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>
          <a:solidFill>
            <a:schemeClr val="tx1"/>
          </a:solidFill>
          <a:latin typeface="Univers LT 47 CondensedLt" pitchFamily="2" charset="0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>
          <a:solidFill>
            <a:schemeClr val="tx1"/>
          </a:solidFill>
          <a:latin typeface="Univers LT 47 CondensedLt" pitchFamily="2" charset="0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Univers LT 47 CondensedLt" pitchFamily="2" charset="0"/>
        </a:defRPr>
      </a:lvl5pPr>
      <a:lvl6pPr marL="1644650" indent="-182563" algn="l" rtl="0" eaLnBrk="1" fontAlgn="base" hangingPunct="1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Univers LT 47 CondensedLt" pitchFamily="2" charset="0"/>
        </a:defRPr>
      </a:lvl6pPr>
      <a:lvl7pPr marL="2101850" indent="-182563" algn="l" rtl="0" eaLnBrk="1" fontAlgn="base" hangingPunct="1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Univers LT 47 CondensedLt" pitchFamily="2" charset="0"/>
        </a:defRPr>
      </a:lvl7pPr>
      <a:lvl8pPr marL="2559050" indent="-182563" algn="l" rtl="0" eaLnBrk="1" fontAlgn="base" hangingPunct="1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Univers LT 47 CondensedLt" pitchFamily="2" charset="0"/>
        </a:defRPr>
      </a:lvl8pPr>
      <a:lvl9pPr marL="3016250" indent="-182563" algn="l" rtl="0" eaLnBrk="1" fontAlgn="base" hangingPunct="1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Univers LT 47 CondensedLt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6963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3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3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615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6963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4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5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5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6965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5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5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5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5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5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5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5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6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6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6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616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6966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6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6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6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966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 eaLnBrk="0" hangingPunct="0"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6966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67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6967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967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7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7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B327D3F5-ADD3-4951-8013-7691C0B2A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967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143000" y="4191000"/>
            <a:ext cx="6781800" cy="1409700"/>
          </a:xfrm>
        </p:spPr>
        <p:txBody>
          <a:bodyPr/>
          <a:lstStyle/>
          <a:p>
            <a:pPr marL="0" indent="0" algn="ctr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Medicare and Medicaid Drug Payments for Medicare Only and Medicare/Medicaid Dual Eligible Populations</a:t>
            </a: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>
                <a:solidFill>
                  <a:schemeClr val="tx1"/>
                </a:solidFill>
              </a:rPr>
              <a:t/>
            </a:r>
            <a:br>
              <a:rPr lang="en-US" sz="38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APHA Conference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Washington, DC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November 2, 2011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		</a:t>
            </a:r>
            <a:r>
              <a:rPr lang="en-US" sz="3200" b="1" dirty="0" smtClean="0">
                <a:solidFill>
                  <a:srgbClr val="66CCFF"/>
                </a:solidFill>
              </a:rPr>
              <a:t>Presenter 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686800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66CCFF"/>
                </a:solidFill>
                <a:latin typeface="Arial" charset="0"/>
              </a:rPr>
              <a:t>(1)	The following personal financial relationships with commercial interests relevant to this presentation existed during the past 12 months: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endParaRPr lang="en-US" sz="2400" dirty="0" smtClean="0">
              <a:solidFill>
                <a:srgbClr val="66CCFF"/>
              </a:solidFill>
            </a:endParaRPr>
          </a:p>
        </p:txBody>
      </p: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48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486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CC66"/>
                </a:solidFill>
              </a:rPr>
              <a:t>Brian O’Donnell, </a:t>
            </a:r>
            <a:r>
              <a:rPr lang="en-US" sz="2400" b="1" dirty="0">
                <a:solidFill>
                  <a:srgbClr val="FFCC66"/>
                </a:solidFill>
              </a:rPr>
              <a:t>PhD</a:t>
            </a:r>
            <a:endParaRPr lang="en-US" sz="2400" dirty="0">
              <a:solidFill>
                <a:srgbClr val="FFCC66"/>
              </a:solidFill>
            </a:endParaRPr>
          </a:p>
        </p:txBody>
      </p:sp>
      <p:sp>
        <p:nvSpPr>
          <p:cNvPr id="20487" name="Text Box 13"/>
          <p:cNvSpPr txBox="1">
            <a:spLocks noChangeArrowheads="1"/>
          </p:cNvSpPr>
          <p:nvPr/>
        </p:nvSpPr>
        <p:spPr bwMode="auto">
          <a:xfrm>
            <a:off x="228600" y="3276600"/>
            <a:ext cx="868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FFCC66"/>
                </a:solidFill>
              </a:rPr>
              <a:t>No relationships to disclose</a:t>
            </a:r>
          </a:p>
          <a:p>
            <a:endParaRPr lang="en-US">
              <a:solidFill>
                <a:srgbClr val="FFCC66"/>
              </a:solidFill>
            </a:endParaRPr>
          </a:p>
          <a:p>
            <a:endParaRPr lang="en-US">
              <a:solidFill>
                <a:srgbClr val="FFCC66"/>
              </a:solidFill>
            </a:endParaRPr>
          </a:p>
        </p:txBody>
      </p:sp>
      <p:sp>
        <p:nvSpPr>
          <p:cNvPr id="2048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Buccaneer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Brian</a:t>
            </a:r>
            <a:r>
              <a:rPr lang="en-US" baseline="0" dirty="0" smtClean="0"/>
              <a:t> O’Donnell, PhD</a:t>
            </a:r>
          </a:p>
          <a:p>
            <a:r>
              <a:rPr lang="en-US" baseline="0" dirty="0" smtClean="0"/>
              <a:t>Michelle Roozeboom, PhD</a:t>
            </a:r>
          </a:p>
          <a:p>
            <a:r>
              <a:rPr lang="en-US" baseline="0" dirty="0" smtClean="0"/>
              <a:t>Greg Lessman, MS</a:t>
            </a:r>
          </a:p>
          <a:p>
            <a:r>
              <a:rPr lang="en-US" baseline="0" dirty="0" smtClean="0"/>
              <a:t>Glenda Martens, MS</a:t>
            </a:r>
          </a:p>
        </p:txBody>
      </p:sp>
    </p:spTree>
    <p:extLst>
      <p:ext uri="{BB962C8B-B14F-4D97-AF65-F5344CB8AC3E}">
        <p14:creationId xmlns:p14="http://schemas.microsoft.com/office/powerpoint/2010/main" val="146782452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- CCW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Chronic Condition Data Warehouse (CCW) contains Medicare and Medicaid </a:t>
            </a:r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Analytic Extract (MAX) claims </a:t>
            </a:r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for 1999+</a:t>
            </a:r>
          </a:p>
          <a:p>
            <a:pPr rtl="0"/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Linkage of the Medicare and </a:t>
            </a:r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 </a:t>
            </a:r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files allows for complete analysis of services for the dual eligible population</a:t>
            </a:r>
          </a:p>
        </p:txBody>
      </p:sp>
    </p:spTree>
    <p:extLst>
      <p:ext uri="{BB962C8B-B14F-4D97-AF65-F5344CB8AC3E}">
        <p14:creationId xmlns:p14="http://schemas.microsoft.com/office/powerpoint/2010/main" val="193092051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Dual eligible</a:t>
            </a:r>
            <a:r>
              <a:rPr lang="en-US" baseline="0" dirty="0" smtClean="0"/>
              <a:t> population </a:t>
            </a:r>
          </a:p>
          <a:p>
            <a:pPr lvl="1"/>
            <a:r>
              <a:rPr lang="en-US" baseline="0" dirty="0" smtClean="0"/>
              <a:t>Accounts for a disproportionate share of Medicare spending</a:t>
            </a:r>
          </a:p>
          <a:p>
            <a:pPr lvl="1"/>
            <a:r>
              <a:rPr lang="en-US" baseline="0" dirty="0" smtClean="0"/>
              <a:t>Higher proportion of chronic conditions compared to Medicare only</a:t>
            </a:r>
          </a:p>
          <a:p>
            <a:r>
              <a:rPr lang="en-US" dirty="0" smtClean="0"/>
              <a:t>Medicare Prescription</a:t>
            </a:r>
            <a:r>
              <a:rPr lang="en-US" baseline="0" dirty="0" smtClean="0"/>
              <a:t> Drug benefit began in 2006</a:t>
            </a:r>
          </a:p>
          <a:p>
            <a:pPr lvl="1"/>
            <a:r>
              <a:rPr lang="en-US" dirty="0" smtClean="0"/>
              <a:t>Dual Eligible Prescription coverage</a:t>
            </a:r>
            <a:r>
              <a:rPr lang="en-US" baseline="0" dirty="0" smtClean="0"/>
              <a:t> included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71454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685800" y="3200400"/>
            <a:ext cx="8229600" cy="2286000"/>
          </a:xfrm>
        </p:spPr>
        <p:txBody>
          <a:bodyPr>
            <a:normAutofit fontScale="92500" lnSpcReduction="10000"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Beneficiary Summary, Chronic Condition Summary and MAX Personal Summary files are merged by the unique CCW beneficiary identifier (BENE_ID).  The merged file is rolled up to one record per BENE_ID/State and the derived demographic and enrollment variables are defined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1163867"/>
              </p:ext>
            </p:extLst>
          </p:nvPr>
        </p:nvGraphicFramePr>
        <p:xfrm>
          <a:off x="457200" y="1600200"/>
          <a:ext cx="8266113" cy="1524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55371"/>
                <a:gridCol w="2755371"/>
                <a:gridCol w="2755371"/>
              </a:tblGrid>
              <a:tr h="2413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Medicare Enrollment Data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008" marR="670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Medicaid Analytic eXtract (MAX) Data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008" marR="670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Medicare Claims Data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008" marR="67008" marT="0" marB="0"/>
                </a:tc>
              </a:tr>
              <a:tr h="109728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>
                          <a:effectLst/>
                        </a:rPr>
                        <a:t>Beneficiary Summary File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>
                          <a:effectLst/>
                        </a:rPr>
                        <a:t>Chronic Condition Summary File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008" marR="67008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</a:rPr>
                        <a:t>Personal Summary (PS)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</a:rPr>
                        <a:t>Long Term </a:t>
                      </a:r>
                      <a:r>
                        <a:rPr lang="en-US" sz="1400" dirty="0" smtClean="0">
                          <a:effectLst/>
                        </a:rPr>
                        <a:t>Care (LT)</a:t>
                      </a:r>
                      <a:endParaRPr lang="en-US" sz="14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</a:rPr>
                        <a:t>Inpatient </a:t>
                      </a:r>
                      <a:r>
                        <a:rPr lang="en-US" sz="1400" dirty="0" smtClean="0">
                          <a:effectLst/>
                        </a:rPr>
                        <a:t>Care (IP)</a:t>
                      </a:r>
                      <a:endParaRPr lang="en-US" sz="14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</a:rPr>
                        <a:t>Prescription </a:t>
                      </a:r>
                      <a:r>
                        <a:rPr lang="en-US" sz="1400" dirty="0" smtClean="0">
                          <a:effectLst/>
                        </a:rPr>
                        <a:t>Drug (RX)</a:t>
                      </a:r>
                      <a:endParaRPr lang="en-US" sz="14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</a:rPr>
                        <a:t>Other </a:t>
                      </a:r>
                      <a:r>
                        <a:rPr lang="en-US" sz="1400" dirty="0" smtClean="0">
                          <a:effectLst/>
                        </a:rPr>
                        <a:t>Services (OT)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008" marR="67008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</a:rPr>
                        <a:t>Part A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smtClean="0">
                          <a:effectLst/>
                        </a:rPr>
                        <a:t>HOP</a:t>
                      </a:r>
                      <a:endParaRPr lang="en-US" sz="14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</a:rPr>
                        <a:t>Part </a:t>
                      </a:r>
                      <a:r>
                        <a:rPr lang="en-US" sz="1400" dirty="0" smtClean="0">
                          <a:effectLst/>
                        </a:rPr>
                        <a:t>B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smtClean="0">
                          <a:effectLst/>
                        </a:rPr>
                        <a:t>Part D</a:t>
                      </a:r>
                      <a:endParaRPr lang="en-US" sz="1400" dirty="0">
                        <a:effectLst/>
                      </a:endParaRPr>
                    </a:p>
                  </a:txBody>
                  <a:tcPr marL="67008" marR="6700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21404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Dual eligibility </a:t>
            </a:r>
          </a:p>
          <a:p>
            <a:pPr lvl="1"/>
            <a:r>
              <a:rPr lang="en-US" sz="26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determined from merging the MAX Personal Summary file with the CCW Beneficiary Summary file by beneficiary ID</a:t>
            </a:r>
          </a:p>
          <a:p>
            <a:pPr lvl="1"/>
            <a:r>
              <a:rPr lang="en-US" sz="26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monthly enrollment and eligibility codes were used to determine dual status. </a:t>
            </a:r>
          </a:p>
          <a:p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Full dual - determined as an individual with at least one month of both full fee for service Medicare without HMO and full Medicaid</a:t>
            </a:r>
          </a:p>
          <a:p>
            <a:pPr marL="292100" marR="0" indent="-2921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  <a:tabLst/>
              <a:defRPr/>
            </a:pPr>
            <a:r>
              <a:rPr lang="en-US" sz="3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QMB dual – not full dual with QMB only dual code</a:t>
            </a:r>
            <a:endParaRPr lang="en-US" sz="3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kern="1200" dirty="0" smtClean="0"/>
              <a:t>Partial dual – not full  or QMB dual with restricted Medicaid benefits</a:t>
            </a:r>
          </a:p>
        </p:txBody>
      </p:sp>
    </p:spTree>
    <p:extLst>
      <p:ext uri="{BB962C8B-B14F-4D97-AF65-F5344CB8AC3E}">
        <p14:creationId xmlns:p14="http://schemas.microsoft.com/office/powerpoint/2010/main" val="381783174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– Identification of Dual</a:t>
            </a:r>
            <a:r>
              <a:rPr lang="en-US" baseline="0" dirty="0" smtClean="0"/>
              <a:t>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Dual – at least one month</a:t>
            </a:r>
            <a:r>
              <a:rPr lang="en-US" baseline="0" dirty="0" smtClean="0"/>
              <a:t> where:</a:t>
            </a:r>
          </a:p>
          <a:p>
            <a:pPr lvl="1"/>
            <a:r>
              <a:rPr lang="en-US" dirty="0" smtClean="0"/>
              <a:t>Medicare </a:t>
            </a:r>
            <a:r>
              <a:rPr lang="en-US" dirty="0" err="1" smtClean="0"/>
              <a:t>Buyin</a:t>
            </a:r>
            <a:r>
              <a:rPr lang="en-US" dirty="0" smtClean="0"/>
              <a:t> ≠ 0 (Not Eligible)</a:t>
            </a:r>
          </a:p>
          <a:p>
            <a:pPr lvl="1"/>
            <a:r>
              <a:rPr lang="en-US" dirty="0" smtClean="0"/>
              <a:t>Medicaid Uniform Eligibility </a:t>
            </a:r>
            <a:r>
              <a:rPr lang="en-US" dirty="0" smtClean="0">
                <a:cs typeface="Times New Roman"/>
              </a:rPr>
              <a:t>≠ 00 (not eligible) or 99 (unknown)</a:t>
            </a:r>
          </a:p>
          <a:p>
            <a:pPr lvl="2"/>
            <a:r>
              <a:rPr lang="en-US" dirty="0" smtClean="0">
                <a:cs typeface="Times New Roman"/>
              </a:rPr>
              <a:t>MAX reported Medicare Dual code = 02 (QMB plus), 04 (SLMB plus), 08 (other dual), 52 (QMB plus), 54 (SLMB plus) or 58 (other)</a:t>
            </a:r>
          </a:p>
          <a:p>
            <a:pPr lvl="2"/>
            <a:r>
              <a:rPr lang="en-US" dirty="0" smtClean="0">
                <a:cs typeface="Times New Roman"/>
              </a:rPr>
              <a:t>Or Unknown Dual Code with restricted benefits flag indicating full dual coverage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6563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– Identification of Dual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0" fontAlgn="base" hangingPunct="0"/>
            <a:r>
              <a:rPr lang="en-US" sz="3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QMB Dual – not classified as full dual and at least one month</a:t>
            </a:r>
            <a:r>
              <a:rPr lang="en-US" sz="3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where:</a:t>
            </a:r>
            <a:endParaRPr lang="en-US" sz="3200" dirty="0" smtClean="0">
              <a:effectLst/>
            </a:endParaRPr>
          </a:p>
          <a:p>
            <a:pPr lvl="1"/>
            <a:r>
              <a:rPr lang="en-US" sz="26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Medicare </a:t>
            </a:r>
            <a:r>
              <a:rPr lang="en-US" sz="26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Buyin</a:t>
            </a:r>
            <a:r>
              <a:rPr lang="en-US" sz="26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≠ 0 (Not Eligible)</a:t>
            </a:r>
            <a:endParaRPr lang="en-US" dirty="0" smtClean="0">
              <a:effectLst/>
            </a:endParaRPr>
          </a:p>
          <a:p>
            <a:pPr lvl="1"/>
            <a:r>
              <a:rPr lang="en-US" sz="26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Medicaid Uniform Eligibility ≠ 00 (not eligible) or 99 (unknown)</a:t>
            </a:r>
            <a:endParaRPr lang="en-US" dirty="0" smtClean="0">
              <a:effectLst/>
            </a:endParaRPr>
          </a:p>
          <a:p>
            <a:pPr lvl="1"/>
            <a:r>
              <a:rPr lang="en-US" sz="26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 reported Medicare Dual code =</a:t>
            </a:r>
            <a:r>
              <a:rPr lang="en-US" sz="26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01 or 51 (QMB only)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7335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– Identification of Dual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2" y="1600200"/>
            <a:ext cx="8189913" cy="41910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Partial Dual – not classified as full or QMB dual and at least one month where:</a:t>
            </a:r>
          </a:p>
          <a:p>
            <a:pPr lvl="1" rtl="0" eaLnBrk="0" fontAlgn="base" hangingPunct="0"/>
            <a:r>
              <a:rPr lang="en-US" sz="26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Medicare </a:t>
            </a:r>
            <a:r>
              <a:rPr lang="en-US" sz="26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Buyin</a:t>
            </a:r>
            <a:r>
              <a:rPr lang="en-US" sz="26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≠ 0 (Not Eligible)</a:t>
            </a:r>
            <a:endParaRPr lang="en-US" sz="2600" dirty="0" smtClean="0">
              <a:effectLst/>
            </a:endParaRPr>
          </a:p>
          <a:p>
            <a:pPr lvl="1" rtl="0" eaLnBrk="0" fontAlgn="base" hangingPunct="0"/>
            <a:r>
              <a:rPr lang="en-US" sz="26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Medicaid Uniform Eligibility ≠ 00 (not eligible) or 99 (unknown)</a:t>
            </a:r>
            <a:endParaRPr lang="en-US" dirty="0" smtClean="0">
              <a:effectLst/>
            </a:endParaRPr>
          </a:p>
          <a:p>
            <a:pPr lvl="2"/>
            <a:r>
              <a:rPr lang="en-US" sz="23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 reported Medicare Dual code = 03 (SLMB only), 05 (QDWI), 06 (QI-1), 07 (QI-2), 53 (SLMB only), 55 (QDWI), 56 (QI-1), or 57 (QI-2)</a:t>
            </a:r>
          </a:p>
          <a:p>
            <a:pPr lvl="2"/>
            <a:r>
              <a:rPr lang="en-US" dirty="0" smtClean="0">
                <a:ea typeface="+mn-ea"/>
                <a:cs typeface="+mn-cs"/>
              </a:rPr>
              <a:t>Or Unknown Dual code with Restricted Benefit indicating pharmacy coverage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02197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–</a:t>
            </a:r>
            <a:r>
              <a:rPr lang="en-US" baseline="0" dirty="0" smtClean="0"/>
              <a:t> Identification of Dual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2" y="1600200"/>
            <a:ext cx="8189913" cy="48768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Medicare</a:t>
            </a:r>
            <a:r>
              <a:rPr lang="en-US" baseline="0" dirty="0" smtClean="0"/>
              <a:t> Only – Eligible for Medicare (</a:t>
            </a:r>
            <a:r>
              <a:rPr lang="en-US" baseline="0" dirty="0" err="1" smtClean="0"/>
              <a:t>buyin</a:t>
            </a:r>
            <a:r>
              <a:rPr lang="en-US" baseline="0" dirty="0" smtClean="0"/>
              <a:t> </a:t>
            </a:r>
            <a:r>
              <a:rPr lang="en-US" baseline="0" dirty="0" smtClean="0">
                <a:latin typeface="Times New Roman"/>
                <a:cs typeface="Times New Roman"/>
              </a:rPr>
              <a:t>≠ 0) and not identified as full, QMB, or partial dual</a:t>
            </a:r>
          </a:p>
          <a:p>
            <a:r>
              <a:rPr lang="en-US" baseline="0" dirty="0" smtClean="0">
                <a:latin typeface="Times New Roman"/>
                <a:cs typeface="Times New Roman"/>
              </a:rPr>
              <a:t>Medicaid Only – Eligible</a:t>
            </a:r>
            <a:r>
              <a:rPr lang="en-US" dirty="0" smtClean="0">
                <a:latin typeface="Times New Roman"/>
                <a:cs typeface="Times New Roman"/>
              </a:rPr>
              <a:t> for Medicaid based on disability and not identified as full, QMB, or partial dual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Disability indicated by MAX eligibility code = 12 (blind/disabled, cash), 22 (blind/disabled, medically needy), 32 (blind/disabled, poverty), 42 (other blind/disabled, 52 (disabled, 1115)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407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14400"/>
            <a:ext cx="5541018" cy="537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8522751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Consideration</a:t>
            </a:r>
            <a:r>
              <a:rPr lang="en-US" baseline="0" dirty="0" smtClean="0"/>
              <a:t> When Merging Medicare and Medicaid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Beneficiary Record in Medicare can merge to multiple records in MAX</a:t>
            </a:r>
          </a:p>
          <a:p>
            <a:pPr lvl="1"/>
            <a:r>
              <a:rPr lang="en-US" baseline="0" dirty="0" smtClean="0"/>
              <a:t>Multiple</a:t>
            </a:r>
            <a:r>
              <a:rPr lang="en-US" dirty="0" smtClean="0"/>
              <a:t> states for a beneficiary in MAX</a:t>
            </a:r>
          </a:p>
          <a:p>
            <a:r>
              <a:rPr lang="en-US" baseline="0" dirty="0" smtClean="0"/>
              <a:t>Medicare</a:t>
            </a:r>
            <a:r>
              <a:rPr lang="en-US" dirty="0" smtClean="0"/>
              <a:t> and Medicaid Rx payments can appear for the same NDC with the same date of service</a:t>
            </a:r>
          </a:p>
        </p:txBody>
      </p:sp>
    </p:spTree>
    <p:extLst>
      <p:ext uri="{BB962C8B-B14F-4D97-AF65-F5344CB8AC3E}">
        <p14:creationId xmlns:p14="http://schemas.microsoft.com/office/powerpoint/2010/main" val="172858801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r>
              <a:rPr lang="en-US" baseline="0" dirty="0" smtClean="0"/>
              <a:t> – Dual Status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534520"/>
              </p:ext>
            </p:extLst>
          </p:nvPr>
        </p:nvGraphicFramePr>
        <p:xfrm>
          <a:off x="457200" y="1600200"/>
          <a:ext cx="8229600" cy="2351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/>
                        <a:t>Dual Status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/>
                        <a:t># Beneficiaries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/>
                        <a:t>% Of Medicaid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/>
                        <a:t>% of Medicare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Medicaid Only - Disabled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5,380,579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37.13%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Medicare Only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36,494,111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80.03%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Partial Dual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1,020,731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7.04%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2.24%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QMB Dual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847,843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5.85%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1.86%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Full Dual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7,240,604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49.97%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15.88%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05273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43887" cy="990600"/>
          </a:xfrm>
        </p:spPr>
        <p:txBody>
          <a:bodyPr/>
          <a:lstStyle/>
          <a:p>
            <a:r>
              <a:rPr lang="en-US" dirty="0" smtClean="0"/>
              <a:t>Results –  </a:t>
            </a:r>
            <a:r>
              <a:rPr lang="en-US" sz="3200" dirty="0" smtClean="0"/>
              <a:t>Full Dual </a:t>
            </a:r>
            <a:r>
              <a:rPr lang="en-US" sz="3200" dirty="0" smtClean="0"/>
              <a:t>Status as a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Percentage of Medicare Beneficiaries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2612898"/>
          <a:ext cx="6096000" cy="1632204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4F493B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Percentage of Medicare Beneficairies - Full Dual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controls>
      <mc:AlternateContent xmlns:mc="http://schemas.openxmlformats.org/markup-compatibility/2006">
        <mc:Choice xmlns:v="urn:schemas-microsoft-com:vml" Requires="v">
          <p:control spid="68612" name="SASGraph1" r:id="rId2" imgW="6857143" imgH="4571429"/>
        </mc:Choice>
        <mc:Fallback>
          <p:control name="SASGraph1" r:id="rId2" imgW="6857143" imgH="4571429">
            <p:pic>
              <p:nvPicPr>
                <p:cNvPr id="0" name="SASGrap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800" y="1371600"/>
                  <a:ext cx="7391400" cy="5181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5090383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</a:t>
            </a:r>
            <a:r>
              <a:rPr lang="en-US" sz="3200" dirty="0" smtClean="0"/>
              <a:t>Full Dual </a:t>
            </a:r>
            <a:r>
              <a:rPr lang="en-US" sz="3200" dirty="0" smtClean="0"/>
              <a:t>Status as 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Percentage of Medicaid Beneficiaries</a:t>
            </a:r>
            <a:endParaRPr lang="en-US" sz="3200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70661" name="SASGraph1" r:id="rId2" imgW="7849696" imgH="5106113"/>
        </mc:Choice>
        <mc:Fallback>
          <p:control name="SASGraph1" r:id="rId2" imgW="7849696" imgH="5106113">
            <p:pic>
              <p:nvPicPr>
                <p:cNvPr id="0" name="SASGrap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1000" y="1447800"/>
                  <a:ext cx="7848600" cy="5105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9025230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Race/</a:t>
            </a:r>
            <a:r>
              <a:rPr lang="en-US" baseline="0" dirty="0" smtClean="0"/>
              <a:t>Ethnicity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151809"/>
              </p:ext>
            </p:extLst>
          </p:nvPr>
        </p:nvGraphicFramePr>
        <p:xfrm>
          <a:off x="761999" y="1600202"/>
          <a:ext cx="7162802" cy="312419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41313"/>
                <a:gridCol w="1632589"/>
                <a:gridCol w="1274694"/>
                <a:gridCol w="1431580"/>
                <a:gridCol w="941313"/>
                <a:gridCol w="941313"/>
              </a:tblGrid>
              <a:tr h="8303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/>
                        <a:t>Race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/>
                        <a:t>Medicaid Only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/>
                        <a:t>Medicare Only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/>
                        <a:t>Partial Dual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/>
                        <a:t>QMB Dual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/>
                        <a:t>Full Dual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7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White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45.40%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88.23%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77.29%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67.16%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64.07%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7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Black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27.07%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7.71%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18.18%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25.44%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19.98%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7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Asian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1.35%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1.04%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1.06%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1.35%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6.43%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7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Hispanic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1.55%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1.03%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1.85%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0.85%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7.79%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7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Other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15.34%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1.96%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/>
                        <a:t>0.59%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0.52%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1.73%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23372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– Current Reason for Entitlement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01369"/>
              </p:ext>
            </p:extLst>
          </p:nvPr>
        </p:nvGraphicFramePr>
        <p:xfrm>
          <a:off x="519113" y="1600200"/>
          <a:ext cx="8189912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90116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– Number of Chronic Conditions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822623"/>
              </p:ext>
            </p:extLst>
          </p:nvPr>
        </p:nvGraphicFramePr>
        <p:xfrm>
          <a:off x="519113" y="1600200"/>
          <a:ext cx="8189912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168068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– Number of Chronic Conditions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348923"/>
              </p:ext>
            </p:extLst>
          </p:nvPr>
        </p:nvGraphicFramePr>
        <p:xfrm>
          <a:off x="519113" y="1600200"/>
          <a:ext cx="8189912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463005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–</a:t>
            </a:r>
            <a:r>
              <a:rPr lang="en-US" baseline="0" dirty="0" smtClean="0"/>
              <a:t>Percentage with Condition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143212"/>
              </p:ext>
            </p:extLst>
          </p:nvPr>
        </p:nvGraphicFramePr>
        <p:xfrm>
          <a:off x="533400" y="1395471"/>
          <a:ext cx="8229600" cy="53406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287222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Medicare Only</a:t>
                      </a:r>
                      <a:endParaRPr lang="en-US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Partial Dual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QMB Dual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Full Dual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Alzheimer's or Related Disorders</a:t>
                      </a:r>
                      <a:endParaRPr lang="en-US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6.30%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5.54%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5.57%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19.66%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Breast Cancer</a:t>
                      </a:r>
                      <a:endParaRPr lang="en-US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2.16%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1.84%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1.82%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1.72%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Cancer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7.29%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5.30%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4.98%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5.14%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Congestive Heart Failure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13.39%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17.98%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18.57%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25.51%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Chronic Kidney Disease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8.94%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11.38%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12.15%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16.29%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COPD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11.21%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17.62%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19.51%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20.38%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Colorectal Cancer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1.17%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1.03%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1.01%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1.16%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Depression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12.11%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20.99%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26.62%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32.94%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Diabetes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19.81%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27.36%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29.94%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33.29%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Ischemic Heart Disease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27.18%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29.66%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30.46%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34.36%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Lung Cancer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0.93%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1.03%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1.01%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0.97%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Osteoporosis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15.80%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13.37%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14.68%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18.79%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Prostate Cancer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3.34%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1.64%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1.37%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1.54%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Rheumatoid/Osteoarthritis</a:t>
                      </a:r>
                      <a:endParaRPr lang="en-US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18.13%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19.74%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23.31%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25.93%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72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/>
                        <a:t>Stroke</a:t>
                      </a:r>
                      <a:endParaRPr lang="en-US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5.73%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6.32%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MS Sans Serif"/>
                        </a:rPr>
                        <a:t>6.79%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MS Sans Serif"/>
                        </a:rPr>
                        <a:t>10.96%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54518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Prescription Drug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2" y="1600200"/>
            <a:ext cx="8189913" cy="3962400"/>
          </a:xfrm>
          <a:solidFill>
            <a:schemeClr val="bg1"/>
          </a:solidFill>
        </p:spPr>
        <p:txBody>
          <a:bodyPr/>
          <a:lstStyle/>
          <a:p>
            <a:r>
              <a:rPr lang="en-US" dirty="0" err="1" smtClean="0"/>
              <a:t>Medi</a:t>
            </a:r>
            <a:r>
              <a:rPr lang="en-US" dirty="0" smtClean="0"/>
              <a:t>-Span was used for determination of Therapeutic</a:t>
            </a:r>
            <a:r>
              <a:rPr lang="en-US" baseline="0" dirty="0" smtClean="0"/>
              <a:t> class</a:t>
            </a:r>
          </a:p>
          <a:p>
            <a:r>
              <a:rPr lang="en-US" baseline="0" dirty="0" smtClean="0"/>
              <a:t>Max RX and Part D Medicare was merged by a unique Beneficiary ID</a:t>
            </a:r>
          </a:p>
          <a:p>
            <a:r>
              <a:rPr lang="en-US" baseline="0" dirty="0" smtClean="0"/>
              <a:t>Duplicate Medicare and MAX records for a beneficiary/NDC/date were attributed to Medicare</a:t>
            </a:r>
          </a:p>
          <a:p>
            <a:r>
              <a:rPr lang="en-US" dirty="0" smtClean="0"/>
              <a:t>Duals consisted of Partial, QMB, and Full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32509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Prescription Drugs – %</a:t>
            </a:r>
            <a:r>
              <a:rPr lang="en-US" baseline="0" dirty="0" smtClean="0"/>
              <a:t> Medicare by State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69636" name="SASGraph1" r:id="rId2" imgW="6857143" imgH="4064516"/>
        </mc:Choice>
        <mc:Fallback>
          <p:control name="SASGraph1" r:id="rId2" imgW="6857143" imgH="4064516">
            <p:pic>
              <p:nvPicPr>
                <p:cNvPr id="0" name="SASGrap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400" y="1600200"/>
                  <a:ext cx="80772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53397025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Prescription Drugs</a:t>
            </a:r>
            <a:r>
              <a:rPr lang="en-US" baseline="0" dirty="0" smtClean="0"/>
              <a:t> – Therapeutic Class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392738"/>
              </p:ext>
            </p:extLst>
          </p:nvPr>
        </p:nvGraphicFramePr>
        <p:xfrm>
          <a:off x="533400" y="1600200"/>
          <a:ext cx="8077200" cy="4902982"/>
        </p:xfrm>
        <a:graphic>
          <a:graphicData uri="http://schemas.openxmlformats.org/drawingml/2006/table">
            <a:tbl>
              <a:tblPr/>
              <a:tblGrid>
                <a:gridCol w="2276738"/>
                <a:gridCol w="853776"/>
                <a:gridCol w="667698"/>
                <a:gridCol w="667698"/>
                <a:gridCol w="777155"/>
                <a:gridCol w="777155"/>
                <a:gridCol w="689589"/>
                <a:gridCol w="689589"/>
                <a:gridCol w="677802"/>
              </a:tblGrid>
              <a:tr h="18627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-Span Therapeutic Classification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Medicaid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3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Payment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Total Payment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Total 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Payment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Total Payment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Total 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UNKNOWN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$30,389,219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680,387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ANTI-INFECTIVE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$1,930,501,555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18,320,618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$39,599,147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505,638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BIOLOGICALS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$52,914,665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67,231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$1,258,351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ANTI-NEOPLASTIC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$418,460,755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2,028,287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$12,395,071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34,778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ENDOCRINE AND METABOLIC DRUGS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$3,049,012,865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58,607,144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$41,363,374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626,166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CARDIOVASCULAR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$4,656,186,263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19.1%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144,527,697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36.0%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$60,736,788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1,419,338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RESPIRATORY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$1,852,611,941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25,343,668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$56,113,516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2,057,406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GASTROINTESTINAL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$2,571,530,527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35,745,467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$49,061,841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7.7%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1,617,285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GENITOURINARY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$614,293,241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9,237,345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$6,813,754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125,034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64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CENTRAL NERVOUS SYSTEM AGENTS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$5,852,320,933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57,717,169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$123,110,925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19.3%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3,098,982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254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ADHD/ANTINARCOTIC/ANTI-OBESITY/ANOREXIC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$108,303,261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815,132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$2,727,709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21,195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881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MISC. PSYCHOTHERAPEUTIC/NEUROLOGICAL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$1,316,248,183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7,599,599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$14,689,350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101,049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ANALGESICS AND ANESTHETICS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$1,949,134,936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41,974,191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$39,360,279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1,957,414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NEUROMUSCULAR DRUGS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$48,621,527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973,300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NUTRITIONAL PRODUCTS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$12,695,684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1,338,869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HEMATOLOGICAL AGENTS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$41,469,929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1,013,248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TOPICAL PRODUCTS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$22,948,173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877,905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272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MISCELLANEOUS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$33,355,339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421,267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391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$24,371,519,124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401,983,548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$636,709,976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16,874,806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98301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Prescription Drugs - Medicare</a:t>
            </a:r>
            <a:br>
              <a:rPr lang="en-US" dirty="0" smtClean="0"/>
            </a:br>
            <a:r>
              <a:rPr lang="en-US" sz="3200" dirty="0" smtClean="0"/>
              <a:t>Top Therapeutic Classes (96 categories)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1039296"/>
              </p:ext>
            </p:extLst>
          </p:nvPr>
        </p:nvGraphicFramePr>
        <p:xfrm>
          <a:off x="762001" y="1600192"/>
          <a:ext cx="7162799" cy="4915651"/>
        </p:xfrm>
        <a:graphic>
          <a:graphicData uri="http://schemas.openxmlformats.org/drawingml/2006/table">
            <a:tbl>
              <a:tblPr/>
              <a:tblGrid>
                <a:gridCol w="4724399"/>
                <a:gridCol w="1295400"/>
                <a:gridCol w="1143000"/>
              </a:tblGrid>
              <a:tr h="59288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Therapeutic Classification System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Medicare Payments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Percent Medicare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ANTIPSYCHOTICS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$4,082,630,555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20.12%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ULCER DRUGS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$1,985,941,536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9.79%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ANTIDIABETICS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$1,853,583,083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ANTIHYPERLIPIDEMICS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$1,844,983,768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78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ANTIASTHMATIC AND BRONCHODILATOR AGENTS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$1,442,881,191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7.11%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ANTIDEPRESSANTS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$1,404,334,712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78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PSYCHOTHERAPEUTIC AND NEUROLOGICAL AGENTS - MISC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$1,316,248,183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ANTIVIRALS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$1,292,554,772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6.37%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ANALGESICS - OPIOID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$1,231,672,955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6.07%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ANTIHYPERTENSIVES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$1,208,373,187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ENDOCRINE AND METABOLIC AGENTS - MISC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$910,214,207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CALCIUM CHANNEL BLOCKERS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$620,181,718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ANALGESICS - ANTI-INFLAMMATORY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$618,413,949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BETA BLOCKERS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$521,673,541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2.57%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ANTINEOPLASTICS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$418,460,755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GASTROINTESTINAL AGENTS - MISC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$386,651,310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1.91%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URINARY ANTISPASMODICS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$310,316,866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1.53%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HYPNOTICS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$306,443,927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1.51%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GENITOURINARY AGENTS - MISCELLANEOUS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$246,777,350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895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Prescription Drugs – Medicaid</a:t>
            </a:r>
            <a:br>
              <a:rPr lang="en-US" dirty="0" smtClean="0"/>
            </a:br>
            <a:r>
              <a:rPr lang="en-US" sz="3200" dirty="0" smtClean="0"/>
              <a:t>Top Therapeutic Classes (96 categories)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6477000"/>
            <a:ext cx="3429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Only found in Medicaid Payments</a:t>
            </a:r>
            <a:endParaRPr lang="en-US" sz="12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648822"/>
              </p:ext>
            </p:extLst>
          </p:nvPr>
        </p:nvGraphicFramePr>
        <p:xfrm>
          <a:off x="609601" y="1600199"/>
          <a:ext cx="7391399" cy="4810033"/>
        </p:xfrm>
        <a:graphic>
          <a:graphicData uri="http://schemas.openxmlformats.org/drawingml/2006/table">
            <a:tbl>
              <a:tblPr/>
              <a:tblGrid>
                <a:gridCol w="4495799"/>
                <a:gridCol w="1524000"/>
                <a:gridCol w="1371600"/>
              </a:tblGrid>
              <a:tr h="5442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Therapeutic Classification System Description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Medicaid Payments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Percent Medicaid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ANTIPSYCHOTICS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$61,284,496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9.63%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ANTICONVULSANTS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$43,054,172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6.76%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ULCER DRUGS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$31,314,284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UNKNOWN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$30,389,219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4.77%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ANTIDIABETICS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$26,028,253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ANTIDEPRESSANTS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$25,726,674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ANTIASTHMATIC AND BRONCHODILATOR AGENTS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$24,390,212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3.83%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ANTIANXIETY AGENTS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$24,200,136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3.80%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ANTIHYPERLIPIDEMICS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$23,040,704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ANTIVIRALS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$20,664,560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ANALGESICS - OPIOID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$20,265,850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3.18%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HEMATOPOIETIC AGENTS*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$19,534,062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3.07%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COUGH/COLD/ALLERGY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$19,055,529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HEMATOLOGICAL AGENTS - MISC*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$16,802,019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2.64%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DIAGNOSTIC PRODUCTS*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$15,596,977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2.45%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ANTIHYPERTENSIVES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$15,360,665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2.41%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ASSORTED CLASSES*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$14,775,383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2.32%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PSYCHOTHERAPEUTIC AND NEUROLOGICAL AGENTS - MISC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$14,689,350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2.31%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DERMATOLOGICALS*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$13,946,611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2.19%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36611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Prescription</a:t>
            </a:r>
            <a:r>
              <a:rPr lang="en-US" baseline="0" dirty="0" smtClean="0"/>
              <a:t> Drugs – Medicare Plans for Dual Eligible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854829"/>
              </p:ext>
            </p:extLst>
          </p:nvPr>
        </p:nvGraphicFramePr>
        <p:xfrm>
          <a:off x="152401" y="1484684"/>
          <a:ext cx="8839198" cy="4608760"/>
        </p:xfrm>
        <a:graphic>
          <a:graphicData uri="http://schemas.openxmlformats.org/drawingml/2006/table">
            <a:tbl>
              <a:tblPr/>
              <a:tblGrid>
                <a:gridCol w="2285999"/>
                <a:gridCol w="769129"/>
                <a:gridCol w="678671"/>
                <a:gridCol w="990600"/>
                <a:gridCol w="762000"/>
                <a:gridCol w="990600"/>
                <a:gridCol w="838200"/>
                <a:gridCol w="838200"/>
                <a:gridCol w="685799"/>
              </a:tblGrid>
              <a:tr h="18543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-Span Therapeutic Classification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Employer Sponsored Plan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 PD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PDP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57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Medicare Payments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 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Medicare Payments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 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Medicare Payments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 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Medicare Payments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 Fills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ANTI-INFECTIVE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$220,668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6,367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$188,551,528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2,032,593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$1,733,273,182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16,095,249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$8,456,176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186,409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543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BIOLOGICALS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$1,295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$3,526,099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$49,224,644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55,368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$162,626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1,616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543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ANTI-NEOPLASTIC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$105,386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$48,369,948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252,070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$365,345,600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1,746,965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$4,639,822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28,334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ENDOCRINE AND METABOLIC DRUGS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$754,754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21,185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$338,024,633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7,844,979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$2,673,392,502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49,841,734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$36,840,976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899,246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CARDIOVASCULAR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$1,132,879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50,620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$562,807,571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20,420,645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$4,034,480,624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121,599,233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$57,765,189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2,457,199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RESPIRATORY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$374,962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$202,506,706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2,998,710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$1,628,485,477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22,018,750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$21,244,796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318,980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GASTROINTESTINAL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$685,696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14,667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$209,172,452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3,847,136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$2,334,719,234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31,233,390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$26,953,145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650,274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543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GENITOURINARY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$284,289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5,423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$62,173,007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1,044,942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$542,873,627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8,027,794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$8,962,319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159,186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CENTRAL NERVOUS SYSTEM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$1,200,985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$467,200,424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5,989,795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$5,338,402,779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50,919,884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$45,516,745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783,999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ADHD/ANTINARCOTIC/ANTI-OBESITY/ANOREXIC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$14,140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$8,893,078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71,089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$98,815,543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737,390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$580,501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6303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MISC. PSYCHOTHERAPEUTIC/NEUROLOGICAL AGENTS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$846,119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$127,018,409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757,601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$1,169,214,190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6,683,571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$19,169,466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150,601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ANALGESICS AND ANESTHETICS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$399,983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$190,922,725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4,981,833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$1,742,302,094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36,325,336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$15,510,133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654,021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15781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Prescription Drugs – Medicaid Type of Program for Dual Eligible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505545"/>
              </p:ext>
            </p:extLst>
          </p:nvPr>
        </p:nvGraphicFramePr>
        <p:xfrm>
          <a:off x="152397" y="1600202"/>
          <a:ext cx="8839203" cy="48768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51146"/>
                <a:gridCol w="727594"/>
                <a:gridCol w="656416"/>
                <a:gridCol w="579965"/>
                <a:gridCol w="590509"/>
                <a:gridCol w="590509"/>
                <a:gridCol w="506152"/>
                <a:gridCol w="506152"/>
                <a:gridCol w="506152"/>
                <a:gridCol w="506152"/>
                <a:gridCol w="506152"/>
                <a:gridCol w="506152"/>
                <a:gridCol w="506152"/>
              </a:tblGrid>
              <a:tr h="61766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Medi-Span Therapeutic Classification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No Special Program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Family Planning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Rural Health Clinic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Federally Qualified Health Center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Indian Health Services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Home and Community Based Waiver Services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7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Payments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Fills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Payments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Fills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Payments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Fills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Payments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Fills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Payments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Fills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Payments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Medicaid Fills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UNKNOWN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$30,303,396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675,057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$12,897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$4,282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$7,147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$61,497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4,239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ANTI-INFECTIVE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$39,428,886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502,801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$50,520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1,268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$17,995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$101,342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1,308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BIOLOGICALS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$1,257,937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5,524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ANTI-NEOPLASTIC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$12,337,546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34,552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$570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$33,670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$3,655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$19,630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ENDOCRINE AND METABOLIC DRUGS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$40,458,557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607,700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$643,908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13,591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$92,247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1,759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$45,618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$123,031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2,598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CARDIOVASCULAR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$60,485,940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1,410,474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$113,030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4,767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$32,905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704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$104,717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3,382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RESPIRATORY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$55,624,660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2,027,997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$61,387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1,835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$68,339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855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$358,900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26,697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GASTROINTESTINAL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$48,417,339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1,571,122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$181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$65,722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1,285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$70,127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717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$508,307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44,148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GENITOURINARY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$6,769,810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123,961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$1,454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$13,942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$4,764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$23,622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CENTRAL NERVOUS SYSTEM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$122,521,001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3,069,168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$563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$73,757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1,853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$55,835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537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$459,584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27,380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368757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ADHD/ANTINARCOTIC/ANTI-OBESITY/ANOREXIC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$2,722,964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21,158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$3,029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$1,716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553135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MISC. PSYCHOTHERAPEUTIC/NEUROLOGICAL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$14,594,129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100,412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$7,239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$4,666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$83,257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ANALGESICS AND ANESTHETICS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$38,993,378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1,920,084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$81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$46,634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2,126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$104,163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1,790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$215,982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33,404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NEUROMUSCULAR DRUGS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$48,323,038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966,488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$2,123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37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$25,720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745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$25,034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$245,327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5,779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NUTRITIONAL PRODUCTS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$12,255,852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1,290,479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$907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$3,800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430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$103,122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1,796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$331,898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46,042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HEMATOLOGICAL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$41,201,793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994,023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$471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$37,816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672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$42,345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$187,380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17,996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8437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 TOPICAL PRODUCTS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$22,608,891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853,369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$83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$29,061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1,103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$44,026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828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$266,112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22,601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19359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MISCELLANEOUS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$33,212,714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414,645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$16,393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2,004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$53,089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525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$41,246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1,045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>
                          <a:effectLst/>
                        </a:rPr>
                        <a:t>$31,897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u="none" strike="noStrike" dirty="0">
                          <a:effectLst/>
                        </a:rPr>
                        <a:t>3,048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60877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2" y="1600200"/>
            <a:ext cx="8189913" cy="44958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Linking of Medicare and Medicaid data is not trivial</a:t>
            </a:r>
          </a:p>
          <a:p>
            <a:r>
              <a:rPr lang="en-US" dirty="0" smtClean="0"/>
              <a:t>Dual eligible population has $24 billion in Medicare prescription drug payments and $636 million in Medicaid prescription drug payments for 2007</a:t>
            </a:r>
          </a:p>
          <a:p>
            <a:r>
              <a:rPr lang="en-US" dirty="0" smtClean="0"/>
              <a:t>Largest percentage of payments for both Medicare and Medicaid are for Central Nervous System Agents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2011D4-F750-4B93-A39C-A723FECD679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50709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1_Foundry 1">
      <a:dk1>
        <a:srgbClr val="000000"/>
      </a:dk1>
      <a:lt1>
        <a:srgbClr val="FFFFFF"/>
      </a:lt1>
      <a:dk2>
        <a:srgbClr val="C41230"/>
      </a:dk2>
      <a:lt2>
        <a:srgbClr val="BFBFBF"/>
      </a:lt2>
      <a:accent1>
        <a:srgbClr val="E31838"/>
      </a:accent1>
      <a:accent2>
        <a:srgbClr val="FBB040"/>
      </a:accent2>
      <a:accent3>
        <a:srgbClr val="FFFFFF"/>
      </a:accent3>
      <a:accent4>
        <a:srgbClr val="000000"/>
      </a:accent4>
      <a:accent5>
        <a:srgbClr val="EFABAE"/>
      </a:accent5>
      <a:accent6>
        <a:srgbClr val="E39F39"/>
      </a:accent6>
      <a:hlink>
        <a:srgbClr val="DB5353"/>
      </a:hlink>
      <a:folHlink>
        <a:srgbClr val="903638"/>
      </a:folHlink>
    </a:clrScheme>
    <a:fontScheme name="1_Foundry">
      <a:majorFont>
        <a:latin typeface="Trebuchet MS"/>
        <a:ea typeface=""/>
        <a:cs typeface=""/>
      </a:majorFont>
      <a:minorFont>
        <a:latin typeface="Univers LT 47 Condensed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Foundry 1">
        <a:dk1>
          <a:srgbClr val="000000"/>
        </a:dk1>
        <a:lt1>
          <a:srgbClr val="FFFFFF"/>
        </a:lt1>
        <a:dk2>
          <a:srgbClr val="C41230"/>
        </a:dk2>
        <a:lt2>
          <a:srgbClr val="BFBFBF"/>
        </a:lt2>
        <a:accent1>
          <a:srgbClr val="E31838"/>
        </a:accent1>
        <a:accent2>
          <a:srgbClr val="FBB040"/>
        </a:accent2>
        <a:accent3>
          <a:srgbClr val="FFFFFF"/>
        </a:accent3>
        <a:accent4>
          <a:srgbClr val="000000"/>
        </a:accent4>
        <a:accent5>
          <a:srgbClr val="EFABAE"/>
        </a:accent5>
        <a:accent6>
          <a:srgbClr val="E39F39"/>
        </a:accent6>
        <a:hlink>
          <a:srgbClr val="DB5353"/>
        </a:hlink>
        <a:folHlink>
          <a:srgbClr val="903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oundry">
  <a:themeElements>
    <a:clrScheme name="Foundry 1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FFFFFF"/>
      </a:accent3>
      <a:accent4>
        <a:srgbClr val="000000"/>
      </a:accent4>
      <a:accent5>
        <a:srgbClr val="BCCEBD"/>
      </a:accent5>
      <a:accent6>
        <a:srgbClr val="9FB99F"/>
      </a:accent6>
      <a:hlink>
        <a:srgbClr val="DB5353"/>
      </a:hlink>
      <a:folHlink>
        <a:srgbClr val="903638"/>
      </a:folHlink>
    </a:clrScheme>
    <a:fontScheme name="Foundry">
      <a:majorFont>
        <a:latin typeface="Trebuchet MS"/>
        <a:ea typeface=""/>
        <a:cs typeface=""/>
      </a:majorFont>
      <a:minorFont>
        <a:latin typeface="Univers 47 Condensed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Foundry 1">
        <a:dk1>
          <a:srgbClr val="000000"/>
        </a:dk1>
        <a:lt1>
          <a:srgbClr val="FFFFFF"/>
        </a:lt1>
        <a:dk2>
          <a:srgbClr val="676A55"/>
        </a:dk2>
        <a:lt2>
          <a:srgbClr val="EAEBDE"/>
        </a:lt2>
        <a:accent1>
          <a:srgbClr val="72A376"/>
        </a:accent1>
        <a:accent2>
          <a:srgbClr val="B0CCB0"/>
        </a:accent2>
        <a:accent3>
          <a:srgbClr val="FFFFFF"/>
        </a:accent3>
        <a:accent4>
          <a:srgbClr val="000000"/>
        </a:accent4>
        <a:accent5>
          <a:srgbClr val="BCCEBD"/>
        </a:accent5>
        <a:accent6>
          <a:srgbClr val="9FB99F"/>
        </a:accent6>
        <a:hlink>
          <a:srgbClr val="DB5353"/>
        </a:hlink>
        <a:folHlink>
          <a:srgbClr val="903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6164</TotalTime>
  <Words>2413</Words>
  <Application>Microsoft Office PowerPoint</Application>
  <PresentationFormat>On-screen Show (4:3)</PresentationFormat>
  <Paragraphs>949</Paragraphs>
  <Slides>29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Theme1</vt:lpstr>
      <vt:lpstr>Foundry</vt:lpstr>
      <vt:lpstr>Globe</vt:lpstr>
      <vt:lpstr>Medicare and Medicaid Drug Payments for Medicare Only and Medicare/Medicaid Dual Eligible Populations   APHA Conference  Washington, DC November 2, 2011</vt:lpstr>
      <vt:lpstr>  Presenter Disclosures</vt:lpstr>
      <vt:lpstr>Buccaneer Team</vt:lpstr>
      <vt:lpstr>Background - CCW</vt:lpstr>
      <vt:lpstr>Background </vt:lpstr>
      <vt:lpstr>Methods </vt:lpstr>
      <vt:lpstr>Methods</vt:lpstr>
      <vt:lpstr>Methods – Identification of Dual Status</vt:lpstr>
      <vt:lpstr>Methods – Identification of Dual Status</vt:lpstr>
      <vt:lpstr>Methods – Identification of Dual Status</vt:lpstr>
      <vt:lpstr>Methods – Identification of Dual Status</vt:lpstr>
      <vt:lpstr>Methods</vt:lpstr>
      <vt:lpstr>Consideration When Merging Medicare and Medicaid Files</vt:lpstr>
      <vt:lpstr>Results – Dual Status</vt:lpstr>
      <vt:lpstr>Results –  Full Dual Status as a  Percentage of Medicare Beneficiaries</vt:lpstr>
      <vt:lpstr>Results – Full Dual Status as a Percentage of Medicaid Beneficiaries</vt:lpstr>
      <vt:lpstr>Results – Race/Ethnicity</vt:lpstr>
      <vt:lpstr>Results – Current Reason for Entitlement</vt:lpstr>
      <vt:lpstr>Results – Number of Chronic Conditions</vt:lpstr>
      <vt:lpstr>Results – Number of Chronic Conditions</vt:lpstr>
      <vt:lpstr>Results –Percentage with Condition</vt:lpstr>
      <vt:lpstr>Prescription Drug Analysis</vt:lpstr>
      <vt:lpstr>Prescription Drugs – % Medicare by State</vt:lpstr>
      <vt:lpstr>Prescription Drugs – Therapeutic Class</vt:lpstr>
      <vt:lpstr>Prescription Drugs - Medicare Top Therapeutic Classes (96 categories)</vt:lpstr>
      <vt:lpstr>Prescription Drugs – Medicaid Top Therapeutic Classes (96 categories)</vt:lpstr>
      <vt:lpstr>Prescription Drugs – Medicare Plans for Dual Eligible</vt:lpstr>
      <vt:lpstr>Prescription Drugs – Medicaid Type of Program for Dual Eligible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srokes</dc:creator>
  <cp:lastModifiedBy>BCSSI</cp:lastModifiedBy>
  <cp:revision>578</cp:revision>
  <dcterms:created xsi:type="dcterms:W3CDTF">2008-10-01T16:46:50Z</dcterms:created>
  <dcterms:modified xsi:type="dcterms:W3CDTF">2011-10-25T16:09:44Z</dcterms:modified>
</cp:coreProperties>
</file>