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4" r:id="rId1"/>
    <p:sldMasterId id="2147484047" r:id="rId2"/>
  </p:sldMasterIdLst>
  <p:notesMasterIdLst>
    <p:notesMasterId r:id="rId19"/>
  </p:notesMasterIdLst>
  <p:handoutMasterIdLst>
    <p:handoutMasterId r:id="rId20"/>
  </p:handoutMasterIdLst>
  <p:sldIdLst>
    <p:sldId id="303" r:id="rId3"/>
    <p:sldId id="305" r:id="rId4"/>
    <p:sldId id="306" r:id="rId5"/>
    <p:sldId id="314" r:id="rId6"/>
    <p:sldId id="315" r:id="rId7"/>
    <p:sldId id="321" r:id="rId8"/>
    <p:sldId id="319" r:id="rId9"/>
    <p:sldId id="307" r:id="rId10"/>
    <p:sldId id="308" r:id="rId11"/>
    <p:sldId id="311" r:id="rId12"/>
    <p:sldId id="312" r:id="rId13"/>
    <p:sldId id="313" r:id="rId14"/>
    <p:sldId id="287" r:id="rId15"/>
    <p:sldId id="320" r:id="rId16"/>
    <p:sldId id="294" r:id="rId17"/>
    <p:sldId id="318"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249" autoAdjust="0"/>
  </p:normalViewPr>
  <p:slideViewPr>
    <p:cSldViewPr>
      <p:cViewPr>
        <p:scale>
          <a:sx n="62" d="100"/>
          <a:sy n="62" d="100"/>
        </p:scale>
        <p:origin x="-3024" y="-6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E1CD45-8921-4506-9F09-98E2859046BD}" type="datetimeFigureOut">
              <a:rPr lang="en-US"/>
              <a:pPr>
                <a:defRPr/>
              </a:pPr>
              <a:t>10/20/2011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E38F225-4102-4EC4-A109-DB2454622128}" type="slidenum">
              <a:rPr lang="en-US"/>
              <a:pPr>
                <a:defRPr/>
              </a:pPr>
              <a:t>‹#›</a:t>
            </a:fld>
            <a:endParaRPr lang="en-US" dirty="0"/>
          </a:p>
        </p:txBody>
      </p:sp>
    </p:spTree>
    <p:extLst>
      <p:ext uri="{BB962C8B-B14F-4D97-AF65-F5344CB8AC3E}">
        <p14:creationId xmlns:p14="http://schemas.microsoft.com/office/powerpoint/2010/main" val="36427999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A8063755-D035-4C1E-80C0-152DB4C7DD2E}" type="datetimeFigureOut">
              <a:rPr lang="en-US"/>
              <a:pPr>
                <a:defRPr/>
              </a:pPr>
              <a:t>10/20/2011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26B15F51-F318-429E-B681-E8152ABF3205}" type="slidenum">
              <a:rPr lang="en-US"/>
              <a:pPr>
                <a:defRPr/>
              </a:pPr>
              <a:t>‹#›</a:t>
            </a:fld>
            <a:endParaRPr lang="en-US" dirty="0"/>
          </a:p>
        </p:txBody>
      </p:sp>
    </p:spTree>
    <p:extLst>
      <p:ext uri="{BB962C8B-B14F-4D97-AF65-F5344CB8AC3E}">
        <p14:creationId xmlns:p14="http://schemas.microsoft.com/office/powerpoint/2010/main" val="17088499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B15F51-F318-429E-B681-E8152ABF3205}" type="slidenum">
              <a:rPr lang="en-US" smtClean="0"/>
              <a:pPr>
                <a:defRPr/>
              </a:pPr>
              <a:t>2</a:t>
            </a:fld>
            <a:endParaRPr lang="en-US" dirty="0"/>
          </a:p>
        </p:txBody>
      </p:sp>
    </p:spTree>
    <p:extLst>
      <p:ext uri="{BB962C8B-B14F-4D97-AF65-F5344CB8AC3E}">
        <p14:creationId xmlns:p14="http://schemas.microsoft.com/office/powerpoint/2010/main" val="786987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cs typeface="Arial" charset="0"/>
            </a:endParaRPr>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E91C2FA3-3277-4753-87B1-0DED43296EC3}" type="slidenum">
              <a:rPr lang="en-US" smtClean="0">
                <a:latin typeface="Times New Roman" pitchFamily="18" charset="0"/>
              </a:rPr>
              <a:pPr eaLnBrk="1" hangingPunct="1"/>
              <a:t>3</a:t>
            </a:fld>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smtClean="0">
              <a:cs typeface="Arial" charset="0"/>
            </a:endParaRPr>
          </a:p>
        </p:txBody>
      </p:sp>
      <p:sp>
        <p:nvSpPr>
          <p:cNvPr id="1054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8D55D0AA-DC76-4765-81D8-F69EA72F465E}" type="slidenum">
              <a:rPr lang="en-US" smtClean="0">
                <a:latin typeface="Times New Roman" pitchFamily="18" charset="0"/>
              </a:rPr>
              <a:pPr eaLnBrk="1" hangingPunct="1"/>
              <a:t>4</a:t>
            </a:fld>
            <a:endParaRPr lang="en-US"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smtClean="0">
              <a:cs typeface="Arial" charset="0"/>
            </a:endParaRPr>
          </a:p>
        </p:txBody>
      </p:sp>
      <p:sp>
        <p:nvSpPr>
          <p:cNvPr id="1065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5E4D3AE0-F6B1-4C7E-B99F-98133AA13570}" type="slidenum">
              <a:rPr lang="en-US" smtClean="0">
                <a:latin typeface="Times New Roman" pitchFamily="18" charset="0"/>
              </a:rPr>
              <a:pPr eaLnBrk="1" hangingPunct="1"/>
              <a:t>5</a:t>
            </a:fld>
            <a:endParaRPr lang="en-US" dirty="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8E70BA1A-5DE2-474D-A364-D8F093085597}" type="slidenum">
              <a:rPr lang="en-US" smtClean="0"/>
              <a:pPr>
                <a:defRPr/>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smtClean="0">
              <a:cs typeface="Arial" charset="0"/>
            </a:endParaRPr>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086A9F53-D1B4-4431-ADB6-E6FDE12BB1D4}" type="slidenum">
              <a:rPr lang="en-US" smtClean="0">
                <a:latin typeface="Times New Roman" pitchFamily="18" charset="0"/>
              </a:rPr>
              <a:pPr eaLnBrk="1" hangingPunct="1"/>
              <a:t>8</a:t>
            </a:fld>
            <a:endParaRPr lang="en-US" dirty="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smtClean="0">
              <a:cs typeface="Arial" charset="0"/>
            </a:endParaRPr>
          </a:p>
        </p:txBody>
      </p:sp>
      <p:sp>
        <p:nvSpPr>
          <p:cNvPr id="104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56F0E209-9A70-407C-9344-07FF0586226B}" type="slidenum">
              <a:rPr lang="en-US" smtClean="0">
                <a:latin typeface="Times New Roman" pitchFamily="18" charset="0"/>
              </a:rPr>
              <a:pPr eaLnBrk="1" hangingPunct="1"/>
              <a:t>9</a:t>
            </a:fld>
            <a:endParaRPr lang="en-US" dirty="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smtClean="0">
              <a:cs typeface="Arial" charset="0"/>
            </a:endParaRP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02EE55F1-5BB9-4949-8703-FC881E66D23C}" type="slidenum">
              <a:rPr lang="en-US" smtClean="0">
                <a:latin typeface="Times New Roman" pitchFamily="18" charset="0"/>
              </a:rPr>
              <a:pPr eaLnBrk="1" hangingPunct="1"/>
              <a:t>10</a:t>
            </a:fld>
            <a:endParaRPr lang="en-US" dirty="0"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smtClean="0">
              <a:cs typeface="Arial" charset="0"/>
            </a:endParaRPr>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F6765193-E94E-4C41-93EC-B9DF4E55F470}" type="slidenum">
              <a:rPr lang="en-US" smtClean="0">
                <a:latin typeface="Times New Roman" pitchFamily="18" charset="0"/>
              </a:rPr>
              <a:pPr eaLnBrk="1" hangingPunct="1"/>
              <a:t>11</a:t>
            </a:fld>
            <a:endParaRPr lang="en-US" dirty="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smtClean="0">
              <a:cs typeface="Arial" charset="0"/>
            </a:endParaRPr>
          </a:p>
        </p:txBody>
      </p:sp>
      <p:sp>
        <p:nvSpPr>
          <p:cNvPr id="111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CD5B8A6F-28B7-4D5A-9439-3B903AD442EE}" type="slidenum">
              <a:rPr lang="en-US" smtClean="0">
                <a:latin typeface="Times New Roman" pitchFamily="18" charset="0"/>
              </a:rPr>
              <a:pPr eaLnBrk="1" hangingPunct="1"/>
              <a:t>12</a:t>
            </a:fld>
            <a:endParaRPr lang="en-US" dirty="0"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E3CC3EF3-6E21-4E9D-A75B-93C5A67C059A}" type="slidenum">
              <a:rPr lang="en-US" smtClean="0"/>
              <a:pPr>
                <a:defRPr/>
              </a:pPr>
              <a:t>13</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cs typeface="Arial" charset="0"/>
            </a:endParaRPr>
          </a:p>
        </p:txBody>
      </p:sp>
      <p:sp>
        <p:nvSpPr>
          <p:cNvPr id="110596" name="Slide Number Placeholder 3"/>
          <p:cNvSpPr>
            <a:spLocks noGrp="1"/>
          </p:cNvSpPr>
          <p:nvPr>
            <p:ph type="sldNum" sz="quarter" idx="5"/>
          </p:nvPr>
        </p:nvSpPr>
        <p:spPr/>
        <p:txBody>
          <a:bodyPr/>
          <a:lstStyle/>
          <a:p>
            <a:pPr>
              <a:defRPr/>
            </a:pPr>
            <a:fld id="{58357D86-642F-486B-A045-5CD36B4EDC2C}" type="slidenum">
              <a:rPr lang="en-US" smtClean="0">
                <a:cs typeface="Arial" charset="0"/>
              </a:rPr>
              <a:pPr>
                <a:defRPr/>
              </a:pPr>
              <a:t>15</a:t>
            </a:fld>
            <a:endParaRPr lang="en-US" dirty="0" smtClean="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cs typeface="Arial" charset="0"/>
            </a:endParaRPr>
          </a:p>
        </p:txBody>
      </p:sp>
      <p:sp>
        <p:nvSpPr>
          <p:cNvPr id="112644" name="Slide Number Placeholder 3"/>
          <p:cNvSpPr>
            <a:spLocks noGrp="1"/>
          </p:cNvSpPr>
          <p:nvPr>
            <p:ph type="sldNum" sz="quarter" idx="5"/>
          </p:nvPr>
        </p:nvSpPr>
        <p:spPr/>
        <p:txBody>
          <a:bodyPr/>
          <a:lstStyle/>
          <a:p>
            <a:pPr>
              <a:defRPr/>
            </a:pPr>
            <a:fld id="{118A1F54-8016-4351-A023-DBC24FB2B961}" type="slidenum">
              <a:rPr lang="en-US">
                <a:solidFill>
                  <a:prstClr val="black"/>
                </a:solidFill>
                <a:cs typeface="Arial" charset="0"/>
              </a:rPr>
              <a:pPr>
                <a:defRPr/>
              </a:pPr>
              <a:t>16</a:t>
            </a:fld>
            <a:endParaRPr lang="en-US" dirty="0">
              <a:solidFill>
                <a:prstClr val="black"/>
              </a:solidFill>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pPr>
              <a:defRPr/>
            </a:pPr>
            <a:fld id="{C8DDF34B-5F39-4939-8602-C533176B570A}" type="datetimeFigureOut">
              <a:rPr lang="en-US" smtClean="0"/>
              <a:pPr>
                <a:defRPr/>
              </a:pPr>
              <a:t>10/20/2011</a:t>
            </a:fld>
            <a:endParaRPr lang="en-US" dirty="0"/>
          </a:p>
        </p:txBody>
      </p:sp>
      <p:sp>
        <p:nvSpPr>
          <p:cNvPr id="17" name="Footer Placeholder 16"/>
          <p:cNvSpPr>
            <a:spLocks noGrp="1"/>
          </p:cNvSpPr>
          <p:nvPr>
            <p:ph type="ftr" sz="quarter" idx="11"/>
          </p:nvPr>
        </p:nvSpPr>
        <p:spPr>
          <a:xfrm>
            <a:off x="5410200" y="4205288"/>
            <a:ext cx="1295400" cy="457200"/>
          </a:xfrm>
        </p:spPr>
        <p:txBody>
          <a:bodyPr/>
          <a:lstStyle/>
          <a:p>
            <a:pPr>
              <a:defRPr/>
            </a:pPr>
            <a:endParaRPr lang="en-US" dirty="0"/>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pPr>
              <a:defRPr/>
            </a:pPr>
            <a:fld id="{35168148-84A6-4EAC-8144-33C061C34E98}"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C3CA201C-9342-4848-AE30-317ADED3DDD5}" type="datetimeFigureOut">
              <a:rPr lang="en-US" smtClean="0"/>
              <a:pPr>
                <a:defRPr/>
              </a:pPr>
              <a:t>10/20/2011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5E1774F4-80A0-460E-915F-DC7AC3FF77BD}"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4D2EDF91-6D7B-47F6-A3AC-74078F0B88B5}" type="datetimeFigureOut">
              <a:rPr lang="en-US" smtClean="0"/>
              <a:pPr>
                <a:defRPr/>
              </a:pPr>
              <a:t>10/20/2011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80FE0AD-1BED-4889-8188-592B5F8447A3}" type="slidenum">
              <a:rPr lang="en-US"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A1AB2A57-5D3C-4698-9325-4B79CD1F768C}" type="datetimeFigureOut">
              <a:rPr lang="en-US" smtClean="0"/>
              <a:pPr>
                <a:defRPr/>
              </a:pPr>
              <a:t>10/20/2011</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19050FE-08B4-4D56-BA09-1F20829E6DC2}"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pPr>
              <a:defRPr/>
            </a:pPr>
            <a:fld id="{D2843DCC-E979-4D1A-B6B1-A229DC59A307}" type="datetimeFigureOut">
              <a:rPr lang="en-US" smtClean="0"/>
              <a:pPr>
                <a:defRPr/>
              </a:pPr>
              <a:t>10/20/2011</a:t>
            </a:fld>
            <a:endParaRPr lang="en-US" dirty="0"/>
          </a:p>
        </p:txBody>
      </p:sp>
      <p:sp>
        <p:nvSpPr>
          <p:cNvPr id="27" name="Slide Number Placeholder 26"/>
          <p:cNvSpPr>
            <a:spLocks noGrp="1"/>
          </p:cNvSpPr>
          <p:nvPr>
            <p:ph type="sldNum" sz="quarter" idx="11"/>
          </p:nvPr>
        </p:nvSpPr>
        <p:spPr/>
        <p:txBody>
          <a:bodyPr rtlCol="0"/>
          <a:lstStyle/>
          <a:p>
            <a:pPr>
              <a:defRPr/>
            </a:pPr>
            <a:fld id="{4E2F4A26-20E5-487A-87BD-41FDE4BA0C22}" type="slidenum">
              <a:rPr lang="en-US" smtClean="0"/>
              <a:pPr>
                <a:defRPr/>
              </a:pPr>
              <a:t>‹#›</a:t>
            </a:fld>
            <a:endParaRPr lang="en-US" dirty="0"/>
          </a:p>
        </p:txBody>
      </p:sp>
      <p:sp>
        <p:nvSpPr>
          <p:cNvPr id="28" name="Footer Placeholder 27"/>
          <p:cNvSpPr>
            <a:spLocks noGrp="1"/>
          </p:cNvSpPr>
          <p:nvPr>
            <p:ph type="ftr" sz="quarter" idx="12"/>
          </p:nvPr>
        </p:nvSpPr>
        <p:spPr/>
        <p:txBody>
          <a:bodyPr rtlCol="0"/>
          <a:lstStyle/>
          <a:p>
            <a:pPr>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pPr>
              <a:defRPr/>
            </a:pPr>
            <a:fld id="{DEC01FD2-C9AD-4519-9127-DFB28C402923}" type="datetimeFigureOut">
              <a:rPr lang="en-US" smtClean="0"/>
              <a:pPr>
                <a:defRPr/>
              </a:pPr>
              <a:t>10/20/2011</a:t>
            </a:fld>
            <a:endParaRPr lang="en-US" dirty="0"/>
          </a:p>
        </p:txBody>
      </p:sp>
      <p:sp>
        <p:nvSpPr>
          <p:cNvPr id="4" name="Footer Placeholder 3"/>
          <p:cNvSpPr>
            <a:spLocks noGrp="1"/>
          </p:cNvSpPr>
          <p:nvPr>
            <p:ph type="ftr" sz="quarter" idx="11"/>
          </p:nvPr>
        </p:nvSpPr>
        <p:spPr>
          <a:xfrm>
            <a:off x="5257800" y="612648"/>
            <a:ext cx="1325880" cy="457200"/>
          </a:xfrm>
        </p:spPr>
        <p:txBody>
          <a:bodyPr/>
          <a:lstStyle/>
          <a:p>
            <a:pPr>
              <a:defRPr/>
            </a:pPr>
            <a:endParaRPr lang="en-US" dirty="0"/>
          </a:p>
        </p:txBody>
      </p:sp>
      <p:sp>
        <p:nvSpPr>
          <p:cNvPr id="5" name="Slide Number Placeholder 4"/>
          <p:cNvSpPr>
            <a:spLocks noGrp="1"/>
          </p:cNvSpPr>
          <p:nvPr>
            <p:ph type="sldNum" sz="quarter" idx="12"/>
          </p:nvPr>
        </p:nvSpPr>
        <p:spPr>
          <a:xfrm>
            <a:off x="8174736" y="2272"/>
            <a:ext cx="762000" cy="365760"/>
          </a:xfrm>
        </p:spPr>
        <p:txBody>
          <a:bodyPr/>
          <a:lstStyle/>
          <a:p>
            <a:pPr>
              <a:defRPr/>
            </a:pPr>
            <a:fld id="{3C2578EC-4175-4BE2-846F-E64C7342051F}"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06B6A08-7A2D-4156-AFB1-2DF0791D32C3}" type="datetimeFigureOut">
              <a:rPr lang="en-US" smtClean="0"/>
              <a:pPr>
                <a:defRPr/>
              </a:pPr>
              <a:t>10/20/2011</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1DB8B494-229D-4FC8-9660-2EC5388BBC46}"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9F22F255-1394-4AED-B228-57B94C29327F}" type="datetimeFigureOut">
              <a:rPr lang="en-US" smtClean="0"/>
              <a:pPr>
                <a:defRPr/>
              </a:pPr>
              <a:t>10/20/2011</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84D1FC87-7554-4570-9320-46517061F89F}"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D566737B-7B44-4913-800D-C203F8CF2B90}" type="datetimeFigureOut">
              <a:rPr lang="en-US" smtClean="0"/>
              <a:pPr>
                <a:defRPr/>
              </a:pPr>
              <a:t>10/20/2011</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1FE8D59-85F0-4633-B707-DFA6B530F6E7}"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3675611C-2575-47D6-AB1C-C08AE37CCAEC}" type="datetimeFigureOut">
              <a:rPr lang="en-US" smtClean="0"/>
              <a:pPr>
                <a:defRPr/>
              </a:pPr>
              <a:t>10/20/2011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15662731-AB15-46BD-928D-028B14A253C7}"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5BF1EEF6-1CCA-49C8-B981-C70A98C95D51}" type="datetimeFigureOut">
              <a:rPr lang="en-US" smtClean="0"/>
              <a:pPr>
                <a:defRPr/>
              </a:pPr>
              <a:t>10/20/2011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F618C57-81C7-4205-9A5E-F14A0DDB33A2}" type="slidenum">
              <a:rPr lang="en-US" smtClean="0"/>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8229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3941763"/>
            <a:ext cx="8229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dirty="0"/>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318390B3-2907-470D-8B13-5D91CB3C0BB6}" type="slidenum">
              <a:rPr lang="en-US"/>
              <a:pPr/>
              <a:t>‹#›</a:t>
            </a:fld>
            <a:endParaRPr lang="en-US" dirty="0"/>
          </a:p>
        </p:txBody>
      </p:sp>
    </p:spTree>
    <p:extLst>
      <p:ext uri="{BB962C8B-B14F-4D97-AF65-F5344CB8AC3E}">
        <p14:creationId xmlns:p14="http://schemas.microsoft.com/office/powerpoint/2010/main" val="3592901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pPr>
              <a:defRPr/>
            </a:pPr>
            <a:fld id="{C8DDF34B-5F39-4939-8602-C533176B570A}" type="datetimeFigureOut">
              <a:rPr lang="en-US" smtClean="0">
                <a:solidFill>
                  <a:srgbClr val="438086"/>
                </a:solidFill>
              </a:rPr>
              <a:pPr>
                <a:defRPr/>
              </a:pPr>
              <a:t>10/20/2011</a:t>
            </a:fld>
            <a:endParaRPr lang="en-US" dirty="0">
              <a:solidFill>
                <a:srgbClr val="438086"/>
              </a:solidFill>
            </a:endParaRPr>
          </a:p>
        </p:txBody>
      </p:sp>
      <p:sp>
        <p:nvSpPr>
          <p:cNvPr id="17" name="Footer Placeholder 16"/>
          <p:cNvSpPr>
            <a:spLocks noGrp="1"/>
          </p:cNvSpPr>
          <p:nvPr>
            <p:ph type="ftr" sz="quarter" idx="11"/>
          </p:nvPr>
        </p:nvSpPr>
        <p:spPr>
          <a:xfrm>
            <a:off x="5410200" y="4205288"/>
            <a:ext cx="1295400" cy="457200"/>
          </a:xfrm>
        </p:spPr>
        <p:txBody>
          <a:bodyPr/>
          <a:lstStyle/>
          <a:p>
            <a:pPr>
              <a:defRPr/>
            </a:pPr>
            <a:endParaRPr lang="en-US" dirty="0">
              <a:solidFill>
                <a:srgbClr val="438086"/>
              </a:solidFill>
            </a:endParaRPr>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pPr>
              <a:defRPr/>
            </a:pPr>
            <a:fld id="{35168148-84A6-4EAC-8144-33C061C34E98}"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865938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C3CA201C-9342-4848-AE30-317ADED3DDD5}" type="datetimeFigureOut">
              <a:rPr lang="en-US" smtClean="0">
                <a:solidFill>
                  <a:srgbClr val="438086"/>
                </a:solidFill>
              </a:rPr>
              <a:pPr>
                <a:defRPr/>
              </a:pPr>
              <a:t>10/20/2011</a:t>
            </a:fld>
            <a:endParaRPr lang="en-US" dirty="0">
              <a:solidFill>
                <a:srgbClr val="438086"/>
              </a:solidFill>
            </a:endParaRPr>
          </a:p>
        </p:txBody>
      </p:sp>
      <p:sp>
        <p:nvSpPr>
          <p:cNvPr id="5" name="Footer Placeholder 4"/>
          <p:cNvSpPr>
            <a:spLocks noGrp="1"/>
          </p:cNvSpPr>
          <p:nvPr>
            <p:ph type="ftr" sz="quarter" idx="11"/>
          </p:nvPr>
        </p:nvSpPr>
        <p:spPr/>
        <p:txBody>
          <a:bodyPr/>
          <a:lstStyle/>
          <a:p>
            <a:pPr>
              <a:defRPr/>
            </a:pPr>
            <a:endParaRPr lang="en-US" dirty="0">
              <a:solidFill>
                <a:srgbClr val="438086"/>
              </a:solidFill>
            </a:endParaRPr>
          </a:p>
        </p:txBody>
      </p:sp>
      <p:sp>
        <p:nvSpPr>
          <p:cNvPr id="6" name="Slide Number Placeholder 5"/>
          <p:cNvSpPr>
            <a:spLocks noGrp="1"/>
          </p:cNvSpPr>
          <p:nvPr>
            <p:ph type="sldNum" sz="quarter" idx="12"/>
          </p:nvPr>
        </p:nvSpPr>
        <p:spPr/>
        <p:txBody>
          <a:bodyPr/>
          <a:lstStyle/>
          <a:p>
            <a:pPr>
              <a:defRPr/>
            </a:pPr>
            <a:fld id="{5E1774F4-80A0-460E-915F-DC7AC3FF77BD}" type="slidenum">
              <a:rPr lang="en-US" smtClean="0"/>
              <a:pPr>
                <a:defRPr/>
              </a:pPr>
              <a:t>‹#›</a:t>
            </a:fld>
            <a:endParaRPr lang="en-US" dirty="0"/>
          </a:p>
        </p:txBody>
      </p:sp>
    </p:spTree>
    <p:extLst>
      <p:ext uri="{BB962C8B-B14F-4D97-AF65-F5344CB8AC3E}">
        <p14:creationId xmlns:p14="http://schemas.microsoft.com/office/powerpoint/2010/main" val="1824145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4D2EDF91-6D7B-47F6-A3AC-74078F0B88B5}" type="datetimeFigureOut">
              <a:rPr lang="en-US" smtClean="0">
                <a:solidFill>
                  <a:srgbClr val="438086"/>
                </a:solidFill>
              </a:rPr>
              <a:pPr>
                <a:defRPr/>
              </a:pPr>
              <a:t>10/20/2011</a:t>
            </a:fld>
            <a:endParaRPr lang="en-US" dirty="0">
              <a:solidFill>
                <a:srgbClr val="438086"/>
              </a:solidFill>
            </a:endParaRPr>
          </a:p>
        </p:txBody>
      </p:sp>
      <p:sp>
        <p:nvSpPr>
          <p:cNvPr id="5" name="Footer Placeholder 4"/>
          <p:cNvSpPr>
            <a:spLocks noGrp="1"/>
          </p:cNvSpPr>
          <p:nvPr>
            <p:ph type="ftr" sz="quarter" idx="11"/>
          </p:nvPr>
        </p:nvSpPr>
        <p:spPr/>
        <p:txBody>
          <a:bodyPr/>
          <a:lstStyle/>
          <a:p>
            <a:pPr>
              <a:defRPr/>
            </a:pPr>
            <a:endParaRPr lang="en-US" dirty="0">
              <a:solidFill>
                <a:srgbClr val="438086"/>
              </a:solidFill>
            </a:endParaRPr>
          </a:p>
        </p:txBody>
      </p:sp>
      <p:sp>
        <p:nvSpPr>
          <p:cNvPr id="6" name="Slide Number Placeholder 5"/>
          <p:cNvSpPr>
            <a:spLocks noGrp="1"/>
          </p:cNvSpPr>
          <p:nvPr>
            <p:ph type="sldNum" sz="quarter" idx="12"/>
          </p:nvPr>
        </p:nvSpPr>
        <p:spPr/>
        <p:txBody>
          <a:bodyPr/>
          <a:lstStyle/>
          <a:p>
            <a:pPr>
              <a:defRPr/>
            </a:pPr>
            <a:fld id="{E80FE0AD-1BED-4889-8188-592B5F8447A3}" type="slidenum">
              <a:rPr lang="en-US" smtClean="0"/>
              <a:pPr>
                <a:defRPr/>
              </a:pPr>
              <a:t>‹#›</a:t>
            </a:fld>
            <a:endParaRPr lang="en-US" dirty="0"/>
          </a:p>
        </p:txBody>
      </p:sp>
    </p:spTree>
    <p:extLst>
      <p:ext uri="{BB962C8B-B14F-4D97-AF65-F5344CB8AC3E}">
        <p14:creationId xmlns:p14="http://schemas.microsoft.com/office/powerpoint/2010/main" val="2276494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A1AB2A57-5D3C-4698-9325-4B79CD1F768C}" type="datetimeFigureOut">
              <a:rPr lang="en-US" smtClean="0">
                <a:solidFill>
                  <a:srgbClr val="438086"/>
                </a:solidFill>
              </a:rPr>
              <a:pPr>
                <a:defRPr/>
              </a:pPr>
              <a:t>10/20/2011</a:t>
            </a:fld>
            <a:endParaRPr lang="en-US" dirty="0">
              <a:solidFill>
                <a:srgbClr val="438086"/>
              </a:solidFill>
            </a:endParaRPr>
          </a:p>
        </p:txBody>
      </p:sp>
      <p:sp>
        <p:nvSpPr>
          <p:cNvPr id="6" name="Footer Placeholder 5"/>
          <p:cNvSpPr>
            <a:spLocks noGrp="1"/>
          </p:cNvSpPr>
          <p:nvPr>
            <p:ph type="ftr" sz="quarter" idx="11"/>
          </p:nvPr>
        </p:nvSpPr>
        <p:spPr/>
        <p:txBody>
          <a:bodyPr/>
          <a:lstStyle/>
          <a:p>
            <a:pPr>
              <a:defRPr/>
            </a:pPr>
            <a:endParaRPr lang="en-US" dirty="0">
              <a:solidFill>
                <a:srgbClr val="438086"/>
              </a:solidFill>
            </a:endParaRPr>
          </a:p>
        </p:txBody>
      </p:sp>
      <p:sp>
        <p:nvSpPr>
          <p:cNvPr id="7" name="Slide Number Placeholder 6"/>
          <p:cNvSpPr>
            <a:spLocks noGrp="1"/>
          </p:cNvSpPr>
          <p:nvPr>
            <p:ph type="sldNum" sz="quarter" idx="12"/>
          </p:nvPr>
        </p:nvSpPr>
        <p:spPr/>
        <p:txBody>
          <a:bodyPr/>
          <a:lstStyle/>
          <a:p>
            <a:pPr>
              <a:defRPr/>
            </a:pPr>
            <a:fld id="{B19050FE-08B4-4D56-BA09-1F20829E6DC2}" type="slidenum">
              <a:rPr lang="en-US" smtClean="0"/>
              <a:pPr>
                <a:defRPr/>
              </a:pPr>
              <a:t>‹#›</a:t>
            </a:fld>
            <a:endParaRPr lang="en-US" dirty="0"/>
          </a:p>
        </p:txBody>
      </p:sp>
    </p:spTree>
    <p:extLst>
      <p:ext uri="{BB962C8B-B14F-4D97-AF65-F5344CB8AC3E}">
        <p14:creationId xmlns:p14="http://schemas.microsoft.com/office/powerpoint/2010/main" val="19374237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pPr>
              <a:defRPr/>
            </a:pPr>
            <a:fld id="{D2843DCC-E979-4D1A-B6B1-A229DC59A307}" type="datetimeFigureOut">
              <a:rPr lang="en-US" smtClean="0">
                <a:solidFill>
                  <a:srgbClr val="438086"/>
                </a:solidFill>
              </a:rPr>
              <a:pPr>
                <a:defRPr/>
              </a:pPr>
              <a:t>10/20/2011</a:t>
            </a:fld>
            <a:endParaRPr lang="en-US" dirty="0">
              <a:solidFill>
                <a:srgbClr val="438086"/>
              </a:solidFill>
            </a:endParaRPr>
          </a:p>
        </p:txBody>
      </p:sp>
      <p:sp>
        <p:nvSpPr>
          <p:cNvPr id="27" name="Slide Number Placeholder 26"/>
          <p:cNvSpPr>
            <a:spLocks noGrp="1"/>
          </p:cNvSpPr>
          <p:nvPr>
            <p:ph type="sldNum" sz="quarter" idx="11"/>
          </p:nvPr>
        </p:nvSpPr>
        <p:spPr/>
        <p:txBody>
          <a:bodyPr rtlCol="0"/>
          <a:lstStyle/>
          <a:p>
            <a:pPr>
              <a:defRPr/>
            </a:pPr>
            <a:fld id="{4E2F4A26-20E5-487A-87BD-41FDE4BA0C22}" type="slidenum">
              <a:rPr lang="en-US" smtClean="0"/>
              <a:pPr>
                <a:defRPr/>
              </a:pPr>
              <a:t>‹#›</a:t>
            </a:fld>
            <a:endParaRPr lang="en-US" dirty="0"/>
          </a:p>
        </p:txBody>
      </p:sp>
      <p:sp>
        <p:nvSpPr>
          <p:cNvPr id="28" name="Footer Placeholder 27"/>
          <p:cNvSpPr>
            <a:spLocks noGrp="1"/>
          </p:cNvSpPr>
          <p:nvPr>
            <p:ph type="ftr" sz="quarter" idx="12"/>
          </p:nvPr>
        </p:nvSpPr>
        <p:spPr/>
        <p:txBody>
          <a:bodyPr rtlCol="0"/>
          <a:lstStyle/>
          <a:p>
            <a:pPr>
              <a:defRPr/>
            </a:pPr>
            <a:endParaRPr lang="en-US" dirty="0">
              <a:solidFill>
                <a:srgbClr val="438086"/>
              </a:solidFill>
            </a:endParaRPr>
          </a:p>
        </p:txBody>
      </p:sp>
    </p:spTree>
    <p:extLst>
      <p:ext uri="{BB962C8B-B14F-4D97-AF65-F5344CB8AC3E}">
        <p14:creationId xmlns:p14="http://schemas.microsoft.com/office/powerpoint/2010/main" val="8159110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pPr>
              <a:defRPr/>
            </a:pPr>
            <a:fld id="{DEC01FD2-C9AD-4519-9127-DFB28C402923}" type="datetimeFigureOut">
              <a:rPr lang="en-US" smtClean="0">
                <a:solidFill>
                  <a:srgbClr val="438086"/>
                </a:solidFill>
              </a:rPr>
              <a:pPr>
                <a:defRPr/>
              </a:pPr>
              <a:t>10/20/2011</a:t>
            </a:fld>
            <a:endParaRPr lang="en-US" dirty="0">
              <a:solidFill>
                <a:srgbClr val="438086"/>
              </a:solidFill>
            </a:endParaRPr>
          </a:p>
        </p:txBody>
      </p:sp>
      <p:sp>
        <p:nvSpPr>
          <p:cNvPr id="4" name="Footer Placeholder 3"/>
          <p:cNvSpPr>
            <a:spLocks noGrp="1"/>
          </p:cNvSpPr>
          <p:nvPr>
            <p:ph type="ftr" sz="quarter" idx="11"/>
          </p:nvPr>
        </p:nvSpPr>
        <p:spPr>
          <a:xfrm>
            <a:off x="5257800" y="612648"/>
            <a:ext cx="1325880" cy="457200"/>
          </a:xfrm>
        </p:spPr>
        <p:txBody>
          <a:bodyPr/>
          <a:lstStyle/>
          <a:p>
            <a:pPr>
              <a:defRPr/>
            </a:pPr>
            <a:endParaRPr lang="en-US" dirty="0">
              <a:solidFill>
                <a:srgbClr val="438086"/>
              </a:solidFill>
            </a:endParaRPr>
          </a:p>
        </p:txBody>
      </p:sp>
      <p:sp>
        <p:nvSpPr>
          <p:cNvPr id="5" name="Slide Number Placeholder 4"/>
          <p:cNvSpPr>
            <a:spLocks noGrp="1"/>
          </p:cNvSpPr>
          <p:nvPr>
            <p:ph type="sldNum" sz="quarter" idx="12"/>
          </p:nvPr>
        </p:nvSpPr>
        <p:spPr>
          <a:xfrm>
            <a:off x="8174736" y="2272"/>
            <a:ext cx="762000" cy="365760"/>
          </a:xfrm>
        </p:spPr>
        <p:txBody>
          <a:bodyPr/>
          <a:lstStyle/>
          <a:p>
            <a:pPr>
              <a:defRPr/>
            </a:pPr>
            <a:fld id="{3C2578EC-4175-4BE2-846F-E64C7342051F}" type="slidenum">
              <a:rPr lang="en-US" smtClean="0"/>
              <a:pPr>
                <a:defRPr/>
              </a:pPr>
              <a:t>‹#›</a:t>
            </a:fld>
            <a:endParaRPr lang="en-US" dirty="0"/>
          </a:p>
        </p:txBody>
      </p:sp>
    </p:spTree>
    <p:extLst>
      <p:ext uri="{BB962C8B-B14F-4D97-AF65-F5344CB8AC3E}">
        <p14:creationId xmlns:p14="http://schemas.microsoft.com/office/powerpoint/2010/main" val="37597052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06B6A08-7A2D-4156-AFB1-2DF0791D32C3}" type="datetimeFigureOut">
              <a:rPr lang="en-US" smtClean="0">
                <a:solidFill>
                  <a:srgbClr val="438086"/>
                </a:solidFill>
              </a:rPr>
              <a:pPr>
                <a:defRPr/>
              </a:pPr>
              <a:t>10/20/2011</a:t>
            </a:fld>
            <a:endParaRPr lang="en-US" dirty="0">
              <a:solidFill>
                <a:srgbClr val="438086"/>
              </a:solidFill>
            </a:endParaRPr>
          </a:p>
        </p:txBody>
      </p:sp>
      <p:sp>
        <p:nvSpPr>
          <p:cNvPr id="3" name="Footer Placeholder 2"/>
          <p:cNvSpPr>
            <a:spLocks noGrp="1"/>
          </p:cNvSpPr>
          <p:nvPr>
            <p:ph type="ftr" sz="quarter" idx="11"/>
          </p:nvPr>
        </p:nvSpPr>
        <p:spPr/>
        <p:txBody>
          <a:bodyPr/>
          <a:lstStyle/>
          <a:p>
            <a:pPr>
              <a:defRPr/>
            </a:pPr>
            <a:endParaRPr lang="en-US" dirty="0">
              <a:solidFill>
                <a:srgbClr val="438086"/>
              </a:solidFill>
            </a:endParaRPr>
          </a:p>
        </p:txBody>
      </p:sp>
      <p:sp>
        <p:nvSpPr>
          <p:cNvPr id="4" name="Slide Number Placeholder 3"/>
          <p:cNvSpPr>
            <a:spLocks noGrp="1"/>
          </p:cNvSpPr>
          <p:nvPr>
            <p:ph type="sldNum" sz="quarter" idx="12"/>
          </p:nvPr>
        </p:nvSpPr>
        <p:spPr/>
        <p:txBody>
          <a:bodyPr/>
          <a:lstStyle/>
          <a:p>
            <a:pPr>
              <a:defRPr/>
            </a:pPr>
            <a:fld id="{1DB8B494-229D-4FC8-9660-2EC5388BBC46}" type="slidenum">
              <a:rPr lang="en-US" smtClean="0"/>
              <a:pPr>
                <a:defRPr/>
              </a:pPr>
              <a:t>‹#›</a:t>
            </a:fld>
            <a:endParaRPr lang="en-US" dirty="0"/>
          </a:p>
        </p:txBody>
      </p:sp>
    </p:spTree>
    <p:extLst>
      <p:ext uri="{BB962C8B-B14F-4D97-AF65-F5344CB8AC3E}">
        <p14:creationId xmlns:p14="http://schemas.microsoft.com/office/powerpoint/2010/main" val="16244727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9F22F255-1394-4AED-B228-57B94C29327F}" type="datetimeFigureOut">
              <a:rPr lang="en-US" smtClean="0">
                <a:solidFill>
                  <a:srgbClr val="438086"/>
                </a:solidFill>
              </a:rPr>
              <a:pPr>
                <a:defRPr/>
              </a:pPr>
              <a:t>10/20/2011</a:t>
            </a:fld>
            <a:endParaRPr lang="en-US" dirty="0">
              <a:solidFill>
                <a:srgbClr val="438086"/>
              </a:solidFill>
            </a:endParaRPr>
          </a:p>
        </p:txBody>
      </p:sp>
      <p:sp>
        <p:nvSpPr>
          <p:cNvPr id="6" name="Footer Placeholder 5"/>
          <p:cNvSpPr>
            <a:spLocks noGrp="1"/>
          </p:cNvSpPr>
          <p:nvPr>
            <p:ph type="ftr" sz="quarter" idx="11"/>
          </p:nvPr>
        </p:nvSpPr>
        <p:spPr/>
        <p:txBody>
          <a:bodyPr/>
          <a:lstStyle/>
          <a:p>
            <a:pPr>
              <a:defRPr/>
            </a:pPr>
            <a:endParaRPr lang="en-US" dirty="0">
              <a:solidFill>
                <a:srgbClr val="438086"/>
              </a:solidFill>
            </a:endParaRPr>
          </a:p>
        </p:txBody>
      </p:sp>
      <p:sp>
        <p:nvSpPr>
          <p:cNvPr id="7" name="Slide Number Placeholder 6"/>
          <p:cNvSpPr>
            <a:spLocks noGrp="1"/>
          </p:cNvSpPr>
          <p:nvPr>
            <p:ph type="sldNum" sz="quarter" idx="12"/>
          </p:nvPr>
        </p:nvSpPr>
        <p:spPr/>
        <p:txBody>
          <a:bodyPr/>
          <a:lstStyle/>
          <a:p>
            <a:pPr>
              <a:defRPr/>
            </a:pPr>
            <a:fld id="{84D1FC87-7554-4570-9320-46517061F89F}" type="slidenum">
              <a:rPr lang="en-US" smtClean="0"/>
              <a:pPr>
                <a:defRPr/>
              </a:pPr>
              <a:t>‹#›</a:t>
            </a:fld>
            <a:endParaRPr lang="en-US" dirty="0"/>
          </a:p>
        </p:txBody>
      </p:sp>
    </p:spTree>
    <p:extLst>
      <p:ext uri="{BB962C8B-B14F-4D97-AF65-F5344CB8AC3E}">
        <p14:creationId xmlns:p14="http://schemas.microsoft.com/office/powerpoint/2010/main" val="25568223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D566737B-7B44-4913-800D-C203F8CF2B90}" type="datetimeFigureOut">
              <a:rPr lang="en-US" smtClean="0">
                <a:solidFill>
                  <a:srgbClr val="438086"/>
                </a:solidFill>
              </a:rPr>
              <a:pPr>
                <a:defRPr/>
              </a:pPr>
              <a:t>10/20/2011</a:t>
            </a:fld>
            <a:endParaRPr lang="en-US" dirty="0">
              <a:solidFill>
                <a:srgbClr val="438086"/>
              </a:solidFill>
            </a:endParaRPr>
          </a:p>
        </p:txBody>
      </p:sp>
      <p:sp>
        <p:nvSpPr>
          <p:cNvPr id="6" name="Footer Placeholder 5"/>
          <p:cNvSpPr>
            <a:spLocks noGrp="1"/>
          </p:cNvSpPr>
          <p:nvPr>
            <p:ph type="ftr" sz="quarter" idx="11"/>
          </p:nvPr>
        </p:nvSpPr>
        <p:spPr/>
        <p:txBody>
          <a:bodyPr/>
          <a:lstStyle/>
          <a:p>
            <a:pPr>
              <a:defRPr/>
            </a:pPr>
            <a:endParaRPr lang="en-US" dirty="0">
              <a:solidFill>
                <a:srgbClr val="438086"/>
              </a:solidFill>
            </a:endParaRPr>
          </a:p>
        </p:txBody>
      </p:sp>
      <p:sp>
        <p:nvSpPr>
          <p:cNvPr id="7" name="Slide Number Placeholder 6"/>
          <p:cNvSpPr>
            <a:spLocks noGrp="1"/>
          </p:cNvSpPr>
          <p:nvPr>
            <p:ph type="sldNum" sz="quarter" idx="12"/>
          </p:nvPr>
        </p:nvSpPr>
        <p:spPr/>
        <p:txBody>
          <a:bodyPr/>
          <a:lstStyle/>
          <a:p>
            <a:pPr>
              <a:defRPr/>
            </a:pPr>
            <a:fld id="{C1FE8D59-85F0-4633-B707-DFA6B530F6E7}" type="slidenum">
              <a:rPr lang="en-US" smtClean="0"/>
              <a:pPr>
                <a:defRPr/>
              </a:pPr>
              <a:t>‹#›</a:t>
            </a:fld>
            <a:endParaRPr lang="en-US" dirty="0"/>
          </a:p>
        </p:txBody>
      </p:sp>
    </p:spTree>
    <p:extLst>
      <p:ext uri="{BB962C8B-B14F-4D97-AF65-F5344CB8AC3E}">
        <p14:creationId xmlns:p14="http://schemas.microsoft.com/office/powerpoint/2010/main" val="30218840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3675611C-2575-47D6-AB1C-C08AE37CCAEC}" type="datetimeFigureOut">
              <a:rPr lang="en-US" smtClean="0">
                <a:solidFill>
                  <a:srgbClr val="438086"/>
                </a:solidFill>
              </a:rPr>
              <a:pPr>
                <a:defRPr/>
              </a:pPr>
              <a:t>10/20/2011</a:t>
            </a:fld>
            <a:endParaRPr lang="en-US" dirty="0">
              <a:solidFill>
                <a:srgbClr val="438086"/>
              </a:solidFill>
            </a:endParaRPr>
          </a:p>
        </p:txBody>
      </p:sp>
      <p:sp>
        <p:nvSpPr>
          <p:cNvPr id="5" name="Footer Placeholder 4"/>
          <p:cNvSpPr>
            <a:spLocks noGrp="1"/>
          </p:cNvSpPr>
          <p:nvPr>
            <p:ph type="ftr" sz="quarter" idx="11"/>
          </p:nvPr>
        </p:nvSpPr>
        <p:spPr/>
        <p:txBody>
          <a:bodyPr/>
          <a:lstStyle/>
          <a:p>
            <a:pPr>
              <a:defRPr/>
            </a:pPr>
            <a:endParaRPr lang="en-US" dirty="0">
              <a:solidFill>
                <a:srgbClr val="438086"/>
              </a:solidFill>
            </a:endParaRPr>
          </a:p>
        </p:txBody>
      </p:sp>
      <p:sp>
        <p:nvSpPr>
          <p:cNvPr id="6" name="Slide Number Placeholder 5"/>
          <p:cNvSpPr>
            <a:spLocks noGrp="1"/>
          </p:cNvSpPr>
          <p:nvPr>
            <p:ph type="sldNum" sz="quarter" idx="12"/>
          </p:nvPr>
        </p:nvSpPr>
        <p:spPr/>
        <p:txBody>
          <a:bodyPr/>
          <a:lstStyle/>
          <a:p>
            <a:pPr>
              <a:defRPr/>
            </a:pPr>
            <a:fld id="{15662731-AB15-46BD-928D-028B14A253C7}" type="slidenum">
              <a:rPr lang="en-US" smtClean="0"/>
              <a:pPr>
                <a:defRPr/>
              </a:pPr>
              <a:t>‹#›</a:t>
            </a:fld>
            <a:endParaRPr lang="en-US" dirty="0"/>
          </a:p>
        </p:txBody>
      </p:sp>
    </p:spTree>
    <p:extLst>
      <p:ext uri="{BB962C8B-B14F-4D97-AF65-F5344CB8AC3E}">
        <p14:creationId xmlns:p14="http://schemas.microsoft.com/office/powerpoint/2010/main" val="5663729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5BF1EEF6-1CCA-49C8-B981-C70A98C95D51}" type="datetimeFigureOut">
              <a:rPr lang="en-US" smtClean="0">
                <a:solidFill>
                  <a:srgbClr val="438086"/>
                </a:solidFill>
              </a:rPr>
              <a:pPr>
                <a:defRPr/>
              </a:pPr>
              <a:t>10/20/2011</a:t>
            </a:fld>
            <a:endParaRPr lang="en-US" dirty="0">
              <a:solidFill>
                <a:srgbClr val="438086"/>
              </a:solidFill>
            </a:endParaRPr>
          </a:p>
        </p:txBody>
      </p:sp>
      <p:sp>
        <p:nvSpPr>
          <p:cNvPr id="5" name="Footer Placeholder 4"/>
          <p:cNvSpPr>
            <a:spLocks noGrp="1"/>
          </p:cNvSpPr>
          <p:nvPr>
            <p:ph type="ftr" sz="quarter" idx="11"/>
          </p:nvPr>
        </p:nvSpPr>
        <p:spPr/>
        <p:txBody>
          <a:bodyPr/>
          <a:lstStyle/>
          <a:p>
            <a:pPr>
              <a:defRPr/>
            </a:pPr>
            <a:endParaRPr lang="en-US" dirty="0">
              <a:solidFill>
                <a:srgbClr val="438086"/>
              </a:solidFill>
            </a:endParaRPr>
          </a:p>
        </p:txBody>
      </p:sp>
      <p:sp>
        <p:nvSpPr>
          <p:cNvPr id="6" name="Slide Number Placeholder 5"/>
          <p:cNvSpPr>
            <a:spLocks noGrp="1"/>
          </p:cNvSpPr>
          <p:nvPr>
            <p:ph type="sldNum" sz="quarter" idx="12"/>
          </p:nvPr>
        </p:nvSpPr>
        <p:spPr/>
        <p:txBody>
          <a:bodyPr/>
          <a:lstStyle/>
          <a:p>
            <a:pPr>
              <a:defRPr/>
            </a:pPr>
            <a:fld id="{DF618C57-81C7-4205-9A5E-F14A0DDB33A2}" type="slidenum">
              <a:rPr lang="en-US" smtClean="0"/>
              <a:pPr>
                <a:defRPr/>
              </a:pPr>
              <a:t>‹#›</a:t>
            </a:fld>
            <a:endParaRPr lang="en-US" dirty="0"/>
          </a:p>
        </p:txBody>
      </p:sp>
    </p:spTree>
    <p:extLst>
      <p:ext uri="{BB962C8B-B14F-4D97-AF65-F5344CB8AC3E}">
        <p14:creationId xmlns:p14="http://schemas.microsoft.com/office/powerpoint/2010/main" val="24660069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8229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3941763"/>
            <a:ext cx="8229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dirty="0">
              <a:solidFill>
                <a:srgbClr val="438086"/>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dirty="0">
              <a:solidFill>
                <a:srgbClr val="438086"/>
              </a:solidFill>
            </a:endParaRPr>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318390B3-2907-470D-8B13-5D91CB3C0BB6}" type="slidenum">
              <a:rPr lang="en-US"/>
              <a:pPr/>
              <a:t>‹#›</a:t>
            </a:fld>
            <a:endParaRPr lang="en-US" dirty="0"/>
          </a:p>
        </p:txBody>
      </p:sp>
    </p:spTree>
    <p:extLst>
      <p:ext uri="{BB962C8B-B14F-4D97-AF65-F5344CB8AC3E}">
        <p14:creationId xmlns:p14="http://schemas.microsoft.com/office/powerpoint/2010/main" val="79864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pPr>
              <a:defRPr/>
            </a:pPr>
            <a:fld id="{11AC251B-D2E4-413D-B792-6BAF8F058E93}" type="datetimeFigureOut">
              <a:rPr lang="en-US" smtClean="0"/>
              <a:pPr>
                <a:defRPr/>
              </a:pPr>
              <a:t>10/20/2011</a:t>
            </a:fld>
            <a:endParaRPr lang="en-US" dirty="0"/>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pPr>
              <a:defRPr/>
            </a:pPr>
            <a:endParaRPr lang="en-US" dirty="0"/>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pPr>
              <a:defRPr/>
            </a:pPr>
            <a:fld id="{F939E71D-C2AA-4819-94B6-E6EEC3958E91}"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4035" r:id="rId1"/>
    <p:sldLayoutId id="2147484036" r:id="rId2"/>
    <p:sldLayoutId id="2147484037" r:id="rId3"/>
    <p:sldLayoutId id="2147484038" r:id="rId4"/>
    <p:sldLayoutId id="2147484039" r:id="rId5"/>
    <p:sldLayoutId id="2147484040" r:id="rId6"/>
    <p:sldLayoutId id="2147484041" r:id="rId7"/>
    <p:sldLayoutId id="2147484042" r:id="rId8"/>
    <p:sldLayoutId id="2147484043" r:id="rId9"/>
    <p:sldLayoutId id="2147484044" r:id="rId10"/>
    <p:sldLayoutId id="2147484045" r:id="rId11"/>
    <p:sldLayoutId id="2147484046"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pPr>
              <a:defRPr/>
            </a:pPr>
            <a:fld id="{11AC251B-D2E4-413D-B792-6BAF8F058E93}" type="datetimeFigureOut">
              <a:rPr lang="en-US" smtClean="0">
                <a:solidFill>
                  <a:srgbClr val="438086"/>
                </a:solidFill>
              </a:rPr>
              <a:pPr>
                <a:defRPr/>
              </a:pPr>
              <a:t>10/20/2011</a:t>
            </a:fld>
            <a:endParaRPr lang="en-US" dirty="0">
              <a:solidFill>
                <a:srgbClr val="438086"/>
              </a:solidFill>
            </a:endParaRPr>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pPr>
              <a:defRPr/>
            </a:pPr>
            <a:endParaRPr lang="en-US" dirty="0">
              <a:solidFill>
                <a:srgbClr val="438086"/>
              </a:solidFill>
            </a:endParaRPr>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pPr>
              <a:defRPr/>
            </a:pPr>
            <a:fld id="{F939E71D-C2AA-4819-94B6-E6EEC3958E91}" type="slidenum">
              <a:rPr lang="en-US" smtClean="0"/>
              <a:pPr>
                <a:defRPr/>
              </a:pPr>
              <a:t>‹#›</a:t>
            </a:fld>
            <a:endParaRPr lang="en-US" dirty="0"/>
          </a:p>
        </p:txBody>
      </p:sp>
    </p:spTree>
    <p:extLst>
      <p:ext uri="{BB962C8B-B14F-4D97-AF65-F5344CB8AC3E}">
        <p14:creationId xmlns:p14="http://schemas.microsoft.com/office/powerpoint/2010/main" val="3628048622"/>
      </p:ext>
    </p:extLst>
  </p:cSld>
  <p:clrMap bg1="dk1" tx1="lt1" bg2="dk2" tx2="lt2" accent1="accent1" accent2="accent2" accent3="accent3" accent4="accent4" accent5="accent5" accent6="accent6" hlink="hlink" folHlink="folHlink"/>
  <p:sldLayoutIdLst>
    <p:sldLayoutId id="2147484048" r:id="rId1"/>
    <p:sldLayoutId id="2147484049" r:id="rId2"/>
    <p:sldLayoutId id="2147484050" r:id="rId3"/>
    <p:sldLayoutId id="2147484051" r:id="rId4"/>
    <p:sldLayoutId id="2147484052" r:id="rId5"/>
    <p:sldLayoutId id="2147484053" r:id="rId6"/>
    <p:sldLayoutId id="2147484054" r:id="rId7"/>
    <p:sldLayoutId id="2147484055" r:id="rId8"/>
    <p:sldLayoutId id="2147484056" r:id="rId9"/>
    <p:sldLayoutId id="2147484057" r:id="rId10"/>
    <p:sldLayoutId id="2147484058" r:id="rId11"/>
    <p:sldLayoutId id="2147484059"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hyperlink" Target="../../../../CDP%20Files/My%20Documents/International%20Talks/India/Central%20Mindanao" TargetMode="External"/><Relationship Id="rId13" Type="http://schemas.openxmlformats.org/officeDocument/2006/relationships/hyperlink" Target="http://www.nsrc-nih.org.ph/quicklinks/NewbornScreening/caraga.html" TargetMode="External"/><Relationship Id="rId18" Type="http://schemas.openxmlformats.org/officeDocument/2006/relationships/hyperlink" Target="../../../../CDP%20Files/My%20Documents/International%20Talks/India/Central%20Visayas" TargetMode="External"/><Relationship Id="rId26" Type="http://schemas.openxmlformats.org/officeDocument/2006/relationships/hyperlink" Target="http://www.nsrc-nih.org.ph/quicklinks/NewbornScreening/ncr.htm" TargetMode="External"/><Relationship Id="rId3" Type="http://schemas.openxmlformats.org/officeDocument/2006/relationships/hyperlink" Target="http://www.nsrc-nih.org.ph/quicklinks/NewbornScreening/armm.html" TargetMode="External"/><Relationship Id="rId21" Type="http://schemas.openxmlformats.org/officeDocument/2006/relationships/hyperlink" Target="http://www.nsrc-nih.org.ph/quicklinks/NewbornScreening/region8.html" TargetMode="External"/><Relationship Id="rId34" Type="http://schemas.openxmlformats.org/officeDocument/2006/relationships/hyperlink" Target="http://www.nsrc-nih.org.ph/quicklinks/NewbornScreening/car.html" TargetMode="External"/><Relationship Id="rId7" Type="http://schemas.openxmlformats.org/officeDocument/2006/relationships/hyperlink" Target="http://www.nsrc-nih.org.ph/quicklinks/NewbornScreening/region12.html" TargetMode="External"/><Relationship Id="rId12" Type="http://schemas.openxmlformats.org/officeDocument/2006/relationships/hyperlink" Target="../../../../CDP%20Files/My%20Documents/International%20Talks/India/Southern%20Mindanao" TargetMode="External"/><Relationship Id="rId17" Type="http://schemas.openxmlformats.org/officeDocument/2006/relationships/hyperlink" Target="http://www.nsrc-nih.org.ph/quicklinks/NewbornScreening/region7.html" TargetMode="External"/><Relationship Id="rId25" Type="http://schemas.openxmlformats.org/officeDocument/2006/relationships/hyperlink" Target="../../../../CDP%20Files/My%20Documents/International%20Talks/India/Southern%20Tagalog" TargetMode="External"/><Relationship Id="rId33" Type="http://schemas.openxmlformats.org/officeDocument/2006/relationships/hyperlink" Target="../../../../CDP%20Files/My%20Documents/International%20Talks/India/Cagayan%20Valley" TargetMode="External"/><Relationship Id="rId2" Type="http://schemas.openxmlformats.org/officeDocument/2006/relationships/notesSlide" Target="../notesSlides/notesSlide4.xml"/><Relationship Id="rId16" Type="http://schemas.openxmlformats.org/officeDocument/2006/relationships/hyperlink" Target="../../../../CDP%20Files/My%20Documents/International%20Talks/India/Southern%20Tagalog%20-%20Mimaropa" TargetMode="External"/><Relationship Id="rId20" Type="http://schemas.openxmlformats.org/officeDocument/2006/relationships/hyperlink" Target="../../../../CDP%20Files/My%20Documents/International%20Talks/India/Western%20Visayas" TargetMode="External"/><Relationship Id="rId29" Type="http://schemas.openxmlformats.org/officeDocument/2006/relationships/hyperlink" Target="../../../../CDP%20Files/My%20Documents/International%20Talks/India/Central%20Luzon" TargetMode="External"/><Relationship Id="rId1" Type="http://schemas.openxmlformats.org/officeDocument/2006/relationships/slideLayout" Target="../slideLayouts/slideLayout2.xml"/><Relationship Id="rId6" Type="http://schemas.openxmlformats.org/officeDocument/2006/relationships/hyperlink" Target="../../../../CDP%20Files/My%20Documents/International%20Talks/India/Western%20Mindanao" TargetMode="External"/><Relationship Id="rId11" Type="http://schemas.openxmlformats.org/officeDocument/2006/relationships/hyperlink" Target="http://www.nsrc-nih.org.ph/quicklinks/NewbornScreening/region11.html" TargetMode="External"/><Relationship Id="rId24" Type="http://schemas.openxmlformats.org/officeDocument/2006/relationships/hyperlink" Target="../../../../CDP%20Files/My%20Documents/International%20Talks/India/Bicol" TargetMode="External"/><Relationship Id="rId32" Type="http://schemas.openxmlformats.org/officeDocument/2006/relationships/hyperlink" Target="http://www.nsrc-nih.org.ph/quicklinks/NewbornScreening/region2.html" TargetMode="External"/><Relationship Id="rId37" Type="http://schemas.openxmlformats.org/officeDocument/2006/relationships/image" Target="../media/image7.emf"/><Relationship Id="rId5" Type="http://schemas.openxmlformats.org/officeDocument/2006/relationships/hyperlink" Target="http://www.nsrc-nih.org.ph/quicklinks/NewbornScreening/region9.html" TargetMode="External"/><Relationship Id="rId15" Type="http://schemas.openxmlformats.org/officeDocument/2006/relationships/hyperlink" Target="http://www.nsrc-nih.org.ph/quicklinks/NewbornScreening/region4.html" TargetMode="External"/><Relationship Id="rId23" Type="http://schemas.openxmlformats.org/officeDocument/2006/relationships/hyperlink" Target="http://www.nsrc-nih.org.ph/quicklinks/NewbornScreening/region5.html" TargetMode="External"/><Relationship Id="rId28" Type="http://schemas.openxmlformats.org/officeDocument/2006/relationships/hyperlink" Target="http://www.nsrc-nih.org.ph/quicklinks/NewbornScreening/region3.html" TargetMode="External"/><Relationship Id="rId36" Type="http://schemas.openxmlformats.org/officeDocument/2006/relationships/hyperlink" Target="../../../../CDP%20Files/My%20Documents/International%20Talks/India/Southern%20Tagalog%20-%20Calabarzon" TargetMode="External"/><Relationship Id="rId10" Type="http://schemas.openxmlformats.org/officeDocument/2006/relationships/hyperlink" Target="../../../../CDP%20Files/My%20Documents/International%20Talks/India/Northern%20Mindanao" TargetMode="External"/><Relationship Id="rId19" Type="http://schemas.openxmlformats.org/officeDocument/2006/relationships/hyperlink" Target="http://www.nsrc-nih.org.ph/quicklinks/NewbornScreening/region6.html" TargetMode="External"/><Relationship Id="rId31" Type="http://schemas.openxmlformats.org/officeDocument/2006/relationships/hyperlink" Target="../../../../CDP%20Files/My%20Documents/International%20Talks/India/Ilocos" TargetMode="External"/><Relationship Id="rId4" Type="http://schemas.openxmlformats.org/officeDocument/2006/relationships/hyperlink" Target="../../../../CDP%20Files/My%20Documents/International%20Talks/India/Autonomous%20Region%20of%20Muslim%20Mindanao" TargetMode="External"/><Relationship Id="rId9" Type="http://schemas.openxmlformats.org/officeDocument/2006/relationships/hyperlink" Target="http://www.nsrc-nih.org.ph/quicklinks/NewbornScreening/region10.html" TargetMode="External"/><Relationship Id="rId14" Type="http://schemas.openxmlformats.org/officeDocument/2006/relationships/hyperlink" Target="../../../../CDP%20Files/My%20Documents/International%20Talks/India/CARAGA" TargetMode="External"/><Relationship Id="rId22" Type="http://schemas.openxmlformats.org/officeDocument/2006/relationships/hyperlink" Target="../../../../CDP%20Files/My%20Documents/International%20Talks/India/Eastern%20Visayas" TargetMode="External"/><Relationship Id="rId27" Type="http://schemas.openxmlformats.org/officeDocument/2006/relationships/hyperlink" Target="../../../../CDP%20Files/My%20Documents/International%20Talks/India/National%20Capital%20Region" TargetMode="External"/><Relationship Id="rId30" Type="http://schemas.openxmlformats.org/officeDocument/2006/relationships/hyperlink" Target="http://www.nsrc-nih.org.ph/quicklinks/NewbornScreening/region1-2.html" TargetMode="External"/><Relationship Id="rId35" Type="http://schemas.openxmlformats.org/officeDocument/2006/relationships/hyperlink" Target="../../../../CDP%20Files/My%20Documents/International%20Talks/India/Cordillera%20Administrative%20Region"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hyperlink" Target="../../../../CDP%20Files/My%20Documents/International%20Talks/India/Autonomous%20Region%20of%20Muslim%20Mindanao" TargetMode="External"/><Relationship Id="rId4" Type="http://schemas.openxmlformats.org/officeDocument/2006/relationships/hyperlink" Target="http://www.humangenetics.com.ph/"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ihg.upm.edu.ph/"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hyperlink" Target="http://www.ngohs.upm.edu.ph/" TargetMode="External"/><Relationship Id="rId4" Type="http://schemas.openxmlformats.org/officeDocument/2006/relationships/hyperlink" Target="mailto:ngohs@post.upm.edu.p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1676400"/>
            <a:ext cx="8458200" cy="1470025"/>
          </a:xfrm>
        </p:spPr>
        <p:txBody>
          <a:bodyPr>
            <a:normAutofit fontScale="90000"/>
          </a:bodyPr>
          <a:lstStyle/>
          <a:p>
            <a:r>
              <a:rPr lang="en-US" dirty="0" smtClean="0">
                <a:latin typeface="Arial" pitchFamily="34" charset="0"/>
                <a:cs typeface="Arial" pitchFamily="34" charset="0"/>
              </a:rPr>
              <a:t>Opportunities and Obstacles in Genetic Counseling Training: </a:t>
            </a:r>
            <a:br>
              <a:rPr lang="en-US" dirty="0" smtClean="0">
                <a:latin typeface="Arial" pitchFamily="34" charset="0"/>
                <a:cs typeface="Arial" pitchFamily="34" charset="0"/>
              </a:rPr>
            </a:br>
            <a:r>
              <a:rPr lang="en-US" i="1" dirty="0" smtClean="0">
                <a:latin typeface="Arial" pitchFamily="34" charset="0"/>
                <a:cs typeface="Arial" pitchFamily="34" charset="0"/>
              </a:rPr>
              <a:t>The Philippines’ Experience</a:t>
            </a:r>
            <a:endParaRPr lang="en-US" i="1" dirty="0">
              <a:latin typeface="Arial" pitchFamily="34" charset="0"/>
              <a:cs typeface="Arial" pitchFamily="34" charset="0"/>
            </a:endParaRPr>
          </a:p>
        </p:txBody>
      </p:sp>
      <p:sp>
        <p:nvSpPr>
          <p:cNvPr id="5" name="Subtitle 4"/>
          <p:cNvSpPr>
            <a:spLocks noGrp="1"/>
          </p:cNvSpPr>
          <p:nvPr>
            <p:ph type="subTitle" idx="1"/>
          </p:nvPr>
        </p:nvSpPr>
        <p:spPr>
          <a:xfrm>
            <a:off x="457200" y="4267200"/>
            <a:ext cx="6781800" cy="2133600"/>
          </a:xfrm>
        </p:spPr>
        <p:txBody>
          <a:bodyPr>
            <a:normAutofit fontScale="92500" lnSpcReduction="20000"/>
          </a:bodyPr>
          <a:lstStyle/>
          <a:p>
            <a:r>
              <a:rPr lang="en-US" sz="2600" dirty="0" smtClean="0">
                <a:solidFill>
                  <a:schemeClr val="tx1"/>
                </a:solidFill>
                <a:latin typeface="Arial" pitchFamily="34" charset="0"/>
                <a:cs typeface="Arial" pitchFamily="34" charset="0"/>
              </a:rPr>
              <a:t>Mercy Laurino, MS CGC</a:t>
            </a:r>
          </a:p>
          <a:p>
            <a:r>
              <a:rPr lang="en-US" sz="2600" dirty="0" smtClean="0">
                <a:solidFill>
                  <a:schemeClr val="tx1"/>
                </a:solidFill>
                <a:latin typeface="Arial" pitchFamily="34" charset="0"/>
                <a:cs typeface="Arial" pitchFamily="34" charset="0"/>
              </a:rPr>
              <a:t>Licensed Genetic Counselor </a:t>
            </a:r>
          </a:p>
          <a:p>
            <a:endParaRPr lang="en-US" dirty="0" smtClean="0">
              <a:solidFill>
                <a:schemeClr val="tx1"/>
              </a:solidFill>
              <a:latin typeface="Arial" pitchFamily="34" charset="0"/>
              <a:cs typeface="Arial" pitchFamily="34" charset="0"/>
            </a:endParaRPr>
          </a:p>
          <a:p>
            <a:r>
              <a:rPr lang="en-US" dirty="0" smtClean="0">
                <a:solidFill>
                  <a:schemeClr val="tx1"/>
                </a:solidFill>
                <a:latin typeface="Arial" pitchFamily="34" charset="0"/>
                <a:cs typeface="Arial" pitchFamily="34" charset="0"/>
              </a:rPr>
              <a:t>November 2, 2011</a:t>
            </a:r>
          </a:p>
          <a:p>
            <a:r>
              <a:rPr lang="en-US" dirty="0" smtClean="0">
                <a:solidFill>
                  <a:schemeClr val="tx1"/>
                </a:solidFill>
                <a:latin typeface="Arial" pitchFamily="34" charset="0"/>
                <a:cs typeface="Arial" pitchFamily="34" charset="0"/>
              </a:rPr>
              <a:t>APHA 139</a:t>
            </a:r>
            <a:r>
              <a:rPr lang="en-US" baseline="30000" dirty="0" smtClean="0">
                <a:solidFill>
                  <a:schemeClr val="tx1"/>
                </a:solidFill>
                <a:latin typeface="Arial" pitchFamily="34" charset="0"/>
                <a:cs typeface="Arial" pitchFamily="34" charset="0"/>
              </a:rPr>
              <a:t>th</a:t>
            </a:r>
            <a:r>
              <a:rPr lang="en-US" dirty="0" smtClean="0">
                <a:solidFill>
                  <a:schemeClr val="tx1"/>
                </a:solidFill>
                <a:latin typeface="Arial" pitchFamily="34" charset="0"/>
                <a:cs typeface="Arial" pitchFamily="34" charset="0"/>
              </a:rPr>
              <a:t> Annual Meeting and Exposition</a:t>
            </a:r>
          </a:p>
          <a:p>
            <a:r>
              <a:rPr lang="en-US" dirty="0" smtClean="0">
                <a:solidFill>
                  <a:schemeClr val="tx1"/>
                </a:solidFill>
              </a:rPr>
              <a:t> </a:t>
            </a:r>
            <a:endParaRPr lang="en-US" dirty="0">
              <a:solidFill>
                <a:schemeClr val="tx1"/>
              </a:solidFill>
            </a:endParaRPr>
          </a:p>
        </p:txBody>
      </p:sp>
    </p:spTree>
    <p:extLst>
      <p:ext uri="{BB962C8B-B14F-4D97-AF65-F5344CB8AC3E}">
        <p14:creationId xmlns:p14="http://schemas.microsoft.com/office/powerpoint/2010/main" val="22177233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Grp="1" noChangeArrowheads="1"/>
          </p:cNvSpPr>
          <p:nvPr>
            <p:ph type="title"/>
          </p:nvPr>
        </p:nvSpPr>
        <p:spPr>
          <a:xfrm>
            <a:off x="495300" y="771526"/>
            <a:ext cx="8229600" cy="788987"/>
          </a:xfrm>
        </p:spPr>
        <p:txBody>
          <a:bodyPr/>
          <a:lstStyle/>
          <a:p>
            <a:r>
              <a:rPr lang="en-US" sz="3600" dirty="0"/>
              <a:t>	</a:t>
            </a:r>
            <a:r>
              <a:rPr lang="en-US" sz="3600" dirty="0">
                <a:solidFill>
                  <a:schemeClr val="tx1"/>
                </a:solidFill>
              </a:rPr>
              <a:t>	</a:t>
            </a:r>
            <a:r>
              <a:rPr lang="en-US" sz="3200" dirty="0">
                <a:solidFill>
                  <a:schemeClr val="tx1"/>
                </a:solidFill>
                <a:latin typeface="Arial" pitchFamily="34" charset="0"/>
                <a:cs typeface="Arial" pitchFamily="34" charset="0"/>
              </a:rPr>
              <a:t>Presenter Disclosures</a:t>
            </a:r>
          </a:p>
        </p:txBody>
      </p:sp>
      <p:sp>
        <p:nvSpPr>
          <p:cNvPr id="6154" name="Text Box 10"/>
          <p:cNvSpPr txBox="1">
            <a:spLocks noChangeArrowheads="1"/>
          </p:cNvSpPr>
          <p:nvPr/>
        </p:nvSpPr>
        <p:spPr bwMode="auto">
          <a:xfrm>
            <a:off x="685800" y="1712913"/>
            <a:ext cx="7848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dirty="0"/>
          </a:p>
        </p:txBody>
      </p:sp>
      <p:sp>
        <p:nvSpPr>
          <p:cNvPr id="6155" name="Text Box 11"/>
          <p:cNvSpPr txBox="1">
            <a:spLocks noChangeArrowheads="1"/>
          </p:cNvSpPr>
          <p:nvPr/>
        </p:nvSpPr>
        <p:spPr bwMode="auto">
          <a:xfrm>
            <a:off x="685800" y="1789113"/>
            <a:ext cx="7924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dirty="0"/>
          </a:p>
        </p:txBody>
      </p:sp>
      <p:sp>
        <p:nvSpPr>
          <p:cNvPr id="6156" name="Text Box 12"/>
          <p:cNvSpPr txBox="1">
            <a:spLocks noChangeArrowheads="1"/>
          </p:cNvSpPr>
          <p:nvPr/>
        </p:nvSpPr>
        <p:spPr bwMode="auto">
          <a:xfrm>
            <a:off x="457200" y="2201069"/>
            <a:ext cx="792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b="1" dirty="0" smtClean="0"/>
              <a:t>Mercy Laurino</a:t>
            </a:r>
            <a:endParaRPr lang="en-US" sz="2400" dirty="0"/>
          </a:p>
        </p:txBody>
      </p:sp>
      <p:sp>
        <p:nvSpPr>
          <p:cNvPr id="6157" name="Text Box 13"/>
          <p:cNvSpPr txBox="1">
            <a:spLocks noChangeArrowheads="1"/>
          </p:cNvSpPr>
          <p:nvPr/>
        </p:nvSpPr>
        <p:spPr bwMode="auto">
          <a:xfrm>
            <a:off x="1005840" y="3200400"/>
            <a:ext cx="72390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400" dirty="0"/>
              <a:t>The following personal financial relationships with commercial interests relevant to this presentation existed during the past 12 months</a:t>
            </a:r>
            <a:r>
              <a:rPr lang="en-US" sz="2400" dirty="0" smtClean="0"/>
              <a:t>:</a:t>
            </a:r>
          </a:p>
          <a:p>
            <a:endParaRPr lang="en-US" sz="2400" dirty="0"/>
          </a:p>
          <a:p>
            <a:endParaRPr lang="en-US" sz="2400" dirty="0" smtClean="0"/>
          </a:p>
          <a:p>
            <a:pPr algn="ctr"/>
            <a:r>
              <a:rPr lang="en-US" sz="2400" dirty="0" smtClean="0"/>
              <a:t>“ No Relationships to Disclose ”</a:t>
            </a:r>
            <a:endParaRPr lang="en-US" sz="2400" dirty="0"/>
          </a:p>
        </p:txBody>
      </p:sp>
    </p:spTree>
    <p:extLst>
      <p:ext uri="{BB962C8B-B14F-4D97-AF65-F5344CB8AC3E}">
        <p14:creationId xmlns:p14="http://schemas.microsoft.com/office/powerpoint/2010/main" val="18629112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04800" y="533400"/>
            <a:ext cx="8342313" cy="1362075"/>
          </a:xfrm>
        </p:spPr>
        <p:txBody>
          <a:bodyPr/>
          <a:lstStyle/>
          <a:p>
            <a:r>
              <a:rPr lang="en-US" dirty="0" smtClean="0">
                <a:solidFill>
                  <a:schemeClr val="tx1"/>
                </a:solidFill>
                <a:effectLst/>
                <a:latin typeface="Arial" pitchFamily="34" charset="0"/>
                <a:cs typeface="Arial" pitchFamily="34" charset="0"/>
              </a:rPr>
              <a:t>URGENT</a:t>
            </a:r>
            <a:r>
              <a:rPr lang="en-US" dirty="0" smtClean="0">
                <a:solidFill>
                  <a:schemeClr val="tx1"/>
                </a:solidFill>
                <a:latin typeface="Arial" pitchFamily="34" charset="0"/>
                <a:cs typeface="Arial" pitchFamily="34" charset="0"/>
              </a:rPr>
              <a:t> </a:t>
            </a:r>
            <a:r>
              <a:rPr lang="en-US" dirty="0" smtClean="0">
                <a:solidFill>
                  <a:schemeClr val="tx1"/>
                </a:solidFill>
                <a:effectLst/>
                <a:latin typeface="Arial" pitchFamily="34" charset="0"/>
                <a:cs typeface="Arial" pitchFamily="34" charset="0"/>
              </a:rPr>
              <a:t>NEED</a:t>
            </a:r>
            <a:r>
              <a:rPr lang="en-US" dirty="0" smtClean="0">
                <a:solidFill>
                  <a:schemeClr val="tx1"/>
                </a:solidFill>
                <a:latin typeface="Arial" pitchFamily="34" charset="0"/>
                <a:cs typeface="Arial" pitchFamily="34" charset="0"/>
              </a:rPr>
              <a:t> </a:t>
            </a:r>
            <a:endParaRPr lang="en-US" dirty="0" smtClean="0">
              <a:solidFill>
                <a:schemeClr val="tx1"/>
              </a:solidFill>
              <a:effectLst/>
              <a:latin typeface="Arial" pitchFamily="34" charset="0"/>
              <a:cs typeface="Arial" pitchFamily="34" charset="0"/>
            </a:endParaRPr>
          </a:p>
        </p:txBody>
      </p:sp>
      <p:pic>
        <p:nvPicPr>
          <p:cNvPr id="115714" name="Picture 2" descr="Banaue Rice Terraces" title="Philippi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09800"/>
            <a:ext cx="3581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715" name="Picture 3" descr="Boracay Island" title="Philippin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9079" y="2209800"/>
            <a:ext cx="2365375"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716" name="Picture 4" descr="Lanzones" title="Philippine Fru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3839" y="4282440"/>
            <a:ext cx="2380615" cy="2068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descr="Coconut Leaves" title="Philippin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9400" y="2209800"/>
            <a:ext cx="2133600" cy="414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2375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6"/>
          <p:cNvSpPr>
            <a:spLocks noGrp="1"/>
          </p:cNvSpPr>
          <p:nvPr>
            <p:ph sz="quarter" idx="2"/>
          </p:nvPr>
        </p:nvSpPr>
        <p:spPr>
          <a:xfrm>
            <a:off x="0" y="1981200"/>
            <a:ext cx="4953000" cy="4419600"/>
          </a:xfrm>
        </p:spPr>
        <p:txBody>
          <a:bodyPr>
            <a:normAutofit/>
          </a:bodyPr>
          <a:lstStyle/>
          <a:p>
            <a:pPr lvl="1" eaLnBrk="1" hangingPunct="1">
              <a:buFont typeface="Wingdings 2" pitchFamily="18" charset="2"/>
              <a:buNone/>
            </a:pPr>
            <a:endParaRPr lang="en-US" b="1" dirty="0" smtClean="0">
              <a:latin typeface="Arial" pitchFamily="34" charset="0"/>
              <a:cs typeface="Arial" pitchFamily="34" charset="0"/>
            </a:endParaRPr>
          </a:p>
          <a:p>
            <a:pPr marL="411480" lvl="1" indent="0" eaLnBrk="1" hangingPunct="1">
              <a:buNone/>
            </a:pPr>
            <a:r>
              <a:rPr lang="en-US" sz="2400" dirty="0" smtClean="0">
                <a:solidFill>
                  <a:schemeClr val="tx1"/>
                </a:solidFill>
                <a:latin typeface="Arial" pitchFamily="34" charset="0"/>
                <a:cs typeface="Arial" pitchFamily="34" charset="0"/>
              </a:rPr>
              <a:t> ~ 92 million people</a:t>
            </a:r>
          </a:p>
          <a:p>
            <a:pPr marL="411480" lvl="1" indent="0" eaLnBrk="1" hangingPunct="1">
              <a:buNone/>
            </a:pPr>
            <a:r>
              <a:rPr lang="en-US" sz="2400" dirty="0" smtClean="0">
                <a:solidFill>
                  <a:schemeClr val="tx1"/>
                </a:solidFill>
                <a:latin typeface="Arial" pitchFamily="34" charset="0"/>
                <a:cs typeface="Arial" pitchFamily="34" charset="0"/>
              </a:rPr>
              <a:t> ~ 2 million newborns </a:t>
            </a:r>
          </a:p>
          <a:p>
            <a:pPr marL="411480" lvl="1" indent="0" eaLnBrk="1" hangingPunct="1">
              <a:buNone/>
            </a:pPr>
            <a:endParaRPr lang="en-US" sz="2400" dirty="0" smtClean="0">
              <a:solidFill>
                <a:schemeClr val="tx1"/>
              </a:solidFill>
              <a:latin typeface="Arial" pitchFamily="34" charset="0"/>
              <a:cs typeface="Arial" pitchFamily="34" charset="0"/>
            </a:endParaRPr>
          </a:p>
          <a:p>
            <a:pPr marL="411480" lvl="1" indent="0" eaLnBrk="1" hangingPunct="1">
              <a:buNone/>
            </a:pPr>
            <a:r>
              <a:rPr lang="en-US" sz="2400" dirty="0" smtClean="0">
                <a:solidFill>
                  <a:schemeClr val="tx1"/>
                </a:solidFill>
                <a:latin typeface="Arial" pitchFamily="34" charset="0"/>
                <a:cs typeface="Arial" pitchFamily="34" charset="0"/>
              </a:rPr>
              <a:t> 5 clinical geneticists</a:t>
            </a:r>
          </a:p>
          <a:p>
            <a:pPr lvl="2" eaLnBrk="1" hangingPunct="1"/>
            <a:r>
              <a:rPr lang="en-US" sz="2400" dirty="0" smtClean="0">
                <a:solidFill>
                  <a:schemeClr val="tx1"/>
                </a:solidFill>
                <a:latin typeface="Arial" pitchFamily="34" charset="0"/>
                <a:cs typeface="Arial" pitchFamily="34" charset="0"/>
              </a:rPr>
              <a:t>Birth Defects Surveillance Project</a:t>
            </a:r>
          </a:p>
          <a:p>
            <a:pPr lvl="2" eaLnBrk="1" hangingPunct="1"/>
            <a:r>
              <a:rPr lang="en-US" sz="2400" dirty="0" smtClean="0">
                <a:solidFill>
                  <a:schemeClr val="tx1"/>
                </a:solidFill>
                <a:latin typeface="Arial" pitchFamily="34" charset="0"/>
                <a:cs typeface="Arial" pitchFamily="34" charset="0"/>
              </a:rPr>
              <a:t>Telegenetics Project</a:t>
            </a:r>
          </a:p>
          <a:p>
            <a:pPr lvl="2" eaLnBrk="1" hangingPunct="1"/>
            <a:r>
              <a:rPr lang="en-US" sz="2400" dirty="0" smtClean="0">
                <a:solidFill>
                  <a:schemeClr val="tx1"/>
                </a:solidFill>
                <a:latin typeface="Arial" pitchFamily="34" charset="0"/>
                <a:cs typeface="Arial" pitchFamily="34" charset="0"/>
              </a:rPr>
              <a:t>Newborn Screening Program</a:t>
            </a:r>
          </a:p>
          <a:p>
            <a:pPr lvl="2" eaLnBrk="1" hangingPunct="1"/>
            <a:r>
              <a:rPr lang="en-US" sz="2400" dirty="0" smtClean="0">
                <a:solidFill>
                  <a:schemeClr val="tx1"/>
                </a:solidFill>
                <a:latin typeface="Arial" pitchFamily="34" charset="0"/>
                <a:cs typeface="Arial" pitchFamily="34" charset="0"/>
              </a:rPr>
              <a:t>Philippine Genome Center</a:t>
            </a:r>
          </a:p>
        </p:txBody>
      </p:sp>
      <p:pic>
        <p:nvPicPr>
          <p:cNvPr id="22531" name="Picture 2" descr="Map" title="Philippines"/>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5105400" y="834334"/>
            <a:ext cx="3352800" cy="5718866"/>
          </a:xfrm>
        </p:spPr>
      </p:pic>
      <p:sp>
        <p:nvSpPr>
          <p:cNvPr id="4" name="Title 1"/>
          <p:cNvSpPr>
            <a:spLocks noGrp="1"/>
          </p:cNvSpPr>
          <p:nvPr>
            <p:ph type="title"/>
          </p:nvPr>
        </p:nvSpPr>
        <p:spPr>
          <a:xfrm>
            <a:off x="152400" y="838200"/>
            <a:ext cx="8342313" cy="1362075"/>
          </a:xfrm>
        </p:spPr>
        <p:txBody>
          <a:bodyPr/>
          <a:lstStyle/>
          <a:p>
            <a:r>
              <a:rPr lang="en-US" dirty="0" smtClean="0">
                <a:solidFill>
                  <a:schemeClr val="tx1"/>
                </a:solidFill>
                <a:latin typeface="Arial" pitchFamily="34" charset="0"/>
                <a:cs typeface="Arial" pitchFamily="34" charset="0"/>
              </a:rPr>
              <a:t>PHILIPPINES</a:t>
            </a:r>
            <a:endParaRPr lang="en-US" dirty="0" smtClean="0">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2776298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4">
            <a:hlinkClick r:id="rId3"/>
            <a:hlinkHover r:id="rId4" action="ppaction://hlinkfile"/>
          </p:cNvPr>
          <p:cNvSpPr>
            <a:spLocks noChangeArrowheads="1"/>
          </p:cNvSpPr>
          <p:nvPr/>
        </p:nvSpPr>
        <p:spPr bwMode="auto">
          <a:xfrm>
            <a:off x="3143250" y="7483475"/>
            <a:ext cx="930275" cy="76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56" name="Rectangle 5">
            <a:hlinkClick r:id="rId5"/>
            <a:hlinkHover r:id="rId6" action="ppaction://hlinkfile"/>
          </p:cNvPr>
          <p:cNvSpPr>
            <a:spLocks noChangeArrowheads="1"/>
          </p:cNvSpPr>
          <p:nvPr/>
        </p:nvSpPr>
        <p:spPr bwMode="auto">
          <a:xfrm>
            <a:off x="3182938" y="6889750"/>
            <a:ext cx="1017587"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57" name="Rectangle 6">
            <a:hlinkClick r:id="rId3"/>
            <a:hlinkHover r:id="rId4" action="ppaction://hlinkfile"/>
          </p:cNvPr>
          <p:cNvSpPr>
            <a:spLocks noChangeArrowheads="1"/>
          </p:cNvSpPr>
          <p:nvPr/>
        </p:nvSpPr>
        <p:spPr bwMode="auto">
          <a:xfrm>
            <a:off x="3662363" y="7899400"/>
            <a:ext cx="1390650"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58" name="Rectangle 7">
            <a:hlinkClick r:id="rId7"/>
            <a:hlinkHover r:id="rId8" action="ppaction://hlinkfile"/>
          </p:cNvPr>
          <p:cNvSpPr>
            <a:spLocks noChangeArrowheads="1"/>
          </p:cNvSpPr>
          <p:nvPr/>
        </p:nvSpPr>
        <p:spPr bwMode="auto">
          <a:xfrm>
            <a:off x="4778375" y="8118475"/>
            <a:ext cx="10477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59" name="Rectangle 8">
            <a:hlinkClick r:id="rId9"/>
            <a:hlinkHover r:id="rId10" action="ppaction://hlinkfile"/>
          </p:cNvPr>
          <p:cNvSpPr>
            <a:spLocks noChangeArrowheads="1"/>
          </p:cNvSpPr>
          <p:nvPr/>
        </p:nvSpPr>
        <p:spPr bwMode="auto">
          <a:xfrm>
            <a:off x="5680075" y="6878638"/>
            <a:ext cx="1066800"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60" name="Rectangle 9">
            <a:hlinkClick r:id="rId11"/>
            <a:hlinkHover r:id="rId12" action="ppaction://hlinkfile"/>
          </p:cNvPr>
          <p:cNvSpPr>
            <a:spLocks noChangeArrowheads="1"/>
          </p:cNvSpPr>
          <p:nvPr/>
        </p:nvSpPr>
        <p:spPr bwMode="auto">
          <a:xfrm>
            <a:off x="5327650" y="7681913"/>
            <a:ext cx="109696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61" name="Freeform 10">
            <a:hlinkClick r:id="rId13"/>
            <a:hlinkHover r:id="rId14" action="ppaction://hlinkfile"/>
          </p:cNvPr>
          <p:cNvSpPr>
            <a:spLocks/>
          </p:cNvSpPr>
          <p:nvPr/>
        </p:nvSpPr>
        <p:spPr bwMode="auto">
          <a:xfrm>
            <a:off x="5297488" y="6138863"/>
            <a:ext cx="371475" cy="917575"/>
          </a:xfrm>
          <a:custGeom>
            <a:avLst/>
            <a:gdLst>
              <a:gd name="T0" fmla="*/ 2147483647 w 228"/>
              <a:gd name="T1" fmla="*/ 2147483647 h 528"/>
              <a:gd name="T2" fmla="*/ 2147483647 w 228"/>
              <a:gd name="T3" fmla="*/ 2147483647 h 528"/>
              <a:gd name="T4" fmla="*/ 2147483647 w 228"/>
              <a:gd name="T5" fmla="*/ 2147483647 h 528"/>
              <a:gd name="T6" fmla="*/ 0 w 228"/>
              <a:gd name="T7" fmla="*/ 2147483647 h 528"/>
              <a:gd name="T8" fmla="*/ 2147483647 w 228"/>
              <a:gd name="T9" fmla="*/ 2147483647 h 528"/>
              <a:gd name="T10" fmla="*/ 2147483647 w 228"/>
              <a:gd name="T11" fmla="*/ 2147483647 h 528"/>
              <a:gd name="T12" fmla="*/ 2147483647 w 228"/>
              <a:gd name="T13" fmla="*/ 2147483647 h 528"/>
              <a:gd name="T14" fmla="*/ 2147483647 w 228"/>
              <a:gd name="T15" fmla="*/ 2147483647 h 528"/>
              <a:gd name="T16" fmla="*/ 2147483647 w 228"/>
              <a:gd name="T17" fmla="*/ 2147483647 h 528"/>
              <a:gd name="T18" fmla="*/ 2147483647 w 228"/>
              <a:gd name="T19" fmla="*/ 2147483647 h 528"/>
              <a:gd name="T20" fmla="*/ 2147483647 w 228"/>
              <a:gd name="T21" fmla="*/ 2147483647 h 528"/>
              <a:gd name="T22" fmla="*/ 2147483647 w 228"/>
              <a:gd name="T23" fmla="*/ 2147483647 h 528"/>
              <a:gd name="T24" fmla="*/ 2147483647 w 228"/>
              <a:gd name="T25" fmla="*/ 2147483647 h 528"/>
              <a:gd name="T26" fmla="*/ 2147483647 w 228"/>
              <a:gd name="T27" fmla="*/ 2147483647 h 528"/>
              <a:gd name="T28" fmla="*/ 2147483647 w 228"/>
              <a:gd name="T29" fmla="*/ 2147483647 h 528"/>
              <a:gd name="T30" fmla="*/ 2147483647 w 228"/>
              <a:gd name="T31" fmla="*/ 2147483647 h 528"/>
              <a:gd name="T32" fmla="*/ 2147483647 w 228"/>
              <a:gd name="T33" fmla="*/ 2147483647 h 528"/>
              <a:gd name="T34" fmla="*/ 2147483647 w 228"/>
              <a:gd name="T35" fmla="*/ 0 h 528"/>
              <a:gd name="T36" fmla="*/ 2147483647 w 228"/>
              <a:gd name="T37" fmla="*/ 2147483647 h 5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8"/>
              <a:gd name="T58" fmla="*/ 0 h 528"/>
              <a:gd name="T59" fmla="*/ 228 w 228"/>
              <a:gd name="T60" fmla="*/ 528 h 5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8" h="528">
                <a:moveTo>
                  <a:pt x="12" y="162"/>
                </a:moveTo>
                <a:lnTo>
                  <a:pt x="12" y="204"/>
                </a:lnTo>
                <a:lnTo>
                  <a:pt x="24" y="300"/>
                </a:lnTo>
                <a:lnTo>
                  <a:pt x="0" y="300"/>
                </a:lnTo>
                <a:lnTo>
                  <a:pt x="12" y="468"/>
                </a:lnTo>
                <a:lnTo>
                  <a:pt x="174" y="480"/>
                </a:lnTo>
                <a:lnTo>
                  <a:pt x="204" y="528"/>
                </a:lnTo>
                <a:lnTo>
                  <a:pt x="228" y="462"/>
                </a:lnTo>
                <a:lnTo>
                  <a:pt x="210" y="438"/>
                </a:lnTo>
                <a:lnTo>
                  <a:pt x="186" y="444"/>
                </a:lnTo>
                <a:lnTo>
                  <a:pt x="186" y="378"/>
                </a:lnTo>
                <a:lnTo>
                  <a:pt x="162" y="378"/>
                </a:lnTo>
                <a:lnTo>
                  <a:pt x="186" y="312"/>
                </a:lnTo>
                <a:lnTo>
                  <a:pt x="138" y="246"/>
                </a:lnTo>
                <a:lnTo>
                  <a:pt x="126" y="246"/>
                </a:lnTo>
                <a:lnTo>
                  <a:pt x="162" y="120"/>
                </a:lnTo>
                <a:lnTo>
                  <a:pt x="138" y="84"/>
                </a:lnTo>
                <a:lnTo>
                  <a:pt x="54" y="0"/>
                </a:lnTo>
                <a:lnTo>
                  <a:pt x="12" y="16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562" name="Freeform 11">
            <a:hlinkClick r:id="rId11"/>
            <a:hlinkHover r:id="rId12" action="ppaction://hlinkfile"/>
          </p:cNvPr>
          <p:cNvSpPr>
            <a:spLocks/>
          </p:cNvSpPr>
          <p:nvPr/>
        </p:nvSpPr>
        <p:spPr bwMode="auto">
          <a:xfrm>
            <a:off x="5238750" y="6962775"/>
            <a:ext cx="488950" cy="885825"/>
          </a:xfrm>
          <a:custGeom>
            <a:avLst/>
            <a:gdLst>
              <a:gd name="T0" fmla="*/ 2147483647 w 300"/>
              <a:gd name="T1" fmla="*/ 0 h 510"/>
              <a:gd name="T2" fmla="*/ 2147483647 w 300"/>
              <a:gd name="T3" fmla="*/ 2147483647 h 510"/>
              <a:gd name="T4" fmla="*/ 2147483647 w 300"/>
              <a:gd name="T5" fmla="*/ 2147483647 h 510"/>
              <a:gd name="T6" fmla="*/ 0 w 300"/>
              <a:gd name="T7" fmla="*/ 2147483647 h 510"/>
              <a:gd name="T8" fmla="*/ 2147483647 w 300"/>
              <a:gd name="T9" fmla="*/ 2147483647 h 510"/>
              <a:gd name="T10" fmla="*/ 2147483647 w 300"/>
              <a:gd name="T11" fmla="*/ 2147483647 h 510"/>
              <a:gd name="T12" fmla="*/ 2147483647 w 300"/>
              <a:gd name="T13" fmla="*/ 2147483647 h 510"/>
              <a:gd name="T14" fmla="*/ 2147483647 w 300"/>
              <a:gd name="T15" fmla="*/ 2147483647 h 510"/>
              <a:gd name="T16" fmla="*/ 2147483647 w 300"/>
              <a:gd name="T17" fmla="*/ 2147483647 h 510"/>
              <a:gd name="T18" fmla="*/ 2147483647 w 300"/>
              <a:gd name="T19" fmla="*/ 2147483647 h 510"/>
              <a:gd name="T20" fmla="*/ 2147483647 w 300"/>
              <a:gd name="T21" fmla="*/ 2147483647 h 510"/>
              <a:gd name="T22" fmla="*/ 2147483647 w 300"/>
              <a:gd name="T23" fmla="*/ 2147483647 h 510"/>
              <a:gd name="T24" fmla="*/ 2147483647 w 300"/>
              <a:gd name="T25" fmla="*/ 2147483647 h 510"/>
              <a:gd name="T26" fmla="*/ 2147483647 w 300"/>
              <a:gd name="T27" fmla="*/ 2147483647 h 510"/>
              <a:gd name="T28" fmla="*/ 2147483647 w 300"/>
              <a:gd name="T29" fmla="*/ 2147483647 h 510"/>
              <a:gd name="T30" fmla="*/ 2147483647 w 300"/>
              <a:gd name="T31" fmla="*/ 2147483647 h 510"/>
              <a:gd name="T32" fmla="*/ 2147483647 w 300"/>
              <a:gd name="T33" fmla="*/ 2147483647 h 510"/>
              <a:gd name="T34" fmla="*/ 2147483647 w 300"/>
              <a:gd name="T35" fmla="*/ 2147483647 h 510"/>
              <a:gd name="T36" fmla="*/ 2147483647 w 300"/>
              <a:gd name="T37" fmla="*/ 2147483647 h 510"/>
              <a:gd name="T38" fmla="*/ 2147483647 w 300"/>
              <a:gd name="T39" fmla="*/ 2147483647 h 510"/>
              <a:gd name="T40" fmla="*/ 2147483647 w 300"/>
              <a:gd name="T41" fmla="*/ 2147483647 h 510"/>
              <a:gd name="T42" fmla="*/ 2147483647 w 300"/>
              <a:gd name="T43" fmla="*/ 2147483647 h 510"/>
              <a:gd name="T44" fmla="*/ 2147483647 w 300"/>
              <a:gd name="T45" fmla="*/ 2147483647 h 510"/>
              <a:gd name="T46" fmla="*/ 2147483647 w 300"/>
              <a:gd name="T47" fmla="*/ 2147483647 h 510"/>
              <a:gd name="T48" fmla="*/ 2147483647 w 300"/>
              <a:gd name="T49" fmla="*/ 2147483647 h 510"/>
              <a:gd name="T50" fmla="*/ 2147483647 w 300"/>
              <a:gd name="T51" fmla="*/ 0 h 510"/>
              <a:gd name="T52" fmla="*/ 2147483647 w 300"/>
              <a:gd name="T53" fmla="*/ 0 h 51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00"/>
              <a:gd name="T82" fmla="*/ 0 h 510"/>
              <a:gd name="T83" fmla="*/ 300 w 300"/>
              <a:gd name="T84" fmla="*/ 510 h 51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00" h="510">
                <a:moveTo>
                  <a:pt x="42" y="0"/>
                </a:moveTo>
                <a:lnTo>
                  <a:pt x="24" y="96"/>
                </a:lnTo>
                <a:lnTo>
                  <a:pt x="30" y="120"/>
                </a:lnTo>
                <a:lnTo>
                  <a:pt x="0" y="144"/>
                </a:lnTo>
                <a:lnTo>
                  <a:pt x="18" y="150"/>
                </a:lnTo>
                <a:lnTo>
                  <a:pt x="18" y="252"/>
                </a:lnTo>
                <a:lnTo>
                  <a:pt x="6" y="258"/>
                </a:lnTo>
                <a:lnTo>
                  <a:pt x="12" y="372"/>
                </a:lnTo>
                <a:lnTo>
                  <a:pt x="48" y="372"/>
                </a:lnTo>
                <a:lnTo>
                  <a:pt x="60" y="390"/>
                </a:lnTo>
                <a:lnTo>
                  <a:pt x="54" y="474"/>
                </a:lnTo>
                <a:lnTo>
                  <a:pt x="24" y="474"/>
                </a:lnTo>
                <a:lnTo>
                  <a:pt x="54" y="510"/>
                </a:lnTo>
                <a:lnTo>
                  <a:pt x="114" y="444"/>
                </a:lnTo>
                <a:lnTo>
                  <a:pt x="126" y="384"/>
                </a:lnTo>
                <a:lnTo>
                  <a:pt x="96" y="318"/>
                </a:lnTo>
                <a:lnTo>
                  <a:pt x="48" y="282"/>
                </a:lnTo>
                <a:lnTo>
                  <a:pt x="114" y="180"/>
                </a:lnTo>
                <a:lnTo>
                  <a:pt x="156" y="246"/>
                </a:lnTo>
                <a:lnTo>
                  <a:pt x="174" y="360"/>
                </a:lnTo>
                <a:lnTo>
                  <a:pt x="210" y="372"/>
                </a:lnTo>
                <a:lnTo>
                  <a:pt x="216" y="264"/>
                </a:lnTo>
                <a:lnTo>
                  <a:pt x="282" y="210"/>
                </a:lnTo>
                <a:lnTo>
                  <a:pt x="300" y="84"/>
                </a:lnTo>
                <a:lnTo>
                  <a:pt x="234" y="42"/>
                </a:lnTo>
                <a:lnTo>
                  <a:pt x="210" y="0"/>
                </a:lnTo>
                <a:lnTo>
                  <a:pt x="42"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563" name="Freeform 12">
            <a:hlinkClick r:id="rId7"/>
            <a:hlinkHover r:id="rId8" action="ppaction://hlinkfile"/>
          </p:cNvPr>
          <p:cNvSpPr>
            <a:spLocks/>
          </p:cNvSpPr>
          <p:nvPr/>
        </p:nvSpPr>
        <p:spPr bwMode="auto">
          <a:xfrm>
            <a:off x="4867275" y="7118350"/>
            <a:ext cx="469900" cy="677863"/>
          </a:xfrm>
          <a:custGeom>
            <a:avLst/>
            <a:gdLst>
              <a:gd name="T0" fmla="*/ 2147483647 w 288"/>
              <a:gd name="T1" fmla="*/ 2147483647 h 390"/>
              <a:gd name="T2" fmla="*/ 2147483647 w 288"/>
              <a:gd name="T3" fmla="*/ 2147483647 h 390"/>
              <a:gd name="T4" fmla="*/ 0 w 288"/>
              <a:gd name="T5" fmla="*/ 2147483647 h 390"/>
              <a:gd name="T6" fmla="*/ 2147483647 w 288"/>
              <a:gd name="T7" fmla="*/ 2147483647 h 390"/>
              <a:gd name="T8" fmla="*/ 2147483647 w 288"/>
              <a:gd name="T9" fmla="*/ 2147483647 h 390"/>
              <a:gd name="T10" fmla="*/ 2147483647 w 288"/>
              <a:gd name="T11" fmla="*/ 2147483647 h 390"/>
              <a:gd name="T12" fmla="*/ 2147483647 w 288"/>
              <a:gd name="T13" fmla="*/ 2147483647 h 390"/>
              <a:gd name="T14" fmla="*/ 2147483647 w 288"/>
              <a:gd name="T15" fmla="*/ 2147483647 h 390"/>
              <a:gd name="T16" fmla="*/ 2147483647 w 288"/>
              <a:gd name="T17" fmla="*/ 2147483647 h 390"/>
              <a:gd name="T18" fmla="*/ 2147483647 w 288"/>
              <a:gd name="T19" fmla="*/ 2147483647 h 390"/>
              <a:gd name="T20" fmla="*/ 2147483647 w 288"/>
              <a:gd name="T21" fmla="*/ 2147483647 h 390"/>
              <a:gd name="T22" fmla="*/ 2147483647 w 288"/>
              <a:gd name="T23" fmla="*/ 2147483647 h 390"/>
              <a:gd name="T24" fmla="*/ 2147483647 w 288"/>
              <a:gd name="T25" fmla="*/ 2147483647 h 390"/>
              <a:gd name="T26" fmla="*/ 2147483647 w 288"/>
              <a:gd name="T27" fmla="*/ 2147483647 h 390"/>
              <a:gd name="T28" fmla="*/ 2147483647 w 288"/>
              <a:gd name="T29" fmla="*/ 2147483647 h 390"/>
              <a:gd name="T30" fmla="*/ 2147483647 w 288"/>
              <a:gd name="T31" fmla="*/ 2147483647 h 390"/>
              <a:gd name="T32" fmla="*/ 2147483647 w 288"/>
              <a:gd name="T33" fmla="*/ 2147483647 h 390"/>
              <a:gd name="T34" fmla="*/ 2147483647 w 288"/>
              <a:gd name="T35" fmla="*/ 2147483647 h 390"/>
              <a:gd name="T36" fmla="*/ 2147483647 w 288"/>
              <a:gd name="T37" fmla="*/ 0 h 390"/>
              <a:gd name="T38" fmla="*/ 2147483647 w 288"/>
              <a:gd name="T39" fmla="*/ 0 h 390"/>
              <a:gd name="T40" fmla="*/ 2147483647 w 288"/>
              <a:gd name="T41" fmla="*/ 2147483647 h 390"/>
              <a:gd name="T42" fmla="*/ 2147483647 w 288"/>
              <a:gd name="T43" fmla="*/ 2147483647 h 390"/>
              <a:gd name="T44" fmla="*/ 2147483647 w 288"/>
              <a:gd name="T45" fmla="*/ 2147483647 h 390"/>
              <a:gd name="T46" fmla="*/ 2147483647 w 288"/>
              <a:gd name="T47" fmla="*/ 2147483647 h 390"/>
              <a:gd name="T48" fmla="*/ 2147483647 w 288"/>
              <a:gd name="T49" fmla="*/ 2147483647 h 390"/>
              <a:gd name="T50" fmla="*/ 2147483647 w 288"/>
              <a:gd name="T51" fmla="*/ 2147483647 h 390"/>
              <a:gd name="T52" fmla="*/ 2147483647 w 288"/>
              <a:gd name="T53" fmla="*/ 2147483647 h 390"/>
              <a:gd name="T54" fmla="*/ 2147483647 w 288"/>
              <a:gd name="T55" fmla="*/ 2147483647 h 390"/>
              <a:gd name="T56" fmla="*/ 2147483647 w 288"/>
              <a:gd name="T57" fmla="*/ 2147483647 h 390"/>
              <a:gd name="T58" fmla="*/ 2147483647 w 288"/>
              <a:gd name="T59" fmla="*/ 2147483647 h 390"/>
              <a:gd name="T60" fmla="*/ 2147483647 w 288"/>
              <a:gd name="T61" fmla="*/ 2147483647 h 39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88"/>
              <a:gd name="T94" fmla="*/ 0 h 390"/>
              <a:gd name="T95" fmla="*/ 288 w 288"/>
              <a:gd name="T96" fmla="*/ 390 h 39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88" h="390">
                <a:moveTo>
                  <a:pt x="6" y="186"/>
                </a:moveTo>
                <a:lnTo>
                  <a:pt x="6" y="210"/>
                </a:lnTo>
                <a:lnTo>
                  <a:pt x="0" y="252"/>
                </a:lnTo>
                <a:lnTo>
                  <a:pt x="30" y="252"/>
                </a:lnTo>
                <a:lnTo>
                  <a:pt x="30" y="276"/>
                </a:lnTo>
                <a:lnTo>
                  <a:pt x="90" y="318"/>
                </a:lnTo>
                <a:lnTo>
                  <a:pt x="192" y="360"/>
                </a:lnTo>
                <a:lnTo>
                  <a:pt x="240" y="324"/>
                </a:lnTo>
                <a:lnTo>
                  <a:pt x="234" y="384"/>
                </a:lnTo>
                <a:lnTo>
                  <a:pt x="258" y="390"/>
                </a:lnTo>
                <a:lnTo>
                  <a:pt x="282" y="390"/>
                </a:lnTo>
                <a:lnTo>
                  <a:pt x="282" y="360"/>
                </a:lnTo>
                <a:lnTo>
                  <a:pt x="288" y="312"/>
                </a:lnTo>
                <a:lnTo>
                  <a:pt x="276" y="282"/>
                </a:lnTo>
                <a:lnTo>
                  <a:pt x="234" y="282"/>
                </a:lnTo>
                <a:lnTo>
                  <a:pt x="240" y="66"/>
                </a:lnTo>
                <a:lnTo>
                  <a:pt x="228" y="60"/>
                </a:lnTo>
                <a:lnTo>
                  <a:pt x="252" y="36"/>
                </a:lnTo>
                <a:lnTo>
                  <a:pt x="228" y="0"/>
                </a:lnTo>
                <a:lnTo>
                  <a:pt x="216" y="0"/>
                </a:lnTo>
                <a:lnTo>
                  <a:pt x="204" y="60"/>
                </a:lnTo>
                <a:lnTo>
                  <a:pt x="174" y="54"/>
                </a:lnTo>
                <a:lnTo>
                  <a:pt x="174" y="12"/>
                </a:lnTo>
                <a:lnTo>
                  <a:pt x="132" y="12"/>
                </a:lnTo>
                <a:lnTo>
                  <a:pt x="132" y="120"/>
                </a:lnTo>
                <a:lnTo>
                  <a:pt x="174" y="102"/>
                </a:lnTo>
                <a:lnTo>
                  <a:pt x="186" y="138"/>
                </a:lnTo>
                <a:lnTo>
                  <a:pt x="192" y="162"/>
                </a:lnTo>
                <a:lnTo>
                  <a:pt x="72" y="162"/>
                </a:lnTo>
                <a:lnTo>
                  <a:pt x="72" y="168"/>
                </a:lnTo>
                <a:lnTo>
                  <a:pt x="6" y="186"/>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564" name="Freeform 13">
            <a:hlinkClick r:id="rId3"/>
            <a:hlinkHover r:id="rId4" action="ppaction://hlinkfile"/>
          </p:cNvPr>
          <p:cNvSpPr>
            <a:spLocks/>
          </p:cNvSpPr>
          <p:nvPr/>
        </p:nvSpPr>
        <p:spPr bwMode="auto">
          <a:xfrm>
            <a:off x="4827588" y="6878638"/>
            <a:ext cx="342900" cy="531812"/>
          </a:xfrm>
          <a:custGeom>
            <a:avLst/>
            <a:gdLst>
              <a:gd name="T0" fmla="*/ 0 w 210"/>
              <a:gd name="T1" fmla="*/ 2147483647 h 306"/>
              <a:gd name="T2" fmla="*/ 2147483647 w 210"/>
              <a:gd name="T3" fmla="*/ 2147483647 h 306"/>
              <a:gd name="T4" fmla="*/ 2147483647 w 210"/>
              <a:gd name="T5" fmla="*/ 2147483647 h 306"/>
              <a:gd name="T6" fmla="*/ 2147483647 w 210"/>
              <a:gd name="T7" fmla="*/ 2147483647 h 306"/>
              <a:gd name="T8" fmla="*/ 2147483647 w 210"/>
              <a:gd name="T9" fmla="*/ 2147483647 h 306"/>
              <a:gd name="T10" fmla="*/ 2147483647 w 210"/>
              <a:gd name="T11" fmla="*/ 2147483647 h 306"/>
              <a:gd name="T12" fmla="*/ 2147483647 w 210"/>
              <a:gd name="T13" fmla="*/ 2147483647 h 306"/>
              <a:gd name="T14" fmla="*/ 2147483647 w 210"/>
              <a:gd name="T15" fmla="*/ 2147483647 h 306"/>
              <a:gd name="T16" fmla="*/ 2147483647 w 210"/>
              <a:gd name="T17" fmla="*/ 2147483647 h 306"/>
              <a:gd name="T18" fmla="*/ 2147483647 w 210"/>
              <a:gd name="T19" fmla="*/ 2147483647 h 306"/>
              <a:gd name="T20" fmla="*/ 2147483647 w 210"/>
              <a:gd name="T21" fmla="*/ 2147483647 h 306"/>
              <a:gd name="T22" fmla="*/ 2147483647 w 210"/>
              <a:gd name="T23" fmla="*/ 2147483647 h 306"/>
              <a:gd name="T24" fmla="*/ 2147483647 w 210"/>
              <a:gd name="T25" fmla="*/ 2147483647 h 306"/>
              <a:gd name="T26" fmla="*/ 2147483647 w 210"/>
              <a:gd name="T27" fmla="*/ 2147483647 h 306"/>
              <a:gd name="T28" fmla="*/ 2147483647 w 210"/>
              <a:gd name="T29" fmla="*/ 2147483647 h 306"/>
              <a:gd name="T30" fmla="*/ 2147483647 w 210"/>
              <a:gd name="T31" fmla="*/ 2147483647 h 306"/>
              <a:gd name="T32" fmla="*/ 2147483647 w 210"/>
              <a:gd name="T33" fmla="*/ 2147483647 h 306"/>
              <a:gd name="T34" fmla="*/ 2147483647 w 210"/>
              <a:gd name="T35" fmla="*/ 0 h 306"/>
              <a:gd name="T36" fmla="*/ 2147483647 w 210"/>
              <a:gd name="T37" fmla="*/ 2147483647 h 306"/>
              <a:gd name="T38" fmla="*/ 2147483647 w 210"/>
              <a:gd name="T39" fmla="*/ 2147483647 h 306"/>
              <a:gd name="T40" fmla="*/ 2147483647 w 210"/>
              <a:gd name="T41" fmla="*/ 2147483647 h 306"/>
              <a:gd name="T42" fmla="*/ 2147483647 w 210"/>
              <a:gd name="T43" fmla="*/ 2147483647 h 306"/>
              <a:gd name="T44" fmla="*/ 0 w 210"/>
              <a:gd name="T45" fmla="*/ 2147483647 h 30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10"/>
              <a:gd name="T70" fmla="*/ 0 h 306"/>
              <a:gd name="T71" fmla="*/ 210 w 210"/>
              <a:gd name="T72" fmla="*/ 306 h 30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10" h="306">
                <a:moveTo>
                  <a:pt x="0" y="138"/>
                </a:moveTo>
                <a:lnTo>
                  <a:pt x="60" y="198"/>
                </a:lnTo>
                <a:lnTo>
                  <a:pt x="18" y="294"/>
                </a:lnTo>
                <a:lnTo>
                  <a:pt x="24" y="306"/>
                </a:lnTo>
                <a:lnTo>
                  <a:pt x="78" y="306"/>
                </a:lnTo>
                <a:lnTo>
                  <a:pt x="96" y="300"/>
                </a:lnTo>
                <a:lnTo>
                  <a:pt x="210" y="300"/>
                </a:lnTo>
                <a:lnTo>
                  <a:pt x="198" y="258"/>
                </a:lnTo>
                <a:lnTo>
                  <a:pt x="186" y="246"/>
                </a:lnTo>
                <a:lnTo>
                  <a:pt x="156" y="258"/>
                </a:lnTo>
                <a:lnTo>
                  <a:pt x="150" y="258"/>
                </a:lnTo>
                <a:lnTo>
                  <a:pt x="156" y="216"/>
                </a:lnTo>
                <a:lnTo>
                  <a:pt x="156" y="144"/>
                </a:lnTo>
                <a:lnTo>
                  <a:pt x="186" y="144"/>
                </a:lnTo>
                <a:lnTo>
                  <a:pt x="186" y="108"/>
                </a:lnTo>
                <a:lnTo>
                  <a:pt x="168" y="108"/>
                </a:lnTo>
                <a:lnTo>
                  <a:pt x="168" y="54"/>
                </a:lnTo>
                <a:lnTo>
                  <a:pt x="150" y="0"/>
                </a:lnTo>
                <a:lnTo>
                  <a:pt x="120" y="12"/>
                </a:lnTo>
                <a:lnTo>
                  <a:pt x="84" y="60"/>
                </a:lnTo>
                <a:lnTo>
                  <a:pt x="48" y="78"/>
                </a:lnTo>
                <a:lnTo>
                  <a:pt x="48" y="102"/>
                </a:lnTo>
                <a:lnTo>
                  <a:pt x="0" y="138"/>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565" name="Freeform 14">
            <a:hlinkClick r:id="rId9"/>
            <a:hlinkHover r:id="rId10" action="ppaction://hlinkfile"/>
          </p:cNvPr>
          <p:cNvSpPr>
            <a:spLocks/>
          </p:cNvSpPr>
          <p:nvPr/>
        </p:nvSpPr>
        <p:spPr bwMode="auto">
          <a:xfrm>
            <a:off x="4700588" y="6534150"/>
            <a:ext cx="606425" cy="677863"/>
          </a:xfrm>
          <a:custGeom>
            <a:avLst/>
            <a:gdLst>
              <a:gd name="T0" fmla="*/ 2147483647 w 372"/>
              <a:gd name="T1" fmla="*/ 2147483647 h 390"/>
              <a:gd name="T2" fmla="*/ 0 w 372"/>
              <a:gd name="T3" fmla="*/ 2147483647 h 390"/>
              <a:gd name="T4" fmla="*/ 2147483647 w 372"/>
              <a:gd name="T5" fmla="*/ 2147483647 h 390"/>
              <a:gd name="T6" fmla="*/ 2147483647 w 372"/>
              <a:gd name="T7" fmla="*/ 2147483647 h 390"/>
              <a:gd name="T8" fmla="*/ 2147483647 w 372"/>
              <a:gd name="T9" fmla="*/ 2147483647 h 390"/>
              <a:gd name="T10" fmla="*/ 2147483647 w 372"/>
              <a:gd name="T11" fmla="*/ 2147483647 h 390"/>
              <a:gd name="T12" fmla="*/ 2147483647 w 372"/>
              <a:gd name="T13" fmla="*/ 2147483647 h 390"/>
              <a:gd name="T14" fmla="*/ 2147483647 w 372"/>
              <a:gd name="T15" fmla="*/ 2147483647 h 390"/>
              <a:gd name="T16" fmla="*/ 2147483647 w 372"/>
              <a:gd name="T17" fmla="*/ 2147483647 h 390"/>
              <a:gd name="T18" fmla="*/ 2147483647 w 372"/>
              <a:gd name="T19" fmla="*/ 2147483647 h 390"/>
              <a:gd name="T20" fmla="*/ 2147483647 w 372"/>
              <a:gd name="T21" fmla="*/ 2147483647 h 390"/>
              <a:gd name="T22" fmla="*/ 2147483647 w 372"/>
              <a:gd name="T23" fmla="*/ 2147483647 h 390"/>
              <a:gd name="T24" fmla="*/ 2147483647 w 372"/>
              <a:gd name="T25" fmla="*/ 2147483647 h 390"/>
              <a:gd name="T26" fmla="*/ 2147483647 w 372"/>
              <a:gd name="T27" fmla="*/ 2147483647 h 390"/>
              <a:gd name="T28" fmla="*/ 2147483647 w 372"/>
              <a:gd name="T29" fmla="*/ 2147483647 h 390"/>
              <a:gd name="T30" fmla="*/ 2147483647 w 372"/>
              <a:gd name="T31" fmla="*/ 2147483647 h 390"/>
              <a:gd name="T32" fmla="*/ 2147483647 w 372"/>
              <a:gd name="T33" fmla="*/ 2147483647 h 390"/>
              <a:gd name="T34" fmla="*/ 2147483647 w 372"/>
              <a:gd name="T35" fmla="*/ 2147483647 h 390"/>
              <a:gd name="T36" fmla="*/ 2147483647 w 372"/>
              <a:gd name="T37" fmla="*/ 2147483647 h 390"/>
              <a:gd name="T38" fmla="*/ 2147483647 w 372"/>
              <a:gd name="T39" fmla="*/ 2147483647 h 390"/>
              <a:gd name="T40" fmla="*/ 2147483647 w 372"/>
              <a:gd name="T41" fmla="*/ 2147483647 h 390"/>
              <a:gd name="T42" fmla="*/ 2147483647 w 372"/>
              <a:gd name="T43" fmla="*/ 2147483647 h 390"/>
              <a:gd name="T44" fmla="*/ 2147483647 w 372"/>
              <a:gd name="T45" fmla="*/ 0 h 390"/>
              <a:gd name="T46" fmla="*/ 2147483647 w 372"/>
              <a:gd name="T47" fmla="*/ 2147483647 h 390"/>
              <a:gd name="T48" fmla="*/ 2147483647 w 372"/>
              <a:gd name="T49" fmla="*/ 2147483647 h 390"/>
              <a:gd name="T50" fmla="*/ 2147483647 w 372"/>
              <a:gd name="T51" fmla="*/ 2147483647 h 390"/>
              <a:gd name="T52" fmla="*/ 2147483647 w 372"/>
              <a:gd name="T53" fmla="*/ 2147483647 h 390"/>
              <a:gd name="T54" fmla="*/ 2147483647 w 372"/>
              <a:gd name="T55" fmla="*/ 2147483647 h 390"/>
              <a:gd name="T56" fmla="*/ 2147483647 w 372"/>
              <a:gd name="T57" fmla="*/ 2147483647 h 390"/>
              <a:gd name="T58" fmla="*/ 2147483647 w 372"/>
              <a:gd name="T59" fmla="*/ 2147483647 h 390"/>
              <a:gd name="T60" fmla="*/ 2147483647 w 372"/>
              <a:gd name="T61" fmla="*/ 2147483647 h 390"/>
              <a:gd name="T62" fmla="*/ 2147483647 w 372"/>
              <a:gd name="T63" fmla="*/ 2147483647 h 390"/>
              <a:gd name="T64" fmla="*/ 2147483647 w 372"/>
              <a:gd name="T65" fmla="*/ 2147483647 h 390"/>
              <a:gd name="T66" fmla="*/ 2147483647 w 372"/>
              <a:gd name="T67" fmla="*/ 2147483647 h 39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2"/>
              <a:gd name="T103" fmla="*/ 0 h 390"/>
              <a:gd name="T104" fmla="*/ 372 w 372"/>
              <a:gd name="T105" fmla="*/ 390 h 39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2" h="390">
                <a:moveTo>
                  <a:pt x="12" y="138"/>
                </a:moveTo>
                <a:lnTo>
                  <a:pt x="0" y="246"/>
                </a:lnTo>
                <a:lnTo>
                  <a:pt x="36" y="252"/>
                </a:lnTo>
                <a:lnTo>
                  <a:pt x="42" y="300"/>
                </a:lnTo>
                <a:lnTo>
                  <a:pt x="24" y="306"/>
                </a:lnTo>
                <a:lnTo>
                  <a:pt x="24" y="342"/>
                </a:lnTo>
                <a:lnTo>
                  <a:pt x="72" y="336"/>
                </a:lnTo>
                <a:lnTo>
                  <a:pt x="126" y="294"/>
                </a:lnTo>
                <a:lnTo>
                  <a:pt x="126" y="276"/>
                </a:lnTo>
                <a:lnTo>
                  <a:pt x="156" y="258"/>
                </a:lnTo>
                <a:lnTo>
                  <a:pt x="186" y="210"/>
                </a:lnTo>
                <a:lnTo>
                  <a:pt x="234" y="204"/>
                </a:lnTo>
                <a:lnTo>
                  <a:pt x="258" y="306"/>
                </a:lnTo>
                <a:lnTo>
                  <a:pt x="270" y="312"/>
                </a:lnTo>
                <a:lnTo>
                  <a:pt x="276" y="390"/>
                </a:lnTo>
                <a:lnTo>
                  <a:pt x="300" y="390"/>
                </a:lnTo>
                <a:lnTo>
                  <a:pt x="312" y="336"/>
                </a:lnTo>
                <a:lnTo>
                  <a:pt x="342" y="336"/>
                </a:lnTo>
                <a:lnTo>
                  <a:pt x="372" y="222"/>
                </a:lnTo>
                <a:lnTo>
                  <a:pt x="354" y="54"/>
                </a:lnTo>
                <a:lnTo>
                  <a:pt x="336" y="54"/>
                </a:lnTo>
                <a:lnTo>
                  <a:pt x="336" y="96"/>
                </a:lnTo>
                <a:lnTo>
                  <a:pt x="210" y="0"/>
                </a:lnTo>
                <a:lnTo>
                  <a:pt x="210" y="54"/>
                </a:lnTo>
                <a:lnTo>
                  <a:pt x="246" y="96"/>
                </a:lnTo>
                <a:lnTo>
                  <a:pt x="246" y="144"/>
                </a:lnTo>
                <a:lnTo>
                  <a:pt x="216" y="156"/>
                </a:lnTo>
                <a:lnTo>
                  <a:pt x="204" y="156"/>
                </a:lnTo>
                <a:lnTo>
                  <a:pt x="192" y="144"/>
                </a:lnTo>
                <a:lnTo>
                  <a:pt x="150" y="144"/>
                </a:lnTo>
                <a:lnTo>
                  <a:pt x="144" y="216"/>
                </a:lnTo>
                <a:lnTo>
                  <a:pt x="96" y="216"/>
                </a:lnTo>
                <a:lnTo>
                  <a:pt x="78" y="168"/>
                </a:lnTo>
                <a:lnTo>
                  <a:pt x="12" y="138"/>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566" name="Freeform 15">
            <a:hlinkClick r:id="rId5"/>
            <a:hlinkHover r:id="rId6" action="ppaction://hlinkfile"/>
          </p:cNvPr>
          <p:cNvSpPr>
            <a:spLocks/>
          </p:cNvSpPr>
          <p:nvPr/>
        </p:nvSpPr>
        <p:spPr bwMode="auto">
          <a:xfrm>
            <a:off x="4191000" y="6773863"/>
            <a:ext cx="587375" cy="792162"/>
          </a:xfrm>
          <a:custGeom>
            <a:avLst/>
            <a:gdLst>
              <a:gd name="T0" fmla="*/ 0 w 360"/>
              <a:gd name="T1" fmla="*/ 2147483647 h 456"/>
              <a:gd name="T2" fmla="*/ 0 w 360"/>
              <a:gd name="T3" fmla="*/ 2147483647 h 456"/>
              <a:gd name="T4" fmla="*/ 2147483647 w 360"/>
              <a:gd name="T5" fmla="*/ 2147483647 h 456"/>
              <a:gd name="T6" fmla="*/ 2147483647 w 360"/>
              <a:gd name="T7" fmla="*/ 2147483647 h 456"/>
              <a:gd name="T8" fmla="*/ 2147483647 w 360"/>
              <a:gd name="T9" fmla="*/ 2147483647 h 456"/>
              <a:gd name="T10" fmla="*/ 2147483647 w 360"/>
              <a:gd name="T11" fmla="*/ 2147483647 h 456"/>
              <a:gd name="T12" fmla="*/ 2147483647 w 360"/>
              <a:gd name="T13" fmla="*/ 2147483647 h 456"/>
              <a:gd name="T14" fmla="*/ 2147483647 w 360"/>
              <a:gd name="T15" fmla="*/ 0 h 456"/>
              <a:gd name="T16" fmla="*/ 2147483647 w 360"/>
              <a:gd name="T17" fmla="*/ 0 h 456"/>
              <a:gd name="T18" fmla="*/ 2147483647 w 360"/>
              <a:gd name="T19" fmla="*/ 2147483647 h 456"/>
              <a:gd name="T20" fmla="*/ 2147483647 w 360"/>
              <a:gd name="T21" fmla="*/ 2147483647 h 456"/>
              <a:gd name="T22" fmla="*/ 2147483647 w 360"/>
              <a:gd name="T23" fmla="*/ 2147483647 h 456"/>
              <a:gd name="T24" fmla="*/ 2147483647 w 360"/>
              <a:gd name="T25" fmla="*/ 2147483647 h 456"/>
              <a:gd name="T26" fmla="*/ 2147483647 w 360"/>
              <a:gd name="T27" fmla="*/ 2147483647 h 456"/>
              <a:gd name="T28" fmla="*/ 2147483647 w 360"/>
              <a:gd name="T29" fmla="*/ 2147483647 h 456"/>
              <a:gd name="T30" fmla="*/ 2147483647 w 360"/>
              <a:gd name="T31" fmla="*/ 2147483647 h 456"/>
              <a:gd name="T32" fmla="*/ 2147483647 w 360"/>
              <a:gd name="T33" fmla="*/ 2147483647 h 456"/>
              <a:gd name="T34" fmla="*/ 2147483647 w 360"/>
              <a:gd name="T35" fmla="*/ 2147483647 h 456"/>
              <a:gd name="T36" fmla="*/ 2147483647 w 360"/>
              <a:gd name="T37" fmla="*/ 2147483647 h 456"/>
              <a:gd name="T38" fmla="*/ 2147483647 w 360"/>
              <a:gd name="T39" fmla="*/ 2147483647 h 456"/>
              <a:gd name="T40" fmla="*/ 2147483647 w 360"/>
              <a:gd name="T41" fmla="*/ 2147483647 h 456"/>
              <a:gd name="T42" fmla="*/ 2147483647 w 360"/>
              <a:gd name="T43" fmla="*/ 2147483647 h 456"/>
              <a:gd name="T44" fmla="*/ 2147483647 w 360"/>
              <a:gd name="T45" fmla="*/ 2147483647 h 456"/>
              <a:gd name="T46" fmla="*/ 2147483647 w 360"/>
              <a:gd name="T47" fmla="*/ 2147483647 h 456"/>
              <a:gd name="T48" fmla="*/ 2147483647 w 360"/>
              <a:gd name="T49" fmla="*/ 2147483647 h 456"/>
              <a:gd name="T50" fmla="*/ 2147483647 w 360"/>
              <a:gd name="T51" fmla="*/ 2147483647 h 456"/>
              <a:gd name="T52" fmla="*/ 0 w 360"/>
              <a:gd name="T53" fmla="*/ 2147483647 h 4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60"/>
              <a:gd name="T82" fmla="*/ 0 h 456"/>
              <a:gd name="T83" fmla="*/ 360 w 360"/>
              <a:gd name="T84" fmla="*/ 456 h 4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60" h="456">
                <a:moveTo>
                  <a:pt x="0" y="402"/>
                </a:moveTo>
                <a:lnTo>
                  <a:pt x="0" y="300"/>
                </a:lnTo>
                <a:lnTo>
                  <a:pt x="48" y="216"/>
                </a:lnTo>
                <a:lnTo>
                  <a:pt x="66" y="132"/>
                </a:lnTo>
                <a:lnTo>
                  <a:pt x="162" y="108"/>
                </a:lnTo>
                <a:lnTo>
                  <a:pt x="216" y="102"/>
                </a:lnTo>
                <a:lnTo>
                  <a:pt x="210" y="48"/>
                </a:lnTo>
                <a:lnTo>
                  <a:pt x="258" y="0"/>
                </a:lnTo>
                <a:lnTo>
                  <a:pt x="312" y="0"/>
                </a:lnTo>
                <a:lnTo>
                  <a:pt x="312" y="102"/>
                </a:lnTo>
                <a:lnTo>
                  <a:pt x="330" y="120"/>
                </a:lnTo>
                <a:lnTo>
                  <a:pt x="360" y="114"/>
                </a:lnTo>
                <a:lnTo>
                  <a:pt x="354" y="150"/>
                </a:lnTo>
                <a:lnTo>
                  <a:pt x="336" y="162"/>
                </a:lnTo>
                <a:lnTo>
                  <a:pt x="312" y="264"/>
                </a:lnTo>
                <a:lnTo>
                  <a:pt x="264" y="264"/>
                </a:lnTo>
                <a:lnTo>
                  <a:pt x="228" y="246"/>
                </a:lnTo>
                <a:lnTo>
                  <a:pt x="216" y="276"/>
                </a:lnTo>
                <a:lnTo>
                  <a:pt x="186" y="276"/>
                </a:lnTo>
                <a:lnTo>
                  <a:pt x="186" y="228"/>
                </a:lnTo>
                <a:lnTo>
                  <a:pt x="186" y="192"/>
                </a:lnTo>
                <a:lnTo>
                  <a:pt x="144" y="192"/>
                </a:lnTo>
                <a:lnTo>
                  <a:pt x="96" y="276"/>
                </a:lnTo>
                <a:lnTo>
                  <a:pt x="90" y="348"/>
                </a:lnTo>
                <a:lnTo>
                  <a:pt x="120" y="408"/>
                </a:lnTo>
                <a:lnTo>
                  <a:pt x="54" y="456"/>
                </a:lnTo>
                <a:lnTo>
                  <a:pt x="0" y="40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567" name="Freeform 16">
            <a:hlinkClick r:id="rId15"/>
            <a:hlinkHover r:id="rId16" action="ppaction://hlinkfile"/>
          </p:cNvPr>
          <p:cNvSpPr>
            <a:spLocks/>
          </p:cNvSpPr>
          <p:nvPr/>
        </p:nvSpPr>
        <p:spPr bwMode="auto">
          <a:xfrm>
            <a:off x="2565400" y="5106988"/>
            <a:ext cx="1919288" cy="2063750"/>
          </a:xfrm>
          <a:custGeom>
            <a:avLst/>
            <a:gdLst>
              <a:gd name="T0" fmla="*/ 2147483647 w 1176"/>
              <a:gd name="T1" fmla="*/ 2147483647 h 1188"/>
              <a:gd name="T2" fmla="*/ 2147483647 w 1176"/>
              <a:gd name="T3" fmla="*/ 2147483647 h 1188"/>
              <a:gd name="T4" fmla="*/ 2147483647 w 1176"/>
              <a:gd name="T5" fmla="*/ 0 h 1188"/>
              <a:gd name="T6" fmla="*/ 2147483647 w 1176"/>
              <a:gd name="T7" fmla="*/ 2147483647 h 1188"/>
              <a:gd name="T8" fmla="*/ 0 w 1176"/>
              <a:gd name="T9" fmla="*/ 2147483647 h 1188"/>
              <a:gd name="T10" fmla="*/ 2147483647 w 1176"/>
              <a:gd name="T11" fmla="*/ 2147483647 h 1188"/>
              <a:gd name="T12" fmla="*/ 2147483647 w 1176"/>
              <a:gd name="T13" fmla="*/ 2147483647 h 1188"/>
              <a:gd name="T14" fmla="*/ 2147483647 w 1176"/>
              <a:gd name="T15" fmla="*/ 2147483647 h 1188"/>
              <a:gd name="T16" fmla="*/ 2147483647 w 1176"/>
              <a:gd name="T17" fmla="*/ 2147483647 h 1188"/>
              <a:gd name="T18" fmla="*/ 2147483647 w 1176"/>
              <a:gd name="T19" fmla="*/ 2147483647 h 1188"/>
              <a:gd name="T20" fmla="*/ 2147483647 w 1176"/>
              <a:gd name="T21" fmla="*/ 2147483647 h 1188"/>
              <a:gd name="T22" fmla="*/ 2147483647 w 1176"/>
              <a:gd name="T23" fmla="*/ 2147483647 h 1188"/>
              <a:gd name="T24" fmla="*/ 2147483647 w 1176"/>
              <a:gd name="T25" fmla="*/ 2147483647 h 118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76"/>
              <a:gd name="T40" fmla="*/ 0 h 1188"/>
              <a:gd name="T41" fmla="*/ 1176 w 1176"/>
              <a:gd name="T42" fmla="*/ 1188 h 118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76" h="1188">
                <a:moveTo>
                  <a:pt x="1014" y="30"/>
                </a:moveTo>
                <a:lnTo>
                  <a:pt x="810" y="30"/>
                </a:lnTo>
                <a:lnTo>
                  <a:pt x="696" y="0"/>
                </a:lnTo>
                <a:lnTo>
                  <a:pt x="720" y="78"/>
                </a:lnTo>
                <a:lnTo>
                  <a:pt x="0" y="1104"/>
                </a:lnTo>
                <a:lnTo>
                  <a:pt x="72" y="1188"/>
                </a:lnTo>
                <a:lnTo>
                  <a:pt x="684" y="606"/>
                </a:lnTo>
                <a:lnTo>
                  <a:pt x="648" y="462"/>
                </a:lnTo>
                <a:lnTo>
                  <a:pt x="756" y="270"/>
                </a:lnTo>
                <a:lnTo>
                  <a:pt x="912" y="306"/>
                </a:lnTo>
                <a:lnTo>
                  <a:pt x="1038" y="312"/>
                </a:lnTo>
                <a:lnTo>
                  <a:pt x="1176" y="258"/>
                </a:lnTo>
                <a:lnTo>
                  <a:pt x="1014" y="3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568" name="Rectangle 18">
            <a:hlinkClick r:id="rId13"/>
            <a:hlinkHover r:id="rId14" action="ppaction://hlinkfile"/>
          </p:cNvPr>
          <p:cNvSpPr>
            <a:spLocks noChangeArrowheads="1"/>
          </p:cNvSpPr>
          <p:nvPr/>
        </p:nvSpPr>
        <p:spPr bwMode="auto">
          <a:xfrm>
            <a:off x="5894388" y="6726238"/>
            <a:ext cx="627062"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69" name="Freeform 19">
            <a:hlinkClick r:id="rId17"/>
            <a:hlinkHover r:id="rId18" action="ppaction://hlinkfile"/>
          </p:cNvPr>
          <p:cNvSpPr>
            <a:spLocks/>
          </p:cNvSpPr>
          <p:nvPr/>
        </p:nvSpPr>
        <p:spPr bwMode="auto">
          <a:xfrm>
            <a:off x="4484688" y="5922963"/>
            <a:ext cx="608012" cy="885825"/>
          </a:xfrm>
          <a:custGeom>
            <a:avLst/>
            <a:gdLst>
              <a:gd name="T0" fmla="*/ 0 w 372"/>
              <a:gd name="T1" fmla="*/ 2147483647 h 510"/>
              <a:gd name="T2" fmla="*/ 2147483647 w 372"/>
              <a:gd name="T3" fmla="*/ 2147483647 h 510"/>
              <a:gd name="T4" fmla="*/ 2147483647 w 372"/>
              <a:gd name="T5" fmla="*/ 2147483647 h 510"/>
              <a:gd name="T6" fmla="*/ 2147483647 w 372"/>
              <a:gd name="T7" fmla="*/ 2147483647 h 510"/>
              <a:gd name="T8" fmla="*/ 2147483647 w 372"/>
              <a:gd name="T9" fmla="*/ 2147483647 h 510"/>
              <a:gd name="T10" fmla="*/ 2147483647 w 372"/>
              <a:gd name="T11" fmla="*/ 2147483647 h 510"/>
              <a:gd name="T12" fmla="*/ 2147483647 w 372"/>
              <a:gd name="T13" fmla="*/ 0 h 510"/>
              <a:gd name="T14" fmla="*/ 2147483647 w 372"/>
              <a:gd name="T15" fmla="*/ 2147483647 h 510"/>
              <a:gd name="T16" fmla="*/ 2147483647 w 372"/>
              <a:gd name="T17" fmla="*/ 2147483647 h 510"/>
              <a:gd name="T18" fmla="*/ 2147483647 w 372"/>
              <a:gd name="T19" fmla="*/ 2147483647 h 510"/>
              <a:gd name="T20" fmla="*/ 2147483647 w 372"/>
              <a:gd name="T21" fmla="*/ 2147483647 h 510"/>
              <a:gd name="T22" fmla="*/ 2147483647 w 372"/>
              <a:gd name="T23" fmla="*/ 2147483647 h 510"/>
              <a:gd name="T24" fmla="*/ 0 w 372"/>
              <a:gd name="T25" fmla="*/ 2147483647 h 5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2"/>
              <a:gd name="T40" fmla="*/ 0 h 510"/>
              <a:gd name="T41" fmla="*/ 372 w 372"/>
              <a:gd name="T42" fmla="*/ 510 h 5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2" h="510">
                <a:moveTo>
                  <a:pt x="0" y="402"/>
                </a:moveTo>
                <a:lnTo>
                  <a:pt x="30" y="480"/>
                </a:lnTo>
                <a:lnTo>
                  <a:pt x="126" y="510"/>
                </a:lnTo>
                <a:lnTo>
                  <a:pt x="186" y="432"/>
                </a:lnTo>
                <a:lnTo>
                  <a:pt x="372" y="336"/>
                </a:lnTo>
                <a:lnTo>
                  <a:pt x="342" y="216"/>
                </a:lnTo>
                <a:lnTo>
                  <a:pt x="240" y="0"/>
                </a:lnTo>
                <a:lnTo>
                  <a:pt x="156" y="36"/>
                </a:lnTo>
                <a:lnTo>
                  <a:pt x="144" y="156"/>
                </a:lnTo>
                <a:lnTo>
                  <a:pt x="114" y="186"/>
                </a:lnTo>
                <a:lnTo>
                  <a:pt x="78" y="186"/>
                </a:lnTo>
                <a:lnTo>
                  <a:pt x="54" y="282"/>
                </a:lnTo>
                <a:lnTo>
                  <a:pt x="0" y="40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572" name="Rectangle 23"/>
          <p:cNvSpPr>
            <a:spLocks noChangeArrowheads="1"/>
          </p:cNvSpPr>
          <p:nvPr/>
        </p:nvSpPr>
        <p:spPr bwMode="auto">
          <a:xfrm>
            <a:off x="1762125" y="2452688"/>
            <a:ext cx="1588"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73" name="Rectangle 24">
            <a:hlinkClick r:id="rId17"/>
            <a:hlinkHover r:id="rId18" action="ppaction://hlinkfile"/>
          </p:cNvPr>
          <p:cNvSpPr>
            <a:spLocks noChangeArrowheads="1"/>
          </p:cNvSpPr>
          <p:nvPr/>
        </p:nvSpPr>
        <p:spPr bwMode="auto">
          <a:xfrm>
            <a:off x="4008596" y="6365875"/>
            <a:ext cx="4908550" cy="438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Arial" pitchFamily="34" charset="0"/>
                <a:cs typeface="Arial" pitchFamily="34" charset="0"/>
              </a:rPr>
              <a:t>                http://www.newbornscreening.ph/</a:t>
            </a:r>
            <a:endParaRPr lang="en-US" dirty="0">
              <a:latin typeface="Arial" pitchFamily="34" charset="0"/>
              <a:cs typeface="Arial" pitchFamily="34" charset="0"/>
            </a:endParaRPr>
          </a:p>
        </p:txBody>
      </p:sp>
      <p:sp>
        <p:nvSpPr>
          <p:cNvPr id="23574" name="Rectangle 25">
            <a:hlinkClick r:id="rId19"/>
            <a:hlinkHover r:id="rId20" action="ppaction://hlinkfile"/>
          </p:cNvPr>
          <p:cNvSpPr>
            <a:spLocks noChangeArrowheads="1"/>
          </p:cNvSpPr>
          <p:nvPr/>
        </p:nvSpPr>
        <p:spPr bwMode="auto">
          <a:xfrm>
            <a:off x="2447925" y="5849938"/>
            <a:ext cx="9493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75" name="Rectangle 26">
            <a:hlinkClick r:id="rId21"/>
            <a:hlinkHover r:id="rId22" action="ppaction://hlinkfile"/>
          </p:cNvPr>
          <p:cNvSpPr>
            <a:spLocks noChangeArrowheads="1"/>
          </p:cNvSpPr>
          <p:nvPr/>
        </p:nvSpPr>
        <p:spPr bwMode="auto">
          <a:xfrm>
            <a:off x="5287963" y="5568950"/>
            <a:ext cx="9588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76" name="Rectangle 27">
            <a:hlinkClick r:id="rId23"/>
            <a:hlinkHover r:id="rId24" action="ppaction://hlinkfile"/>
          </p:cNvPr>
          <p:cNvSpPr>
            <a:spLocks noChangeArrowheads="1"/>
          </p:cNvSpPr>
          <p:nvPr/>
        </p:nvSpPr>
        <p:spPr bwMode="auto">
          <a:xfrm>
            <a:off x="4738688" y="3343275"/>
            <a:ext cx="3871911" cy="130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77" name="Rectangle 28">
            <a:hlinkClick r:id="rId15"/>
            <a:hlinkHover r:id="rId25" action="ppaction://hlinkfile"/>
          </p:cNvPr>
          <p:cNvSpPr>
            <a:spLocks noChangeArrowheads="1"/>
          </p:cNvSpPr>
          <p:nvPr/>
        </p:nvSpPr>
        <p:spPr bwMode="auto">
          <a:xfrm>
            <a:off x="2006600" y="5089525"/>
            <a:ext cx="159702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78" name="Rectangle 29">
            <a:hlinkClick r:id="rId26"/>
            <a:hlinkHover r:id="rId27" action="ppaction://hlinkfile"/>
          </p:cNvPr>
          <p:cNvSpPr>
            <a:spLocks noChangeArrowheads="1"/>
          </p:cNvSpPr>
          <p:nvPr/>
        </p:nvSpPr>
        <p:spPr bwMode="auto">
          <a:xfrm>
            <a:off x="2330450" y="4808538"/>
            <a:ext cx="144938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79" name="Rectangle 30">
            <a:hlinkClick r:id="rId15"/>
            <a:hlinkHover r:id="rId25" action="ppaction://hlinkfile"/>
          </p:cNvPr>
          <p:cNvSpPr>
            <a:spLocks noChangeArrowheads="1"/>
          </p:cNvSpPr>
          <p:nvPr/>
        </p:nvSpPr>
        <p:spPr bwMode="auto">
          <a:xfrm>
            <a:off x="4113213" y="4589463"/>
            <a:ext cx="167481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80" name="Rectangle 31">
            <a:hlinkClick r:id="rId28"/>
            <a:hlinkHover r:id="rId29" action="ppaction://hlinkfile"/>
          </p:cNvPr>
          <p:cNvSpPr>
            <a:spLocks noChangeArrowheads="1"/>
          </p:cNvSpPr>
          <p:nvPr/>
        </p:nvSpPr>
        <p:spPr bwMode="auto">
          <a:xfrm>
            <a:off x="2643188" y="4464050"/>
            <a:ext cx="9207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81" name="Rectangle 32">
            <a:hlinkClick r:id="rId30"/>
            <a:hlinkHover r:id="rId31" action="ppaction://hlinkfile"/>
          </p:cNvPr>
          <p:cNvSpPr>
            <a:spLocks noChangeArrowheads="1"/>
          </p:cNvSpPr>
          <p:nvPr/>
        </p:nvSpPr>
        <p:spPr bwMode="auto">
          <a:xfrm>
            <a:off x="2751138" y="3630613"/>
            <a:ext cx="735012"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82" name="Rectangle 33">
            <a:hlinkClick r:id="rId32"/>
            <a:hlinkHover r:id="rId33" action="ppaction://hlinkfile"/>
          </p:cNvPr>
          <p:cNvSpPr>
            <a:spLocks noChangeArrowheads="1"/>
          </p:cNvSpPr>
          <p:nvPr/>
        </p:nvSpPr>
        <p:spPr bwMode="auto">
          <a:xfrm>
            <a:off x="4456113" y="3943350"/>
            <a:ext cx="94932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83" name="Rectangle 34">
            <a:hlinkClick r:id="rId34"/>
            <a:hlinkHover r:id="rId35" action="ppaction://hlinkfile"/>
          </p:cNvPr>
          <p:cNvSpPr>
            <a:spLocks noChangeArrowheads="1"/>
          </p:cNvSpPr>
          <p:nvPr/>
        </p:nvSpPr>
        <p:spPr bwMode="auto">
          <a:xfrm>
            <a:off x="4465638" y="3609975"/>
            <a:ext cx="1743075"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w Cen MT" pitchFamily="34" charset="0"/>
            </a:endParaRPr>
          </a:p>
        </p:txBody>
      </p:sp>
      <p:sp>
        <p:nvSpPr>
          <p:cNvPr id="23584" name="Freeform 35">
            <a:hlinkClick r:id="rId26"/>
            <a:hlinkHover r:id="rId27" action="ppaction://hlinkfile"/>
          </p:cNvPr>
          <p:cNvSpPr>
            <a:spLocks/>
          </p:cNvSpPr>
          <p:nvPr/>
        </p:nvSpPr>
        <p:spPr bwMode="auto">
          <a:xfrm>
            <a:off x="3946525" y="4840288"/>
            <a:ext cx="38100" cy="82550"/>
          </a:xfrm>
          <a:custGeom>
            <a:avLst/>
            <a:gdLst>
              <a:gd name="T0" fmla="*/ 2147483647 w 24"/>
              <a:gd name="T1" fmla="*/ 0 h 48"/>
              <a:gd name="T2" fmla="*/ 0 w 24"/>
              <a:gd name="T3" fmla="*/ 2147483647 h 48"/>
              <a:gd name="T4" fmla="*/ 2147483647 w 24"/>
              <a:gd name="T5" fmla="*/ 2147483647 h 48"/>
              <a:gd name="T6" fmla="*/ 2147483647 w 24"/>
              <a:gd name="T7" fmla="*/ 0 h 48"/>
              <a:gd name="T8" fmla="*/ 0 60000 65536"/>
              <a:gd name="T9" fmla="*/ 0 60000 65536"/>
              <a:gd name="T10" fmla="*/ 0 60000 65536"/>
              <a:gd name="T11" fmla="*/ 0 60000 65536"/>
              <a:gd name="T12" fmla="*/ 0 w 24"/>
              <a:gd name="T13" fmla="*/ 0 h 48"/>
              <a:gd name="T14" fmla="*/ 24 w 24"/>
              <a:gd name="T15" fmla="*/ 48 h 48"/>
            </a:gdLst>
            <a:ahLst/>
            <a:cxnLst>
              <a:cxn ang="T8">
                <a:pos x="T0" y="T1"/>
              </a:cxn>
              <a:cxn ang="T9">
                <a:pos x="T2" y="T3"/>
              </a:cxn>
              <a:cxn ang="T10">
                <a:pos x="T4" y="T5"/>
              </a:cxn>
              <a:cxn ang="T11">
                <a:pos x="T6" y="T7"/>
              </a:cxn>
            </a:cxnLst>
            <a:rect l="T12" t="T13" r="T14" b="T15"/>
            <a:pathLst>
              <a:path w="24" h="48">
                <a:moveTo>
                  <a:pt x="12" y="0"/>
                </a:moveTo>
                <a:lnTo>
                  <a:pt x="0" y="30"/>
                </a:lnTo>
                <a:lnTo>
                  <a:pt x="24" y="48"/>
                </a:lnTo>
                <a:lnTo>
                  <a:pt x="12"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585" name="Freeform 36">
            <a:hlinkClick r:id="rId21"/>
            <a:hlinkHover r:id="rId22" action="ppaction://hlinkfile"/>
          </p:cNvPr>
          <p:cNvSpPr>
            <a:spLocks/>
          </p:cNvSpPr>
          <p:nvPr/>
        </p:nvSpPr>
        <p:spPr bwMode="auto">
          <a:xfrm>
            <a:off x="4964113" y="5507038"/>
            <a:ext cx="481012" cy="936625"/>
          </a:xfrm>
          <a:custGeom>
            <a:avLst/>
            <a:gdLst>
              <a:gd name="T0" fmla="*/ 2147483647 w 294"/>
              <a:gd name="T1" fmla="*/ 2147483647 h 540"/>
              <a:gd name="T2" fmla="*/ 2147483647 w 294"/>
              <a:gd name="T3" fmla="*/ 2147483647 h 540"/>
              <a:gd name="T4" fmla="*/ 2147483647 w 294"/>
              <a:gd name="T5" fmla="*/ 0 h 540"/>
              <a:gd name="T6" fmla="*/ 2147483647 w 294"/>
              <a:gd name="T7" fmla="*/ 2147483647 h 540"/>
              <a:gd name="T8" fmla="*/ 2147483647 w 294"/>
              <a:gd name="T9" fmla="*/ 2147483647 h 540"/>
              <a:gd name="T10" fmla="*/ 2147483647 w 294"/>
              <a:gd name="T11" fmla="*/ 2147483647 h 540"/>
              <a:gd name="T12" fmla="*/ 2147483647 w 294"/>
              <a:gd name="T13" fmla="*/ 2147483647 h 540"/>
              <a:gd name="T14" fmla="*/ 2147483647 w 294"/>
              <a:gd name="T15" fmla="*/ 2147483647 h 540"/>
              <a:gd name="T16" fmla="*/ 2147483647 w 294"/>
              <a:gd name="T17" fmla="*/ 2147483647 h 540"/>
              <a:gd name="T18" fmla="*/ 2147483647 w 294"/>
              <a:gd name="T19" fmla="*/ 2147483647 h 540"/>
              <a:gd name="T20" fmla="*/ 2147483647 w 294"/>
              <a:gd name="T21" fmla="*/ 2147483647 h 540"/>
              <a:gd name="T22" fmla="*/ 2147483647 w 294"/>
              <a:gd name="T23" fmla="*/ 2147483647 h 540"/>
              <a:gd name="T24" fmla="*/ 2147483647 w 294"/>
              <a:gd name="T25" fmla="*/ 2147483647 h 540"/>
              <a:gd name="T26" fmla="*/ 0 w 294"/>
              <a:gd name="T27" fmla="*/ 2147483647 h 540"/>
              <a:gd name="T28" fmla="*/ 2147483647 w 294"/>
              <a:gd name="T29" fmla="*/ 2147483647 h 5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4"/>
              <a:gd name="T46" fmla="*/ 0 h 540"/>
              <a:gd name="T47" fmla="*/ 294 w 294"/>
              <a:gd name="T48" fmla="*/ 540 h 5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4" h="540">
                <a:moveTo>
                  <a:pt x="18" y="252"/>
                </a:moveTo>
                <a:lnTo>
                  <a:pt x="6" y="36"/>
                </a:lnTo>
                <a:lnTo>
                  <a:pt x="138" y="0"/>
                </a:lnTo>
                <a:lnTo>
                  <a:pt x="240" y="102"/>
                </a:lnTo>
                <a:lnTo>
                  <a:pt x="294" y="354"/>
                </a:lnTo>
                <a:lnTo>
                  <a:pt x="288" y="384"/>
                </a:lnTo>
                <a:lnTo>
                  <a:pt x="180" y="336"/>
                </a:lnTo>
                <a:lnTo>
                  <a:pt x="204" y="534"/>
                </a:lnTo>
                <a:lnTo>
                  <a:pt x="180" y="540"/>
                </a:lnTo>
                <a:lnTo>
                  <a:pt x="114" y="516"/>
                </a:lnTo>
                <a:lnTo>
                  <a:pt x="72" y="486"/>
                </a:lnTo>
                <a:lnTo>
                  <a:pt x="90" y="366"/>
                </a:lnTo>
                <a:lnTo>
                  <a:pt x="48" y="336"/>
                </a:lnTo>
                <a:lnTo>
                  <a:pt x="0" y="342"/>
                </a:lnTo>
                <a:lnTo>
                  <a:pt x="18" y="25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586" name="Freeform 37">
            <a:hlinkClick r:id="rId23"/>
            <a:hlinkHover r:id="rId24" action="ppaction://hlinkfile"/>
          </p:cNvPr>
          <p:cNvSpPr>
            <a:spLocks/>
          </p:cNvSpPr>
          <p:nvPr/>
        </p:nvSpPr>
        <p:spPr bwMode="auto">
          <a:xfrm>
            <a:off x="4308475" y="4933950"/>
            <a:ext cx="714375" cy="947738"/>
          </a:xfrm>
          <a:custGeom>
            <a:avLst/>
            <a:gdLst>
              <a:gd name="T0" fmla="*/ 2147483647 w 438"/>
              <a:gd name="T1" fmla="*/ 2147483647 h 546"/>
              <a:gd name="T2" fmla="*/ 2147483647 w 438"/>
              <a:gd name="T3" fmla="*/ 2147483647 h 546"/>
              <a:gd name="T4" fmla="*/ 2147483647 w 438"/>
              <a:gd name="T5" fmla="*/ 2147483647 h 546"/>
              <a:gd name="T6" fmla="*/ 2147483647 w 438"/>
              <a:gd name="T7" fmla="*/ 2147483647 h 546"/>
              <a:gd name="T8" fmla="*/ 2147483647 w 438"/>
              <a:gd name="T9" fmla="*/ 2147483647 h 546"/>
              <a:gd name="T10" fmla="*/ 2147483647 w 438"/>
              <a:gd name="T11" fmla="*/ 2147483647 h 546"/>
              <a:gd name="T12" fmla="*/ 2147483647 w 438"/>
              <a:gd name="T13" fmla="*/ 0 h 546"/>
              <a:gd name="T14" fmla="*/ 0 w 438"/>
              <a:gd name="T15" fmla="*/ 2147483647 h 546"/>
              <a:gd name="T16" fmla="*/ 2147483647 w 438"/>
              <a:gd name="T17" fmla="*/ 2147483647 h 546"/>
              <a:gd name="T18" fmla="*/ 2147483647 w 438"/>
              <a:gd name="T19" fmla="*/ 2147483647 h 546"/>
              <a:gd name="T20" fmla="*/ 2147483647 w 438"/>
              <a:gd name="T21" fmla="*/ 2147483647 h 546"/>
              <a:gd name="T22" fmla="*/ 2147483647 w 438"/>
              <a:gd name="T23" fmla="*/ 2147483647 h 546"/>
              <a:gd name="T24" fmla="*/ 2147483647 w 438"/>
              <a:gd name="T25" fmla="*/ 2147483647 h 546"/>
              <a:gd name="T26" fmla="*/ 2147483647 w 438"/>
              <a:gd name="T27" fmla="*/ 2147483647 h 546"/>
              <a:gd name="T28" fmla="*/ 2147483647 w 438"/>
              <a:gd name="T29" fmla="*/ 2147483647 h 546"/>
              <a:gd name="T30" fmla="*/ 2147483647 w 438"/>
              <a:gd name="T31" fmla="*/ 2147483647 h 5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38"/>
              <a:gd name="T49" fmla="*/ 0 h 546"/>
              <a:gd name="T50" fmla="*/ 438 w 438"/>
              <a:gd name="T51" fmla="*/ 546 h 54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38" h="546">
                <a:moveTo>
                  <a:pt x="360" y="504"/>
                </a:moveTo>
                <a:lnTo>
                  <a:pt x="360" y="312"/>
                </a:lnTo>
                <a:lnTo>
                  <a:pt x="414" y="174"/>
                </a:lnTo>
                <a:lnTo>
                  <a:pt x="438" y="90"/>
                </a:lnTo>
                <a:lnTo>
                  <a:pt x="366" y="72"/>
                </a:lnTo>
                <a:lnTo>
                  <a:pt x="198" y="42"/>
                </a:lnTo>
                <a:lnTo>
                  <a:pt x="54" y="0"/>
                </a:lnTo>
                <a:lnTo>
                  <a:pt x="0" y="30"/>
                </a:lnTo>
                <a:lnTo>
                  <a:pt x="30" y="48"/>
                </a:lnTo>
                <a:lnTo>
                  <a:pt x="96" y="66"/>
                </a:lnTo>
                <a:lnTo>
                  <a:pt x="78" y="108"/>
                </a:lnTo>
                <a:lnTo>
                  <a:pt x="114" y="174"/>
                </a:lnTo>
                <a:lnTo>
                  <a:pt x="162" y="480"/>
                </a:lnTo>
                <a:lnTo>
                  <a:pt x="252" y="456"/>
                </a:lnTo>
                <a:lnTo>
                  <a:pt x="378" y="546"/>
                </a:lnTo>
                <a:lnTo>
                  <a:pt x="360" y="504"/>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587" name="Freeform 38">
            <a:hlinkClick r:id="rId19"/>
            <a:hlinkHover r:id="rId20" action="ppaction://hlinkfile"/>
          </p:cNvPr>
          <p:cNvSpPr>
            <a:spLocks/>
          </p:cNvSpPr>
          <p:nvPr/>
        </p:nvSpPr>
        <p:spPr bwMode="auto">
          <a:xfrm>
            <a:off x="4151313" y="5756275"/>
            <a:ext cx="587375" cy="865188"/>
          </a:xfrm>
          <a:custGeom>
            <a:avLst/>
            <a:gdLst>
              <a:gd name="T0" fmla="*/ 2147483647 w 360"/>
              <a:gd name="T1" fmla="*/ 0 h 498"/>
              <a:gd name="T2" fmla="*/ 0 w 360"/>
              <a:gd name="T3" fmla="*/ 2147483647 h 498"/>
              <a:gd name="T4" fmla="*/ 2147483647 w 360"/>
              <a:gd name="T5" fmla="*/ 2147483647 h 498"/>
              <a:gd name="T6" fmla="*/ 2147483647 w 360"/>
              <a:gd name="T7" fmla="*/ 2147483647 h 498"/>
              <a:gd name="T8" fmla="*/ 2147483647 w 360"/>
              <a:gd name="T9" fmla="*/ 2147483647 h 498"/>
              <a:gd name="T10" fmla="*/ 2147483647 w 360"/>
              <a:gd name="T11" fmla="*/ 2147483647 h 498"/>
              <a:gd name="T12" fmla="*/ 2147483647 w 360"/>
              <a:gd name="T13" fmla="*/ 2147483647 h 498"/>
              <a:gd name="T14" fmla="*/ 2147483647 w 360"/>
              <a:gd name="T15" fmla="*/ 2147483647 h 498"/>
              <a:gd name="T16" fmla="*/ 2147483647 w 360"/>
              <a:gd name="T17" fmla="*/ 2147483647 h 498"/>
              <a:gd name="T18" fmla="*/ 2147483647 w 360"/>
              <a:gd name="T19" fmla="*/ 2147483647 h 498"/>
              <a:gd name="T20" fmla="*/ 2147483647 w 360"/>
              <a:gd name="T21" fmla="*/ 2147483647 h 498"/>
              <a:gd name="T22" fmla="*/ 2147483647 w 360"/>
              <a:gd name="T23" fmla="*/ 2147483647 h 498"/>
              <a:gd name="T24" fmla="*/ 2147483647 w 360"/>
              <a:gd name="T25" fmla="*/ 2147483647 h 498"/>
              <a:gd name="T26" fmla="*/ 2147483647 w 360"/>
              <a:gd name="T27" fmla="*/ 2147483647 h 498"/>
              <a:gd name="T28" fmla="*/ 2147483647 w 360"/>
              <a:gd name="T29" fmla="*/ 2147483647 h 498"/>
              <a:gd name="T30" fmla="*/ 2147483647 w 360"/>
              <a:gd name="T31" fmla="*/ 2147483647 h 498"/>
              <a:gd name="T32" fmla="*/ 2147483647 w 360"/>
              <a:gd name="T33" fmla="*/ 2147483647 h 498"/>
              <a:gd name="T34" fmla="*/ 2147483647 w 360"/>
              <a:gd name="T35" fmla="*/ 2147483647 h 498"/>
              <a:gd name="T36" fmla="*/ 2147483647 w 360"/>
              <a:gd name="T37" fmla="*/ 2147483647 h 498"/>
              <a:gd name="T38" fmla="*/ 2147483647 w 360"/>
              <a:gd name="T39" fmla="*/ 2147483647 h 498"/>
              <a:gd name="T40" fmla="*/ 2147483647 w 360"/>
              <a:gd name="T41" fmla="*/ 2147483647 h 498"/>
              <a:gd name="T42" fmla="*/ 2147483647 w 360"/>
              <a:gd name="T43" fmla="*/ 0 h 4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0"/>
              <a:gd name="T67" fmla="*/ 0 h 498"/>
              <a:gd name="T68" fmla="*/ 360 w 360"/>
              <a:gd name="T69" fmla="*/ 498 h 4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0" h="498">
                <a:moveTo>
                  <a:pt x="30" y="0"/>
                </a:moveTo>
                <a:lnTo>
                  <a:pt x="0" y="54"/>
                </a:lnTo>
                <a:lnTo>
                  <a:pt x="60" y="84"/>
                </a:lnTo>
                <a:lnTo>
                  <a:pt x="48" y="162"/>
                </a:lnTo>
                <a:lnTo>
                  <a:pt x="30" y="204"/>
                </a:lnTo>
                <a:lnTo>
                  <a:pt x="30" y="300"/>
                </a:lnTo>
                <a:lnTo>
                  <a:pt x="54" y="318"/>
                </a:lnTo>
                <a:lnTo>
                  <a:pt x="126" y="270"/>
                </a:lnTo>
                <a:lnTo>
                  <a:pt x="150" y="294"/>
                </a:lnTo>
                <a:lnTo>
                  <a:pt x="174" y="318"/>
                </a:lnTo>
                <a:lnTo>
                  <a:pt x="162" y="354"/>
                </a:lnTo>
                <a:lnTo>
                  <a:pt x="120" y="384"/>
                </a:lnTo>
                <a:lnTo>
                  <a:pt x="132" y="474"/>
                </a:lnTo>
                <a:lnTo>
                  <a:pt x="204" y="498"/>
                </a:lnTo>
                <a:lnTo>
                  <a:pt x="258" y="372"/>
                </a:lnTo>
                <a:lnTo>
                  <a:pt x="282" y="282"/>
                </a:lnTo>
                <a:lnTo>
                  <a:pt x="324" y="282"/>
                </a:lnTo>
                <a:lnTo>
                  <a:pt x="360" y="246"/>
                </a:lnTo>
                <a:lnTo>
                  <a:pt x="360" y="192"/>
                </a:lnTo>
                <a:lnTo>
                  <a:pt x="270" y="72"/>
                </a:lnTo>
                <a:lnTo>
                  <a:pt x="210" y="42"/>
                </a:lnTo>
                <a:lnTo>
                  <a:pt x="3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588" name="Freeform 39">
            <a:hlinkClick r:id="rId15"/>
            <a:hlinkHover r:id="rId36" action="ppaction://hlinkfile"/>
          </p:cNvPr>
          <p:cNvSpPr>
            <a:spLocks/>
          </p:cNvSpPr>
          <p:nvPr/>
        </p:nvSpPr>
        <p:spPr bwMode="auto">
          <a:xfrm>
            <a:off x="3789363" y="4224338"/>
            <a:ext cx="685800" cy="1125537"/>
          </a:xfrm>
          <a:custGeom>
            <a:avLst/>
            <a:gdLst>
              <a:gd name="T0" fmla="*/ 2147483647 w 420"/>
              <a:gd name="T1" fmla="*/ 0 h 648"/>
              <a:gd name="T2" fmla="*/ 2147483647 w 420"/>
              <a:gd name="T3" fmla="*/ 0 h 648"/>
              <a:gd name="T4" fmla="*/ 2147483647 w 420"/>
              <a:gd name="T5" fmla="*/ 2147483647 h 648"/>
              <a:gd name="T6" fmla="*/ 2147483647 w 420"/>
              <a:gd name="T7" fmla="*/ 2147483647 h 648"/>
              <a:gd name="T8" fmla="*/ 2147483647 w 420"/>
              <a:gd name="T9" fmla="*/ 2147483647 h 648"/>
              <a:gd name="T10" fmla="*/ 2147483647 w 420"/>
              <a:gd name="T11" fmla="*/ 2147483647 h 648"/>
              <a:gd name="T12" fmla="*/ 2147483647 w 420"/>
              <a:gd name="T13" fmla="*/ 2147483647 h 648"/>
              <a:gd name="T14" fmla="*/ 2147483647 w 420"/>
              <a:gd name="T15" fmla="*/ 2147483647 h 648"/>
              <a:gd name="T16" fmla="*/ 0 w 420"/>
              <a:gd name="T17" fmla="*/ 2147483647 h 648"/>
              <a:gd name="T18" fmla="*/ 2147483647 w 420"/>
              <a:gd name="T19" fmla="*/ 2147483647 h 648"/>
              <a:gd name="T20" fmla="*/ 2147483647 w 420"/>
              <a:gd name="T21" fmla="*/ 2147483647 h 648"/>
              <a:gd name="T22" fmla="*/ 2147483647 w 420"/>
              <a:gd name="T23" fmla="*/ 2147483647 h 648"/>
              <a:gd name="T24" fmla="*/ 2147483647 w 420"/>
              <a:gd name="T25" fmla="*/ 2147483647 h 648"/>
              <a:gd name="T26" fmla="*/ 2147483647 w 420"/>
              <a:gd name="T27" fmla="*/ 2147483647 h 648"/>
              <a:gd name="T28" fmla="*/ 2147483647 w 420"/>
              <a:gd name="T29" fmla="*/ 2147483647 h 648"/>
              <a:gd name="T30" fmla="*/ 2147483647 w 420"/>
              <a:gd name="T31" fmla="*/ 2147483647 h 648"/>
              <a:gd name="T32" fmla="*/ 2147483647 w 420"/>
              <a:gd name="T33" fmla="*/ 2147483647 h 648"/>
              <a:gd name="T34" fmla="*/ 2147483647 w 420"/>
              <a:gd name="T35" fmla="*/ 2147483647 h 648"/>
              <a:gd name="T36" fmla="*/ 2147483647 w 420"/>
              <a:gd name="T37" fmla="*/ 2147483647 h 648"/>
              <a:gd name="T38" fmla="*/ 2147483647 w 420"/>
              <a:gd name="T39" fmla="*/ 2147483647 h 648"/>
              <a:gd name="T40" fmla="*/ 2147483647 w 420"/>
              <a:gd name="T41" fmla="*/ 2147483647 h 648"/>
              <a:gd name="T42" fmla="*/ 2147483647 w 420"/>
              <a:gd name="T43" fmla="*/ 2147483647 h 648"/>
              <a:gd name="T44" fmla="*/ 2147483647 w 420"/>
              <a:gd name="T45" fmla="*/ 2147483647 h 648"/>
              <a:gd name="T46" fmla="*/ 2147483647 w 420"/>
              <a:gd name="T47" fmla="*/ 2147483647 h 648"/>
              <a:gd name="T48" fmla="*/ 2147483647 w 420"/>
              <a:gd name="T49" fmla="*/ 2147483647 h 648"/>
              <a:gd name="T50" fmla="*/ 2147483647 w 420"/>
              <a:gd name="T51" fmla="*/ 2147483647 h 648"/>
              <a:gd name="T52" fmla="*/ 2147483647 w 420"/>
              <a:gd name="T53" fmla="*/ 2147483647 h 648"/>
              <a:gd name="T54" fmla="*/ 2147483647 w 420"/>
              <a:gd name="T55" fmla="*/ 2147483647 h 648"/>
              <a:gd name="T56" fmla="*/ 2147483647 w 420"/>
              <a:gd name="T57" fmla="*/ 2147483647 h 648"/>
              <a:gd name="T58" fmla="*/ 2147483647 w 420"/>
              <a:gd name="T59" fmla="*/ 2147483647 h 648"/>
              <a:gd name="T60" fmla="*/ 2147483647 w 420"/>
              <a:gd name="T61" fmla="*/ 2147483647 h 648"/>
              <a:gd name="T62" fmla="*/ 2147483647 w 420"/>
              <a:gd name="T63" fmla="*/ 2147483647 h 648"/>
              <a:gd name="T64" fmla="*/ 2147483647 w 420"/>
              <a:gd name="T65" fmla="*/ 0 h 6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0"/>
              <a:gd name="T100" fmla="*/ 0 h 648"/>
              <a:gd name="T101" fmla="*/ 420 w 420"/>
              <a:gd name="T102" fmla="*/ 648 h 64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0" h="648">
                <a:moveTo>
                  <a:pt x="348" y="0"/>
                </a:moveTo>
                <a:lnTo>
                  <a:pt x="312" y="0"/>
                </a:lnTo>
                <a:lnTo>
                  <a:pt x="150" y="132"/>
                </a:lnTo>
                <a:lnTo>
                  <a:pt x="138" y="306"/>
                </a:lnTo>
                <a:lnTo>
                  <a:pt x="90" y="330"/>
                </a:lnTo>
                <a:lnTo>
                  <a:pt x="84" y="366"/>
                </a:lnTo>
                <a:lnTo>
                  <a:pt x="30" y="336"/>
                </a:lnTo>
                <a:lnTo>
                  <a:pt x="18" y="420"/>
                </a:lnTo>
                <a:lnTo>
                  <a:pt x="0" y="534"/>
                </a:lnTo>
                <a:lnTo>
                  <a:pt x="42" y="510"/>
                </a:lnTo>
                <a:lnTo>
                  <a:pt x="66" y="558"/>
                </a:lnTo>
                <a:lnTo>
                  <a:pt x="114" y="582"/>
                </a:lnTo>
                <a:lnTo>
                  <a:pt x="180" y="552"/>
                </a:lnTo>
                <a:lnTo>
                  <a:pt x="222" y="510"/>
                </a:lnTo>
                <a:lnTo>
                  <a:pt x="288" y="528"/>
                </a:lnTo>
                <a:lnTo>
                  <a:pt x="312" y="570"/>
                </a:lnTo>
                <a:lnTo>
                  <a:pt x="354" y="594"/>
                </a:lnTo>
                <a:lnTo>
                  <a:pt x="360" y="642"/>
                </a:lnTo>
                <a:lnTo>
                  <a:pt x="402" y="648"/>
                </a:lnTo>
                <a:lnTo>
                  <a:pt x="420" y="618"/>
                </a:lnTo>
                <a:lnTo>
                  <a:pt x="408" y="576"/>
                </a:lnTo>
                <a:lnTo>
                  <a:pt x="372" y="528"/>
                </a:lnTo>
                <a:lnTo>
                  <a:pt x="402" y="498"/>
                </a:lnTo>
                <a:lnTo>
                  <a:pt x="408" y="468"/>
                </a:lnTo>
                <a:lnTo>
                  <a:pt x="366" y="462"/>
                </a:lnTo>
                <a:lnTo>
                  <a:pt x="300" y="492"/>
                </a:lnTo>
                <a:lnTo>
                  <a:pt x="246" y="462"/>
                </a:lnTo>
                <a:lnTo>
                  <a:pt x="210" y="420"/>
                </a:lnTo>
                <a:lnTo>
                  <a:pt x="216" y="336"/>
                </a:lnTo>
                <a:lnTo>
                  <a:pt x="168" y="246"/>
                </a:lnTo>
                <a:lnTo>
                  <a:pt x="246" y="102"/>
                </a:lnTo>
                <a:lnTo>
                  <a:pt x="312" y="90"/>
                </a:lnTo>
                <a:lnTo>
                  <a:pt x="348"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589" name="Freeform 40">
            <a:hlinkClick r:id="rId28"/>
            <a:hlinkHover r:id="rId29" action="ppaction://hlinkfile"/>
          </p:cNvPr>
          <p:cNvSpPr>
            <a:spLocks/>
          </p:cNvSpPr>
          <p:nvPr/>
        </p:nvSpPr>
        <p:spPr bwMode="auto">
          <a:xfrm>
            <a:off x="3613150" y="4360863"/>
            <a:ext cx="411163" cy="582612"/>
          </a:xfrm>
          <a:custGeom>
            <a:avLst/>
            <a:gdLst>
              <a:gd name="T0" fmla="*/ 0 w 252"/>
              <a:gd name="T1" fmla="*/ 2147483647 h 336"/>
              <a:gd name="T2" fmla="*/ 2147483647 w 252"/>
              <a:gd name="T3" fmla="*/ 2147483647 h 336"/>
              <a:gd name="T4" fmla="*/ 2147483647 w 252"/>
              <a:gd name="T5" fmla="*/ 2147483647 h 336"/>
              <a:gd name="T6" fmla="*/ 2147483647 w 252"/>
              <a:gd name="T7" fmla="*/ 2147483647 h 336"/>
              <a:gd name="T8" fmla="*/ 2147483647 w 252"/>
              <a:gd name="T9" fmla="*/ 2147483647 h 336"/>
              <a:gd name="T10" fmla="*/ 2147483647 w 252"/>
              <a:gd name="T11" fmla="*/ 2147483647 h 336"/>
              <a:gd name="T12" fmla="*/ 2147483647 w 252"/>
              <a:gd name="T13" fmla="*/ 2147483647 h 336"/>
              <a:gd name="T14" fmla="*/ 2147483647 w 252"/>
              <a:gd name="T15" fmla="*/ 2147483647 h 336"/>
              <a:gd name="T16" fmla="*/ 2147483647 w 252"/>
              <a:gd name="T17" fmla="*/ 2147483647 h 336"/>
              <a:gd name="T18" fmla="*/ 2147483647 w 252"/>
              <a:gd name="T19" fmla="*/ 2147483647 h 336"/>
              <a:gd name="T20" fmla="*/ 2147483647 w 252"/>
              <a:gd name="T21" fmla="*/ 2147483647 h 336"/>
              <a:gd name="T22" fmla="*/ 2147483647 w 252"/>
              <a:gd name="T23" fmla="*/ 2147483647 h 336"/>
              <a:gd name="T24" fmla="*/ 2147483647 w 252"/>
              <a:gd name="T25" fmla="*/ 2147483647 h 336"/>
              <a:gd name="T26" fmla="*/ 2147483647 w 252"/>
              <a:gd name="T27" fmla="*/ 2147483647 h 336"/>
              <a:gd name="T28" fmla="*/ 2147483647 w 252"/>
              <a:gd name="T29" fmla="*/ 0 h 336"/>
              <a:gd name="T30" fmla="*/ 2147483647 w 252"/>
              <a:gd name="T31" fmla="*/ 0 h 336"/>
              <a:gd name="T32" fmla="*/ 2147483647 w 252"/>
              <a:gd name="T33" fmla="*/ 2147483647 h 336"/>
              <a:gd name="T34" fmla="*/ 2147483647 w 252"/>
              <a:gd name="T35" fmla="*/ 2147483647 h 336"/>
              <a:gd name="T36" fmla="*/ 2147483647 w 252"/>
              <a:gd name="T37" fmla="*/ 2147483647 h 336"/>
              <a:gd name="T38" fmla="*/ 2147483647 w 252"/>
              <a:gd name="T39" fmla="*/ 2147483647 h 336"/>
              <a:gd name="T40" fmla="*/ 0 w 252"/>
              <a:gd name="T41" fmla="*/ 2147483647 h 3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2"/>
              <a:gd name="T64" fmla="*/ 0 h 336"/>
              <a:gd name="T65" fmla="*/ 252 w 252"/>
              <a:gd name="T66" fmla="*/ 336 h 3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2" h="336">
                <a:moveTo>
                  <a:pt x="0" y="78"/>
                </a:moveTo>
                <a:lnTo>
                  <a:pt x="12" y="120"/>
                </a:lnTo>
                <a:lnTo>
                  <a:pt x="18" y="192"/>
                </a:lnTo>
                <a:lnTo>
                  <a:pt x="18" y="204"/>
                </a:lnTo>
                <a:lnTo>
                  <a:pt x="42" y="282"/>
                </a:lnTo>
                <a:lnTo>
                  <a:pt x="60" y="270"/>
                </a:lnTo>
                <a:lnTo>
                  <a:pt x="90" y="312"/>
                </a:lnTo>
                <a:lnTo>
                  <a:pt x="132" y="336"/>
                </a:lnTo>
                <a:lnTo>
                  <a:pt x="126" y="264"/>
                </a:lnTo>
                <a:lnTo>
                  <a:pt x="150" y="258"/>
                </a:lnTo>
                <a:lnTo>
                  <a:pt x="198" y="288"/>
                </a:lnTo>
                <a:lnTo>
                  <a:pt x="198" y="246"/>
                </a:lnTo>
                <a:lnTo>
                  <a:pt x="246" y="234"/>
                </a:lnTo>
                <a:lnTo>
                  <a:pt x="252" y="48"/>
                </a:lnTo>
                <a:lnTo>
                  <a:pt x="234" y="0"/>
                </a:lnTo>
                <a:lnTo>
                  <a:pt x="204" y="0"/>
                </a:lnTo>
                <a:lnTo>
                  <a:pt x="192" y="60"/>
                </a:lnTo>
                <a:lnTo>
                  <a:pt x="174" y="72"/>
                </a:lnTo>
                <a:lnTo>
                  <a:pt x="96" y="78"/>
                </a:lnTo>
                <a:lnTo>
                  <a:pt x="72" y="90"/>
                </a:lnTo>
                <a:lnTo>
                  <a:pt x="0" y="78"/>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590" name="Freeform 41">
            <a:hlinkClick r:id="rId32"/>
            <a:hlinkHover r:id="rId33" action="ppaction://hlinkfile"/>
          </p:cNvPr>
          <p:cNvSpPr>
            <a:spLocks/>
          </p:cNvSpPr>
          <p:nvPr/>
        </p:nvSpPr>
        <p:spPr bwMode="auto">
          <a:xfrm>
            <a:off x="3886200" y="3352800"/>
            <a:ext cx="528638" cy="928688"/>
          </a:xfrm>
          <a:custGeom>
            <a:avLst/>
            <a:gdLst>
              <a:gd name="T0" fmla="*/ 2147483647 w 324"/>
              <a:gd name="T1" fmla="*/ 2147483647 h 534"/>
              <a:gd name="T2" fmla="*/ 2147483647 w 324"/>
              <a:gd name="T3" fmla="*/ 2147483647 h 534"/>
              <a:gd name="T4" fmla="*/ 2147483647 w 324"/>
              <a:gd name="T5" fmla="*/ 2147483647 h 534"/>
              <a:gd name="T6" fmla="*/ 2147483647 w 324"/>
              <a:gd name="T7" fmla="*/ 2147483647 h 534"/>
              <a:gd name="T8" fmla="*/ 2147483647 w 324"/>
              <a:gd name="T9" fmla="*/ 2147483647 h 534"/>
              <a:gd name="T10" fmla="*/ 2147483647 w 324"/>
              <a:gd name="T11" fmla="*/ 2147483647 h 534"/>
              <a:gd name="T12" fmla="*/ 2147483647 w 324"/>
              <a:gd name="T13" fmla="*/ 0 h 534"/>
              <a:gd name="T14" fmla="*/ 2147483647 w 324"/>
              <a:gd name="T15" fmla="*/ 2147483647 h 534"/>
              <a:gd name="T16" fmla="*/ 2147483647 w 324"/>
              <a:gd name="T17" fmla="*/ 2147483647 h 534"/>
              <a:gd name="T18" fmla="*/ 2147483647 w 324"/>
              <a:gd name="T19" fmla="*/ 2147483647 h 534"/>
              <a:gd name="T20" fmla="*/ 2147483647 w 324"/>
              <a:gd name="T21" fmla="*/ 2147483647 h 534"/>
              <a:gd name="T22" fmla="*/ 2147483647 w 324"/>
              <a:gd name="T23" fmla="*/ 2147483647 h 534"/>
              <a:gd name="T24" fmla="*/ 2147483647 w 324"/>
              <a:gd name="T25" fmla="*/ 2147483647 h 534"/>
              <a:gd name="T26" fmla="*/ 2147483647 w 324"/>
              <a:gd name="T27" fmla="*/ 2147483647 h 534"/>
              <a:gd name="T28" fmla="*/ 2147483647 w 324"/>
              <a:gd name="T29" fmla="*/ 2147483647 h 534"/>
              <a:gd name="T30" fmla="*/ 2147483647 w 324"/>
              <a:gd name="T31" fmla="*/ 2147483647 h 534"/>
              <a:gd name="T32" fmla="*/ 2147483647 w 324"/>
              <a:gd name="T33" fmla="*/ 2147483647 h 534"/>
              <a:gd name="T34" fmla="*/ 0 w 324"/>
              <a:gd name="T35" fmla="*/ 2147483647 h 534"/>
              <a:gd name="T36" fmla="*/ 2147483647 w 324"/>
              <a:gd name="T37" fmla="*/ 2147483647 h 534"/>
              <a:gd name="T38" fmla="*/ 2147483647 w 324"/>
              <a:gd name="T39" fmla="*/ 2147483647 h 534"/>
              <a:gd name="T40" fmla="*/ 2147483647 w 324"/>
              <a:gd name="T41" fmla="*/ 2147483647 h 534"/>
              <a:gd name="T42" fmla="*/ 2147483647 w 324"/>
              <a:gd name="T43" fmla="*/ 2147483647 h 534"/>
              <a:gd name="T44" fmla="*/ 2147483647 w 324"/>
              <a:gd name="T45" fmla="*/ 2147483647 h 534"/>
              <a:gd name="T46" fmla="*/ 2147483647 w 324"/>
              <a:gd name="T47" fmla="*/ 2147483647 h 534"/>
              <a:gd name="T48" fmla="*/ 2147483647 w 324"/>
              <a:gd name="T49" fmla="*/ 2147483647 h 534"/>
              <a:gd name="T50" fmla="*/ 2147483647 w 324"/>
              <a:gd name="T51" fmla="*/ 2147483647 h 534"/>
              <a:gd name="T52" fmla="*/ 2147483647 w 324"/>
              <a:gd name="T53" fmla="*/ 2147483647 h 534"/>
              <a:gd name="T54" fmla="*/ 2147483647 w 324"/>
              <a:gd name="T55" fmla="*/ 2147483647 h 534"/>
              <a:gd name="T56" fmla="*/ 2147483647 w 324"/>
              <a:gd name="T57" fmla="*/ 2147483647 h 534"/>
              <a:gd name="T58" fmla="*/ 2147483647 w 324"/>
              <a:gd name="T59" fmla="*/ 2147483647 h 534"/>
              <a:gd name="T60" fmla="*/ 2147483647 w 324"/>
              <a:gd name="T61" fmla="*/ 2147483647 h 53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4"/>
              <a:gd name="T94" fmla="*/ 0 h 534"/>
              <a:gd name="T95" fmla="*/ 324 w 324"/>
              <a:gd name="T96" fmla="*/ 534 h 53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4" h="534">
                <a:moveTo>
                  <a:pt x="282" y="54"/>
                </a:moveTo>
                <a:lnTo>
                  <a:pt x="258" y="54"/>
                </a:lnTo>
                <a:lnTo>
                  <a:pt x="228" y="72"/>
                </a:lnTo>
                <a:lnTo>
                  <a:pt x="198" y="72"/>
                </a:lnTo>
                <a:lnTo>
                  <a:pt x="174" y="54"/>
                </a:lnTo>
                <a:lnTo>
                  <a:pt x="144" y="48"/>
                </a:lnTo>
                <a:lnTo>
                  <a:pt x="66" y="0"/>
                </a:lnTo>
                <a:lnTo>
                  <a:pt x="48" y="30"/>
                </a:lnTo>
                <a:lnTo>
                  <a:pt x="54" y="54"/>
                </a:lnTo>
                <a:lnTo>
                  <a:pt x="72" y="48"/>
                </a:lnTo>
                <a:lnTo>
                  <a:pt x="162" y="90"/>
                </a:lnTo>
                <a:lnTo>
                  <a:pt x="132" y="168"/>
                </a:lnTo>
                <a:lnTo>
                  <a:pt x="180" y="222"/>
                </a:lnTo>
                <a:lnTo>
                  <a:pt x="162" y="270"/>
                </a:lnTo>
                <a:lnTo>
                  <a:pt x="162" y="342"/>
                </a:lnTo>
                <a:lnTo>
                  <a:pt x="102" y="390"/>
                </a:lnTo>
                <a:lnTo>
                  <a:pt x="24" y="408"/>
                </a:lnTo>
                <a:lnTo>
                  <a:pt x="0" y="456"/>
                </a:lnTo>
                <a:lnTo>
                  <a:pt x="24" y="486"/>
                </a:lnTo>
                <a:lnTo>
                  <a:pt x="54" y="486"/>
                </a:lnTo>
                <a:lnTo>
                  <a:pt x="84" y="534"/>
                </a:lnTo>
                <a:lnTo>
                  <a:pt x="252" y="408"/>
                </a:lnTo>
                <a:lnTo>
                  <a:pt x="282" y="408"/>
                </a:lnTo>
                <a:lnTo>
                  <a:pt x="306" y="354"/>
                </a:lnTo>
                <a:lnTo>
                  <a:pt x="324" y="312"/>
                </a:lnTo>
                <a:lnTo>
                  <a:pt x="306" y="282"/>
                </a:lnTo>
                <a:lnTo>
                  <a:pt x="324" y="252"/>
                </a:lnTo>
                <a:lnTo>
                  <a:pt x="282" y="252"/>
                </a:lnTo>
                <a:lnTo>
                  <a:pt x="270" y="210"/>
                </a:lnTo>
                <a:lnTo>
                  <a:pt x="276" y="114"/>
                </a:lnTo>
                <a:lnTo>
                  <a:pt x="282" y="54"/>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591" name="Freeform 43">
            <a:hlinkClick r:id="rId30"/>
            <a:hlinkHover r:id="rId31" action="ppaction://hlinkfile"/>
          </p:cNvPr>
          <p:cNvSpPr>
            <a:spLocks/>
          </p:cNvSpPr>
          <p:nvPr/>
        </p:nvSpPr>
        <p:spPr bwMode="auto">
          <a:xfrm>
            <a:off x="3554413" y="3548063"/>
            <a:ext cx="430212" cy="957262"/>
          </a:xfrm>
          <a:custGeom>
            <a:avLst/>
            <a:gdLst>
              <a:gd name="T0" fmla="*/ 2147483647 w 264"/>
              <a:gd name="T1" fmla="*/ 0 h 552"/>
              <a:gd name="T2" fmla="*/ 2147483647 w 264"/>
              <a:gd name="T3" fmla="*/ 2147483647 h 552"/>
              <a:gd name="T4" fmla="*/ 2147483647 w 264"/>
              <a:gd name="T5" fmla="*/ 2147483647 h 552"/>
              <a:gd name="T6" fmla="*/ 2147483647 w 264"/>
              <a:gd name="T7" fmla="*/ 2147483647 h 552"/>
              <a:gd name="T8" fmla="*/ 2147483647 w 264"/>
              <a:gd name="T9" fmla="*/ 2147483647 h 552"/>
              <a:gd name="T10" fmla="*/ 2147483647 w 264"/>
              <a:gd name="T11" fmla="*/ 2147483647 h 552"/>
              <a:gd name="T12" fmla="*/ 2147483647 w 264"/>
              <a:gd name="T13" fmla="*/ 2147483647 h 552"/>
              <a:gd name="T14" fmla="*/ 2147483647 w 264"/>
              <a:gd name="T15" fmla="*/ 2147483647 h 552"/>
              <a:gd name="T16" fmla="*/ 2147483647 w 264"/>
              <a:gd name="T17" fmla="*/ 2147483647 h 552"/>
              <a:gd name="T18" fmla="*/ 2147483647 w 264"/>
              <a:gd name="T19" fmla="*/ 2147483647 h 552"/>
              <a:gd name="T20" fmla="*/ 2147483647 w 264"/>
              <a:gd name="T21" fmla="*/ 2147483647 h 552"/>
              <a:gd name="T22" fmla="*/ 2147483647 w 264"/>
              <a:gd name="T23" fmla="*/ 2147483647 h 552"/>
              <a:gd name="T24" fmla="*/ 2147483647 w 264"/>
              <a:gd name="T25" fmla="*/ 2147483647 h 552"/>
              <a:gd name="T26" fmla="*/ 0 w 264"/>
              <a:gd name="T27" fmla="*/ 2147483647 h 552"/>
              <a:gd name="T28" fmla="*/ 2147483647 w 264"/>
              <a:gd name="T29" fmla="*/ 2147483647 h 552"/>
              <a:gd name="T30" fmla="*/ 2147483647 w 264"/>
              <a:gd name="T31" fmla="*/ 2147483647 h 552"/>
              <a:gd name="T32" fmla="*/ 2147483647 w 264"/>
              <a:gd name="T33" fmla="*/ 2147483647 h 552"/>
              <a:gd name="T34" fmla="*/ 2147483647 w 264"/>
              <a:gd name="T35" fmla="*/ 2147483647 h 552"/>
              <a:gd name="T36" fmla="*/ 2147483647 w 264"/>
              <a:gd name="T37" fmla="*/ 2147483647 h 552"/>
              <a:gd name="T38" fmla="*/ 2147483647 w 264"/>
              <a:gd name="T39" fmla="*/ 2147483647 h 552"/>
              <a:gd name="T40" fmla="*/ 2147483647 w 264"/>
              <a:gd name="T41" fmla="*/ 2147483647 h 552"/>
              <a:gd name="T42" fmla="*/ 2147483647 w 264"/>
              <a:gd name="T43" fmla="*/ 2147483647 h 552"/>
              <a:gd name="T44" fmla="*/ 2147483647 w 264"/>
              <a:gd name="T45" fmla="*/ 2147483647 h 552"/>
              <a:gd name="T46" fmla="*/ 2147483647 w 264"/>
              <a:gd name="T47" fmla="*/ 2147483647 h 552"/>
              <a:gd name="T48" fmla="*/ 2147483647 w 264"/>
              <a:gd name="T49" fmla="*/ 2147483647 h 552"/>
              <a:gd name="T50" fmla="*/ 2147483647 w 264"/>
              <a:gd name="T51" fmla="*/ 2147483647 h 552"/>
              <a:gd name="T52" fmla="*/ 2147483647 w 264"/>
              <a:gd name="T53" fmla="*/ 2147483647 h 552"/>
              <a:gd name="T54" fmla="*/ 2147483647 w 264"/>
              <a:gd name="T55" fmla="*/ 2147483647 h 552"/>
              <a:gd name="T56" fmla="*/ 2147483647 w 264"/>
              <a:gd name="T57" fmla="*/ 2147483647 h 552"/>
              <a:gd name="T58" fmla="*/ 2147483647 w 264"/>
              <a:gd name="T59" fmla="*/ 2147483647 h 552"/>
              <a:gd name="T60" fmla="*/ 2147483647 w 264"/>
              <a:gd name="T61" fmla="*/ 2147483647 h 552"/>
              <a:gd name="T62" fmla="*/ 2147483647 w 264"/>
              <a:gd name="T63" fmla="*/ 2147483647 h 552"/>
              <a:gd name="T64" fmla="*/ 2147483647 w 264"/>
              <a:gd name="T65" fmla="*/ 2147483647 h 552"/>
              <a:gd name="T66" fmla="*/ 2147483647 w 264"/>
              <a:gd name="T67" fmla="*/ 2147483647 h 552"/>
              <a:gd name="T68" fmla="*/ 2147483647 w 264"/>
              <a:gd name="T69" fmla="*/ 2147483647 h 552"/>
              <a:gd name="T70" fmla="*/ 2147483647 w 264"/>
              <a:gd name="T71" fmla="*/ 2147483647 h 552"/>
              <a:gd name="T72" fmla="*/ 2147483647 w 264"/>
              <a:gd name="T73" fmla="*/ 2147483647 h 552"/>
              <a:gd name="T74" fmla="*/ 2147483647 w 264"/>
              <a:gd name="T75" fmla="*/ 2147483647 h 552"/>
              <a:gd name="T76" fmla="*/ 2147483647 w 264"/>
              <a:gd name="T77" fmla="*/ 0 h 552"/>
              <a:gd name="T78" fmla="*/ 2147483647 w 264"/>
              <a:gd name="T79" fmla="*/ 0 h 55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64"/>
              <a:gd name="T121" fmla="*/ 0 h 552"/>
              <a:gd name="T122" fmla="*/ 264 w 264"/>
              <a:gd name="T123" fmla="*/ 552 h 55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64" h="552">
                <a:moveTo>
                  <a:pt x="180" y="0"/>
                </a:moveTo>
                <a:lnTo>
                  <a:pt x="150" y="12"/>
                </a:lnTo>
                <a:lnTo>
                  <a:pt x="150" y="66"/>
                </a:lnTo>
                <a:lnTo>
                  <a:pt x="138" y="138"/>
                </a:lnTo>
                <a:lnTo>
                  <a:pt x="126" y="222"/>
                </a:lnTo>
                <a:lnTo>
                  <a:pt x="132" y="288"/>
                </a:lnTo>
                <a:lnTo>
                  <a:pt x="144" y="288"/>
                </a:lnTo>
                <a:lnTo>
                  <a:pt x="102" y="360"/>
                </a:lnTo>
                <a:lnTo>
                  <a:pt x="126" y="426"/>
                </a:lnTo>
                <a:lnTo>
                  <a:pt x="108" y="462"/>
                </a:lnTo>
                <a:lnTo>
                  <a:pt x="84" y="480"/>
                </a:lnTo>
                <a:lnTo>
                  <a:pt x="54" y="450"/>
                </a:lnTo>
                <a:lnTo>
                  <a:pt x="24" y="420"/>
                </a:lnTo>
                <a:lnTo>
                  <a:pt x="0" y="474"/>
                </a:lnTo>
                <a:lnTo>
                  <a:pt x="30" y="534"/>
                </a:lnTo>
                <a:lnTo>
                  <a:pt x="72" y="522"/>
                </a:lnTo>
                <a:lnTo>
                  <a:pt x="102" y="552"/>
                </a:lnTo>
                <a:lnTo>
                  <a:pt x="150" y="546"/>
                </a:lnTo>
                <a:lnTo>
                  <a:pt x="204" y="546"/>
                </a:lnTo>
                <a:lnTo>
                  <a:pt x="228" y="510"/>
                </a:lnTo>
                <a:lnTo>
                  <a:pt x="228" y="462"/>
                </a:lnTo>
                <a:lnTo>
                  <a:pt x="204" y="438"/>
                </a:lnTo>
                <a:lnTo>
                  <a:pt x="180" y="444"/>
                </a:lnTo>
                <a:lnTo>
                  <a:pt x="162" y="426"/>
                </a:lnTo>
                <a:lnTo>
                  <a:pt x="156" y="378"/>
                </a:lnTo>
                <a:lnTo>
                  <a:pt x="186" y="324"/>
                </a:lnTo>
                <a:lnTo>
                  <a:pt x="210" y="312"/>
                </a:lnTo>
                <a:lnTo>
                  <a:pt x="210" y="294"/>
                </a:lnTo>
                <a:lnTo>
                  <a:pt x="228" y="276"/>
                </a:lnTo>
                <a:lnTo>
                  <a:pt x="228" y="258"/>
                </a:lnTo>
                <a:lnTo>
                  <a:pt x="198" y="258"/>
                </a:lnTo>
                <a:lnTo>
                  <a:pt x="192" y="204"/>
                </a:lnTo>
                <a:lnTo>
                  <a:pt x="174" y="198"/>
                </a:lnTo>
                <a:lnTo>
                  <a:pt x="186" y="162"/>
                </a:lnTo>
                <a:lnTo>
                  <a:pt x="180" y="138"/>
                </a:lnTo>
                <a:lnTo>
                  <a:pt x="234" y="96"/>
                </a:lnTo>
                <a:lnTo>
                  <a:pt x="252" y="60"/>
                </a:lnTo>
                <a:lnTo>
                  <a:pt x="264" y="24"/>
                </a:lnTo>
                <a:lnTo>
                  <a:pt x="258" y="0"/>
                </a:lnTo>
                <a:lnTo>
                  <a:pt x="18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pic>
        <p:nvPicPr>
          <p:cNvPr id="1027" name="Picture 3"/>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565149" y="698500"/>
            <a:ext cx="7839075" cy="566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49641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533400"/>
            <a:ext cx="7467600" cy="715962"/>
          </a:xfrm>
        </p:spPr>
        <p:txBody>
          <a:bodyPr>
            <a:normAutofit/>
          </a:bodyPr>
          <a:lstStyle/>
          <a:p>
            <a:pPr fontAlgn="auto">
              <a:spcAft>
                <a:spcPts val="0"/>
              </a:spcAft>
              <a:defRPr/>
            </a:pPr>
            <a:r>
              <a:rPr lang="en-US" sz="3000" dirty="0" smtClean="0">
                <a:solidFill>
                  <a:schemeClr val="tx1"/>
                </a:solidFill>
                <a:latin typeface="Arial" pitchFamily="34" charset="0"/>
                <a:cs typeface="Arial" pitchFamily="34" charset="0"/>
              </a:rPr>
              <a:t>RA 9288 (Newborn Screening Act of 2004)</a:t>
            </a:r>
          </a:p>
        </p:txBody>
      </p:sp>
      <p:sp>
        <p:nvSpPr>
          <p:cNvPr id="28675" name="Content Placeholder 2"/>
          <p:cNvSpPr>
            <a:spLocks noGrp="1"/>
          </p:cNvSpPr>
          <p:nvPr>
            <p:ph idx="1"/>
          </p:nvPr>
        </p:nvSpPr>
        <p:spPr>
          <a:xfrm>
            <a:off x="304800" y="1371600"/>
            <a:ext cx="8077200" cy="4983163"/>
          </a:xfrm>
        </p:spPr>
        <p:txBody>
          <a:bodyPr>
            <a:normAutofit fontScale="92500"/>
          </a:bodyPr>
          <a:lstStyle/>
          <a:p>
            <a:pPr marL="365760" indent="-256032" fontAlgn="auto">
              <a:spcAft>
                <a:spcPts val="0"/>
              </a:spcAft>
              <a:buFont typeface="Wingdings 3"/>
              <a:buChar char=""/>
              <a:defRPr/>
            </a:pPr>
            <a:r>
              <a:rPr lang="en-US" sz="2200" dirty="0" smtClean="0">
                <a:latin typeface="Arial" pitchFamily="34" charset="0"/>
                <a:cs typeface="Arial" pitchFamily="34" charset="0"/>
              </a:rPr>
              <a:t>IRR Rule 1 Sec 8e: “Once patient is located, the newborn with confirmed diagnosis shall be referred for treatment and management to a </a:t>
            </a:r>
            <a:r>
              <a:rPr lang="en-US" dirty="0" smtClean="0">
                <a:effectLst>
                  <a:outerShdw blurRad="50800" dist="50800" dir="5400000" algn="ctr" rotWithShape="0">
                    <a:srgbClr val="FFFF00"/>
                  </a:outerShdw>
                </a:effectLst>
                <a:latin typeface="Arial" pitchFamily="34" charset="0"/>
                <a:cs typeface="Arial" pitchFamily="34" charset="0"/>
              </a:rPr>
              <a:t>duly licensed physician or a medical specialist  such as but not limited to neonatologist, pediatric endocrinologist, and geneticist.</a:t>
            </a:r>
            <a:r>
              <a:rPr lang="en-US" dirty="0" smtClean="0">
                <a:latin typeface="Arial" pitchFamily="34" charset="0"/>
                <a:cs typeface="Arial" pitchFamily="34" charset="0"/>
              </a:rPr>
              <a:t> </a:t>
            </a:r>
            <a:r>
              <a:rPr lang="en-US" sz="2200" dirty="0" smtClean="0">
                <a:latin typeface="Arial" pitchFamily="34" charset="0"/>
                <a:cs typeface="Arial" pitchFamily="34" charset="0"/>
              </a:rPr>
              <a:t>Prompt management of newborn with positive screen is essential to prevent the debilitating consequence or death of the newborn.</a:t>
            </a:r>
          </a:p>
          <a:p>
            <a:pPr marL="365760" indent="-256032" fontAlgn="auto">
              <a:spcAft>
                <a:spcPts val="0"/>
              </a:spcAft>
              <a:buFont typeface="Wingdings 3"/>
              <a:buChar char=""/>
              <a:defRPr/>
            </a:pPr>
            <a:endParaRPr lang="en-US" sz="2200" dirty="0" smtClean="0">
              <a:latin typeface="Arial" pitchFamily="34" charset="0"/>
              <a:cs typeface="Arial" pitchFamily="34" charset="0"/>
            </a:endParaRPr>
          </a:p>
          <a:p>
            <a:pPr marL="365760" indent="-256032" fontAlgn="auto">
              <a:spcAft>
                <a:spcPts val="0"/>
              </a:spcAft>
              <a:buFont typeface="Wingdings 3"/>
              <a:buChar char=""/>
              <a:defRPr/>
            </a:pPr>
            <a:r>
              <a:rPr lang="en-US" sz="2200" dirty="0" smtClean="0">
                <a:latin typeface="Arial" pitchFamily="34" charset="0"/>
                <a:cs typeface="Arial" pitchFamily="34" charset="0"/>
              </a:rPr>
              <a:t>IRR Rule 111 Sec 13h: “Ensure that a network of health facilities for referral and management of all positive cases is established.”</a:t>
            </a:r>
          </a:p>
          <a:p>
            <a:pPr marL="365760" indent="-256032" fontAlgn="auto">
              <a:spcAft>
                <a:spcPts val="0"/>
              </a:spcAft>
              <a:buFont typeface="Wingdings 3"/>
              <a:buChar char=""/>
              <a:defRPr/>
            </a:pPr>
            <a:endParaRPr lang="en-US" sz="2200" dirty="0" smtClean="0">
              <a:latin typeface="Arial" pitchFamily="34" charset="0"/>
              <a:cs typeface="Arial" pitchFamily="34" charset="0"/>
            </a:endParaRPr>
          </a:p>
          <a:p>
            <a:pPr marL="365760" indent="-256032" fontAlgn="auto">
              <a:spcAft>
                <a:spcPts val="0"/>
              </a:spcAft>
              <a:buFont typeface="Wingdings 3"/>
              <a:buChar char=""/>
              <a:defRPr/>
            </a:pPr>
            <a:r>
              <a:rPr lang="en-US" sz="2200" dirty="0" smtClean="0">
                <a:latin typeface="Arial" pitchFamily="34" charset="0"/>
                <a:cs typeface="Arial" pitchFamily="34" charset="0"/>
              </a:rPr>
              <a:t>IRR Rule 111 Sec 13j: “Develop referral center and identify referral teams in strategic areas for referral and management of patients with any of the disorders.”</a:t>
            </a:r>
          </a:p>
        </p:txBody>
      </p:sp>
      <p:sp>
        <p:nvSpPr>
          <p:cNvPr id="2" name="Rectangle 1"/>
          <p:cNvSpPr/>
          <p:nvPr/>
        </p:nvSpPr>
        <p:spPr>
          <a:xfrm>
            <a:off x="4953000" y="6248400"/>
            <a:ext cx="3989169" cy="369332"/>
          </a:xfrm>
          <a:prstGeom prst="rect">
            <a:avLst/>
          </a:prstGeom>
        </p:spPr>
        <p:txBody>
          <a:bodyPr wrap="none">
            <a:spAutoFit/>
          </a:bodyPr>
          <a:lstStyle/>
          <a:p>
            <a:r>
              <a:rPr lang="en-US" dirty="0"/>
              <a:t>http://www.doh.gov.ph/ra/ra9288.html</a:t>
            </a:r>
          </a:p>
        </p:txBody>
      </p:sp>
    </p:spTree>
    <p:extLst>
      <p:ext uri="{BB962C8B-B14F-4D97-AF65-F5344CB8AC3E}">
        <p14:creationId xmlns:p14="http://schemas.microsoft.com/office/powerpoint/2010/main" val="27526243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152400" y="1981200"/>
            <a:ext cx="8839200" cy="3170099"/>
          </a:xfrm>
          <a:prstGeom prst="rect">
            <a:avLst/>
          </a:prstGeom>
        </p:spPr>
        <p:txBody>
          <a:bodyPr wrap="square">
            <a:spAutoFit/>
          </a:bodyPr>
          <a:lstStyle/>
          <a:p>
            <a:pPr marL="36512" indent="0" algn="ctr">
              <a:buNone/>
            </a:pPr>
            <a:r>
              <a:rPr lang="en-US" sz="4000" dirty="0" smtClean="0">
                <a:latin typeface="Arial" pitchFamily="34" charset="0"/>
                <a:cs typeface="Arial" pitchFamily="34" charset="0"/>
              </a:rPr>
              <a:t>The training of students to become competent genetic counselors serve a vital role in the access, delivery, and expansion of medical genetics in the Philippines and in Southeast Asia. </a:t>
            </a:r>
          </a:p>
        </p:txBody>
      </p:sp>
    </p:spTree>
    <p:extLst>
      <p:ext uri="{BB962C8B-B14F-4D97-AF65-F5344CB8AC3E}">
        <p14:creationId xmlns:p14="http://schemas.microsoft.com/office/powerpoint/2010/main" val="21373637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86200" y="1219200"/>
            <a:ext cx="5257800" cy="1371600"/>
          </a:xfrm>
        </p:spPr>
        <p:txBody>
          <a:bodyPr>
            <a:normAutofit fontScale="90000"/>
          </a:bodyPr>
          <a:lstStyle/>
          <a:p>
            <a:pPr eaLnBrk="1" fontAlgn="auto" hangingPunct="1">
              <a:spcAft>
                <a:spcPts val="0"/>
              </a:spcAft>
              <a:defRPr/>
            </a:pPr>
            <a:r>
              <a:rPr lang="en-US" dirty="0" smtClean="0">
                <a:solidFill>
                  <a:schemeClr val="tx1"/>
                </a:solidFill>
                <a:latin typeface="Arial" pitchFamily="34" charset="0"/>
                <a:cs typeface="Arial" pitchFamily="34" charset="0"/>
              </a:rPr>
              <a:t>2007 - American Society of Human Genetics Meeting, San Diego</a:t>
            </a:r>
            <a:endParaRPr lang="en-US" dirty="0">
              <a:solidFill>
                <a:schemeClr val="tx1"/>
              </a:solidFill>
              <a:latin typeface="Arial" pitchFamily="34" charset="0"/>
              <a:cs typeface="Arial" pitchFamily="34" charset="0"/>
            </a:endParaRPr>
          </a:p>
        </p:txBody>
      </p:sp>
      <p:sp>
        <p:nvSpPr>
          <p:cNvPr id="20483" name="Rectangle 4"/>
          <p:cNvSpPr>
            <a:spLocks noChangeArrowheads="1"/>
          </p:cNvSpPr>
          <p:nvPr/>
        </p:nvSpPr>
        <p:spPr bwMode="auto">
          <a:xfrm>
            <a:off x="381000" y="5181600"/>
            <a:ext cx="83820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dirty="0">
                <a:latin typeface="Arial" pitchFamily="34" charset="0"/>
                <a:cs typeface="Arial" pitchFamily="34" charset="0"/>
              </a:rPr>
              <a:t>Carmencita Padilla, </a:t>
            </a:r>
            <a:r>
              <a:rPr lang="en-US" b="1" dirty="0" smtClean="0">
                <a:latin typeface="Arial" pitchFamily="34" charset="0"/>
                <a:cs typeface="Arial" pitchFamily="34" charset="0"/>
              </a:rPr>
              <a:t>MD MAHPS</a:t>
            </a:r>
            <a:endParaRPr lang="en-US" b="1" dirty="0">
              <a:latin typeface="Arial" pitchFamily="34" charset="0"/>
              <a:cs typeface="Arial" pitchFamily="34" charset="0"/>
            </a:endParaRPr>
          </a:p>
          <a:p>
            <a:r>
              <a:rPr lang="en-US" dirty="0">
                <a:latin typeface="Arial" pitchFamily="34" charset="0"/>
                <a:cs typeface="Arial" pitchFamily="34" charset="0"/>
              </a:rPr>
              <a:t>Director, Institute of Human Genetics, NIH</a:t>
            </a:r>
          </a:p>
          <a:p>
            <a:r>
              <a:rPr lang="en-US" dirty="0">
                <a:latin typeface="Arial" pitchFamily="34" charset="0"/>
                <a:cs typeface="Arial" pitchFamily="34" charset="0"/>
              </a:rPr>
              <a:t>Director, Newborn Screening Program</a:t>
            </a:r>
          </a:p>
          <a:p>
            <a:r>
              <a:rPr lang="en-US" dirty="0">
                <a:latin typeface="Arial" pitchFamily="34" charset="0"/>
                <a:cs typeface="Arial" pitchFamily="34" charset="0"/>
              </a:rPr>
              <a:t>Professor, Department of Pediatrics, University of the </a:t>
            </a:r>
            <a:r>
              <a:rPr lang="en-US" dirty="0" smtClean="0">
                <a:latin typeface="Arial" pitchFamily="34" charset="0"/>
                <a:cs typeface="Arial" pitchFamily="34" charset="0"/>
              </a:rPr>
              <a:t>Philippines Manila </a:t>
            </a:r>
          </a:p>
          <a:p>
            <a:r>
              <a:rPr lang="en-US" dirty="0" smtClean="0">
                <a:latin typeface="Arial" pitchFamily="34" charset="0"/>
                <a:cs typeface="Arial" pitchFamily="34" charset="0"/>
              </a:rPr>
              <a:t>College </a:t>
            </a:r>
            <a:r>
              <a:rPr lang="en-US" dirty="0">
                <a:latin typeface="Arial" pitchFamily="34" charset="0"/>
                <a:cs typeface="Arial" pitchFamily="34" charset="0"/>
              </a:rPr>
              <a:t>of Medicine  </a:t>
            </a:r>
          </a:p>
          <a:p>
            <a:endParaRPr lang="en-US" dirty="0">
              <a:latin typeface="Arial" pitchFamily="34" charset="0"/>
              <a:cs typeface="Arial" pitchFamily="34" charset="0"/>
            </a:endParaRPr>
          </a:p>
        </p:txBody>
      </p:sp>
      <p:pic>
        <p:nvPicPr>
          <p:cNvPr id="20484" name="Picture 6" descr="http://t2.gstatic.com/images?q=tbn:IMteiWXX10DN1M:http://joshpease.files.wordpress.com/2009/11/starbucks-cu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2895600"/>
            <a:ext cx="24447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9" descr="C:\Users\Mercy\Desktop\Travel\Philippines\IloIlo\DSCN47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143000"/>
            <a:ext cx="29718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32147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IHG Personn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410075"/>
            <a:ext cx="365760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3"/>
          <p:cNvSpPr>
            <a:spLocks noChangeArrowheads="1"/>
          </p:cNvSpPr>
          <p:nvPr/>
        </p:nvSpPr>
        <p:spPr bwMode="auto">
          <a:xfrm>
            <a:off x="1905000" y="2362200"/>
            <a:ext cx="6705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dirty="0">
                <a:latin typeface="Arial" pitchFamily="34" charset="0"/>
                <a:cs typeface="Arial" pitchFamily="34" charset="0"/>
              </a:rPr>
              <a:t>IHG Celebrated It's 10th Year Anniversary</a:t>
            </a:r>
            <a:endParaRPr lang="en-US" dirty="0">
              <a:latin typeface="Arial" pitchFamily="34" charset="0"/>
              <a:cs typeface="Arial" pitchFamily="34" charset="0"/>
            </a:endParaRPr>
          </a:p>
          <a:p>
            <a:r>
              <a:rPr lang="en-US" dirty="0">
                <a:latin typeface="Arial" pitchFamily="34" charset="0"/>
                <a:cs typeface="Arial" pitchFamily="34" charset="0"/>
              </a:rPr>
              <a:t>The Institute of Human Genetics (IHG) of the National Institutes of Health, University of the Philippines Manila, the largest provider of genetic services in the country, celebrated its 10th year anniversary (1999-2009) last February 23-26, 2009. </a:t>
            </a:r>
          </a:p>
        </p:txBody>
      </p:sp>
      <p:sp>
        <p:nvSpPr>
          <p:cNvPr id="21508" name="Rectangle 4"/>
          <p:cNvSpPr>
            <a:spLocks noChangeArrowheads="1"/>
          </p:cNvSpPr>
          <p:nvPr/>
        </p:nvSpPr>
        <p:spPr bwMode="auto">
          <a:xfrm>
            <a:off x="5288280" y="6419334"/>
            <a:ext cx="3762633" cy="369332"/>
          </a:xfrm>
          <a:prstGeom prst="rect">
            <a:avLst/>
          </a:prstGeom>
          <a:solidFill>
            <a:schemeClr val="tx1"/>
          </a:solidFill>
          <a:ln>
            <a:noFill/>
          </a:ln>
          <a:extLst/>
        </p:spPr>
        <p:txBody>
          <a:bodyPr wrap="none">
            <a:spAutoFit/>
          </a:bodyPr>
          <a:lstStyle/>
          <a:p>
            <a:r>
              <a:rPr lang="en-US" dirty="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atin typeface="Arial" pitchFamily="34" charset="0"/>
                <a:cs typeface="Arial" pitchFamily="34" charset="0"/>
                <a:hlinkClick r:id="rId4"/>
              </a:rPr>
              <a:t>http://www.humangenetics.com.ph/</a:t>
            </a:r>
            <a:endParaRPr lang="en-US" dirty="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atin typeface="Arial" pitchFamily="34" charset="0"/>
              <a:cs typeface="Arial" pitchFamily="34" charset="0"/>
            </a:endParaRPr>
          </a:p>
        </p:txBody>
      </p:sp>
      <p:sp>
        <p:nvSpPr>
          <p:cNvPr id="21509" name="Rectangle 5"/>
          <p:cNvSpPr>
            <a:spLocks noChangeArrowheads="1"/>
          </p:cNvSpPr>
          <p:nvPr/>
        </p:nvSpPr>
        <p:spPr bwMode="auto">
          <a:xfrm>
            <a:off x="4876800" y="4572000"/>
            <a:ext cx="45720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u="sng" dirty="0">
                <a:latin typeface="Arial" pitchFamily="34" charset="0"/>
                <a:cs typeface="Arial" pitchFamily="34" charset="0"/>
              </a:rPr>
              <a:t>Services</a:t>
            </a:r>
          </a:p>
          <a:p>
            <a:r>
              <a:rPr lang="en-US" dirty="0">
                <a:latin typeface="Arial" pitchFamily="34" charset="0"/>
                <a:cs typeface="Arial" pitchFamily="34" charset="0"/>
              </a:rPr>
              <a:t>      Cytogenetics</a:t>
            </a:r>
          </a:p>
          <a:p>
            <a:r>
              <a:rPr lang="en-US" dirty="0">
                <a:latin typeface="Arial" pitchFamily="34" charset="0"/>
                <a:cs typeface="Arial" pitchFamily="34" charset="0"/>
              </a:rPr>
              <a:t>      Molecular</a:t>
            </a:r>
          </a:p>
          <a:p>
            <a:r>
              <a:rPr lang="en-US" dirty="0">
                <a:latin typeface="Arial" pitchFamily="34" charset="0"/>
                <a:cs typeface="Arial" pitchFamily="34" charset="0"/>
              </a:rPr>
              <a:t>      Biochemical</a:t>
            </a:r>
          </a:p>
          <a:p>
            <a:r>
              <a:rPr lang="en-US" dirty="0">
                <a:latin typeface="Arial" pitchFamily="34" charset="0"/>
                <a:cs typeface="Arial" pitchFamily="34" charset="0"/>
              </a:rPr>
              <a:t>      Clinical Services</a:t>
            </a:r>
          </a:p>
          <a:p>
            <a:r>
              <a:rPr lang="en-US" dirty="0">
                <a:latin typeface="Arial" pitchFamily="34" charset="0"/>
                <a:cs typeface="Arial" pitchFamily="34" charset="0"/>
              </a:rPr>
              <a:t>      Newborn Screening</a:t>
            </a:r>
          </a:p>
          <a:p>
            <a:endParaRPr lang="en-US" dirty="0">
              <a:latin typeface="Tw Cen MT" pitchFamily="34" charset="0"/>
              <a:hlinkClick r:id="rId5" action="ppaction://hlinkfile"/>
            </a:endParaRPr>
          </a:p>
        </p:txBody>
      </p:sp>
      <p:pic>
        <p:nvPicPr>
          <p:cNvPr id="21510" name="Picture 6" descr="Institue of Human Genetics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457200"/>
            <a:ext cx="4724400"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0147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228600" y="762000"/>
            <a:ext cx="8153400" cy="990600"/>
          </a:xfrm>
        </p:spPr>
        <p:txBody>
          <a:bodyPr/>
          <a:lstStyle/>
          <a:p>
            <a:pPr eaLnBrk="1" hangingPunct="1"/>
            <a:r>
              <a:rPr lang="en-US" dirty="0" smtClean="0">
                <a:solidFill>
                  <a:schemeClr val="tx1"/>
                </a:solidFill>
                <a:latin typeface="Arial" pitchFamily="34" charset="0"/>
                <a:cs typeface="Arial" pitchFamily="34" charset="0"/>
              </a:rPr>
              <a:t>Curriculum Development – 2009</a:t>
            </a:r>
          </a:p>
        </p:txBody>
      </p:sp>
      <p:pic>
        <p:nvPicPr>
          <p:cNvPr id="25603" name="Picture 1" descr="Taken in Tagaytay - geneticists in the Philippines and the speaker reviewing the genetic counseling curriculum" title="Tagaytay, Philippi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209800"/>
            <a:ext cx="52578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05277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066800"/>
            <a:ext cx="7772400" cy="1066800"/>
          </a:xfrm>
        </p:spPr>
        <p:txBody>
          <a:bodyPr>
            <a:normAutofit fontScale="90000"/>
          </a:bodyPr>
          <a:lstStyle/>
          <a:p>
            <a:pPr eaLnBrk="1" fontAlgn="auto" hangingPunct="1">
              <a:spcAft>
                <a:spcPts val="0"/>
              </a:spcAft>
              <a:defRPr/>
            </a:pPr>
            <a:r>
              <a:rPr lang="en-US" dirty="0" smtClean="0">
                <a:solidFill>
                  <a:schemeClr val="tx1"/>
                </a:solidFill>
                <a:latin typeface="Arial" pitchFamily="34" charset="0"/>
                <a:cs typeface="Arial" pitchFamily="34" charset="0"/>
              </a:rPr>
              <a:t>Advocacy and student recruitment</a:t>
            </a:r>
            <a:endParaRPr lang="en-US" dirty="0">
              <a:solidFill>
                <a:schemeClr val="tx1"/>
              </a:solidFill>
              <a:latin typeface="Arial" pitchFamily="34" charset="0"/>
              <a:cs typeface="Arial" pitchFamily="34" charset="0"/>
            </a:endParaRPr>
          </a:p>
        </p:txBody>
      </p:sp>
      <p:pic>
        <p:nvPicPr>
          <p:cNvPr id="26628" name="Picture 1" descr="Logo of the Volunteer Youth Leaders of Health" title="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2480" y="2316479"/>
            <a:ext cx="3962400" cy="2285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2" descr="Volunteer Youth Leaders of Health group photo" title="Tagaytay, Philippin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2316479"/>
            <a:ext cx="3886200" cy="2285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2"/>
          <p:cNvSpPr txBox="1">
            <a:spLocks/>
          </p:cNvSpPr>
          <p:nvPr/>
        </p:nvSpPr>
        <p:spPr>
          <a:xfrm>
            <a:off x="457200" y="4800600"/>
            <a:ext cx="8686800" cy="1325563"/>
          </a:xfrm>
          <a:prstGeom prst="rect">
            <a:avLst/>
          </a:prstGeom>
        </p:spPr>
        <p:txBody>
          <a:bodyPr>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109728" indent="0">
              <a:buFont typeface="Georgia"/>
              <a:buNone/>
            </a:pPr>
            <a:endParaRPr lang="en-US" dirty="0" smtClean="0"/>
          </a:p>
          <a:p>
            <a:pPr marL="109728" indent="0">
              <a:buFont typeface="Georgia"/>
              <a:buNone/>
            </a:pPr>
            <a:r>
              <a:rPr lang="en-US" dirty="0" smtClean="0">
                <a:latin typeface="Arial" pitchFamily="34" charset="0"/>
                <a:cs typeface="Arial" pitchFamily="34" charset="0"/>
              </a:rPr>
              <a:t>At least 81 job positions (1 per province) available</a:t>
            </a:r>
          </a:p>
        </p:txBody>
      </p:sp>
    </p:spTree>
    <p:extLst>
      <p:ext uri="{BB962C8B-B14F-4D97-AF65-F5344CB8AC3E}">
        <p14:creationId xmlns:p14="http://schemas.microsoft.com/office/powerpoint/2010/main" val="39444946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85128" y="457200"/>
            <a:ext cx="8153400" cy="990600"/>
          </a:xfrm>
        </p:spPr>
        <p:txBody>
          <a:bodyPr/>
          <a:lstStyle/>
          <a:p>
            <a:pPr eaLnBrk="1" hangingPunct="1"/>
            <a:r>
              <a:rPr lang="en-US" dirty="0" smtClean="0">
                <a:solidFill>
                  <a:schemeClr val="tx1"/>
                </a:solidFill>
                <a:latin typeface="Arial" pitchFamily="34" charset="0"/>
                <a:cs typeface="Arial" pitchFamily="34" charset="0"/>
              </a:rPr>
              <a:t>Strategic Vision</a:t>
            </a:r>
          </a:p>
        </p:txBody>
      </p:sp>
      <p:sp>
        <p:nvSpPr>
          <p:cNvPr id="3" name="Content Placeholder 2"/>
          <p:cNvSpPr>
            <a:spLocks noGrp="1"/>
          </p:cNvSpPr>
          <p:nvPr>
            <p:ph sz="quarter" idx="1"/>
          </p:nvPr>
        </p:nvSpPr>
        <p:spPr>
          <a:xfrm>
            <a:off x="457200" y="1752600"/>
            <a:ext cx="4191000" cy="4451270"/>
          </a:xfrm>
        </p:spPr>
        <p:txBody>
          <a:bodyPr>
            <a:normAutofit fontScale="85000" lnSpcReduction="20000"/>
          </a:bodyPr>
          <a:lstStyle/>
          <a:p>
            <a:pPr marL="0" indent="0" eaLnBrk="1" fontAlgn="auto" hangingPunct="1">
              <a:spcAft>
                <a:spcPts val="0"/>
              </a:spcAft>
              <a:buNone/>
              <a:defRPr/>
            </a:pPr>
            <a:r>
              <a:rPr lang="en-US" dirty="0" smtClean="0">
                <a:latin typeface="Arial" pitchFamily="34" charset="0"/>
                <a:cs typeface="Arial" pitchFamily="34" charset="0"/>
              </a:rPr>
              <a:t>1999 – Institute of Human Genetics (Manila)</a:t>
            </a:r>
          </a:p>
          <a:p>
            <a:pPr marL="365760" lvl="1" indent="0">
              <a:buNone/>
              <a:defRPr/>
            </a:pPr>
            <a:r>
              <a:rPr lang="en-US" dirty="0" smtClean="0">
                <a:solidFill>
                  <a:schemeClr val="tx1"/>
                </a:solidFill>
                <a:latin typeface="Arial" pitchFamily="34" charset="0"/>
                <a:cs typeface="Arial" pitchFamily="34" charset="0"/>
              </a:rPr>
              <a:t>Fellowship in Medical Genetics</a:t>
            </a:r>
          </a:p>
          <a:p>
            <a:pPr marL="0" indent="0" eaLnBrk="1" fontAlgn="auto" hangingPunct="1">
              <a:spcAft>
                <a:spcPts val="0"/>
              </a:spcAft>
              <a:buNone/>
              <a:defRPr/>
            </a:pPr>
            <a:endParaRPr lang="en-US" dirty="0" smtClean="0">
              <a:latin typeface="Arial" pitchFamily="34" charset="0"/>
              <a:cs typeface="Arial" pitchFamily="34" charset="0"/>
            </a:endParaRPr>
          </a:p>
          <a:p>
            <a:pPr marL="0" indent="0" eaLnBrk="1" fontAlgn="auto" hangingPunct="1">
              <a:spcAft>
                <a:spcPts val="0"/>
              </a:spcAft>
              <a:buNone/>
              <a:defRPr/>
            </a:pPr>
            <a:r>
              <a:rPr lang="en-US" dirty="0" smtClean="0">
                <a:latin typeface="Arial" pitchFamily="34" charset="0"/>
                <a:cs typeface="Arial" pitchFamily="34" charset="0"/>
              </a:rPr>
              <a:t>June 2011- Genetic Counseling Training Program</a:t>
            </a:r>
          </a:p>
          <a:p>
            <a:pPr marL="0" indent="0" eaLnBrk="1" fontAlgn="auto" hangingPunct="1">
              <a:spcAft>
                <a:spcPts val="0"/>
              </a:spcAft>
              <a:buNone/>
              <a:defRPr/>
            </a:pPr>
            <a:endParaRPr lang="en-US" dirty="0" smtClean="0">
              <a:latin typeface="Arial" pitchFamily="34" charset="0"/>
              <a:cs typeface="Arial" pitchFamily="34" charset="0"/>
            </a:endParaRPr>
          </a:p>
          <a:p>
            <a:pPr marL="0" indent="0" eaLnBrk="1" fontAlgn="auto" hangingPunct="1">
              <a:spcAft>
                <a:spcPts val="0"/>
              </a:spcAft>
              <a:buNone/>
              <a:defRPr/>
            </a:pPr>
            <a:r>
              <a:rPr lang="en-US" dirty="0" smtClean="0">
                <a:latin typeface="Arial" pitchFamily="34" charset="0"/>
                <a:cs typeface="Arial" pitchFamily="34" charset="0"/>
              </a:rPr>
              <a:t>20 </a:t>
            </a:r>
            <a:r>
              <a:rPr lang="en-US" dirty="0" smtClean="0">
                <a:latin typeface="Arial" pitchFamily="34" charset="0"/>
                <a:ea typeface="Tahoma" pitchFamily="34" charset="0"/>
                <a:cs typeface="Arial" pitchFamily="34" charset="0"/>
              </a:rPr>
              <a:t>? </a:t>
            </a:r>
            <a:r>
              <a:rPr lang="en-US" dirty="0" smtClean="0">
                <a:latin typeface="Arial" pitchFamily="34" charset="0"/>
                <a:cs typeface="Arial" pitchFamily="34" charset="0"/>
              </a:rPr>
              <a:t>– Philippine Society of Medical Genetics</a:t>
            </a:r>
          </a:p>
          <a:p>
            <a:pPr marL="0" indent="0" eaLnBrk="1" fontAlgn="auto" hangingPunct="1">
              <a:spcAft>
                <a:spcPts val="0"/>
              </a:spcAft>
              <a:buNone/>
              <a:defRPr/>
            </a:pPr>
            <a:endParaRPr lang="en-US" dirty="0" smtClean="0">
              <a:latin typeface="Arial" pitchFamily="34" charset="0"/>
              <a:cs typeface="Arial" pitchFamily="34" charset="0"/>
            </a:endParaRPr>
          </a:p>
          <a:p>
            <a:pPr marL="0" indent="0" eaLnBrk="1" fontAlgn="auto" hangingPunct="1">
              <a:spcAft>
                <a:spcPts val="0"/>
              </a:spcAft>
              <a:buNone/>
              <a:defRPr/>
            </a:pPr>
            <a:r>
              <a:rPr lang="en-US" dirty="0" smtClean="0">
                <a:latin typeface="Arial" pitchFamily="34" charset="0"/>
                <a:cs typeface="Arial" pitchFamily="34" charset="0"/>
              </a:rPr>
              <a:t>20 </a:t>
            </a:r>
            <a:r>
              <a:rPr lang="en-US" dirty="0" smtClean="0">
                <a:latin typeface="Arial" pitchFamily="34" charset="0"/>
                <a:ea typeface="Tahoma" pitchFamily="34" charset="0"/>
                <a:cs typeface="Arial" pitchFamily="34" charset="0"/>
              </a:rPr>
              <a:t>?</a:t>
            </a:r>
            <a:r>
              <a:rPr lang="en-US" dirty="0" smtClean="0">
                <a:latin typeface="Arial" pitchFamily="34" charset="0"/>
                <a:cs typeface="Arial" pitchFamily="34" charset="0"/>
              </a:rPr>
              <a:t> – Philippine Society of Genetic Counselors</a:t>
            </a:r>
          </a:p>
          <a:p>
            <a:pPr marL="320040" indent="-320040" eaLnBrk="1" fontAlgn="auto" hangingPunct="1">
              <a:spcAft>
                <a:spcPts val="0"/>
              </a:spcAft>
              <a:buFont typeface="Wingdings"/>
              <a:buChar char=""/>
              <a:defRPr/>
            </a:pPr>
            <a:endParaRPr lang="en-US" dirty="0" smtClean="0"/>
          </a:p>
          <a:p>
            <a:pPr marL="320040" indent="-320040" eaLnBrk="1" fontAlgn="auto" hangingPunct="1">
              <a:spcAft>
                <a:spcPts val="0"/>
              </a:spcAft>
              <a:buFont typeface="Wingdings"/>
              <a:buChar char=""/>
              <a:defRPr/>
            </a:pPr>
            <a:endParaRPr lang="en-US" dirty="0" smtClean="0"/>
          </a:p>
          <a:p>
            <a:pPr marL="320040" indent="-320040" eaLnBrk="1" fontAlgn="auto" hangingPunct="1">
              <a:spcAft>
                <a:spcPts val="0"/>
              </a:spcAft>
              <a:buFont typeface="Wingdings"/>
              <a:buChar char=""/>
              <a:defRPr/>
            </a:pPr>
            <a:endParaRPr lang="en-US" dirty="0"/>
          </a:p>
        </p:txBody>
      </p:sp>
      <p:pic>
        <p:nvPicPr>
          <p:cNvPr id="28676" name="Picture 6" descr="Map" title="Southeast As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752600"/>
            <a:ext cx="3494088"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Rectangle 6"/>
          <p:cNvSpPr>
            <a:spLocks noChangeArrowheads="1"/>
          </p:cNvSpPr>
          <p:nvPr/>
        </p:nvSpPr>
        <p:spPr bwMode="auto">
          <a:xfrm>
            <a:off x="4648200" y="6203870"/>
            <a:ext cx="4678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dirty="0">
                <a:latin typeface="Arial" pitchFamily="34" charset="0"/>
                <a:cs typeface="Arial" pitchFamily="34" charset="0"/>
              </a:rPr>
              <a:t>http://wikitravel.org/en/Southeast_Asia</a:t>
            </a:r>
          </a:p>
        </p:txBody>
      </p:sp>
    </p:spTree>
    <p:extLst>
      <p:ext uri="{BB962C8B-B14F-4D97-AF65-F5344CB8AC3E}">
        <p14:creationId xmlns:p14="http://schemas.microsoft.com/office/powerpoint/2010/main" val="17693406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304800" y="1676400"/>
            <a:ext cx="4724400" cy="1066800"/>
          </a:xfrm>
        </p:spPr>
        <p:txBody>
          <a:bodyPr>
            <a:normAutofit fontScale="90000"/>
          </a:bodyPr>
          <a:lstStyle/>
          <a:p>
            <a:pPr fontAlgn="auto">
              <a:spcAft>
                <a:spcPts val="0"/>
              </a:spcAft>
              <a:defRPr/>
            </a:pPr>
            <a:r>
              <a:rPr lang="en-US" dirty="0" smtClean="0">
                <a:solidFill>
                  <a:schemeClr val="tx1"/>
                </a:solidFill>
                <a:latin typeface="Arial" pitchFamily="34" charset="0"/>
                <a:cs typeface="Arial" pitchFamily="34" charset="0"/>
              </a:rPr>
              <a:t>University of the Philippines Manila</a:t>
            </a:r>
          </a:p>
        </p:txBody>
      </p:sp>
      <p:sp>
        <p:nvSpPr>
          <p:cNvPr id="51202" name="Content Placeholder 2"/>
          <p:cNvSpPr>
            <a:spLocks noGrp="1"/>
          </p:cNvSpPr>
          <p:nvPr>
            <p:ph idx="1"/>
          </p:nvPr>
        </p:nvSpPr>
        <p:spPr>
          <a:xfrm>
            <a:off x="304800" y="3246437"/>
            <a:ext cx="5638800" cy="3611563"/>
          </a:xfrm>
        </p:spPr>
        <p:txBody>
          <a:bodyPr>
            <a:normAutofit/>
          </a:bodyPr>
          <a:lstStyle/>
          <a:p>
            <a:pPr marL="36512" indent="0">
              <a:buNone/>
            </a:pPr>
            <a:endParaRPr lang="en-US" dirty="0" smtClean="0"/>
          </a:p>
          <a:p>
            <a:pPr marL="36512" indent="0">
              <a:buNone/>
            </a:pPr>
            <a:r>
              <a:rPr lang="en-US" sz="3400" dirty="0" smtClean="0">
                <a:latin typeface="Arial" pitchFamily="34" charset="0"/>
                <a:cs typeface="Arial" pitchFamily="34" charset="0"/>
              </a:rPr>
              <a:t>January 2011 – </a:t>
            </a:r>
          </a:p>
          <a:p>
            <a:pPr marL="36512" indent="0">
              <a:buNone/>
            </a:pPr>
            <a:r>
              <a:rPr lang="en-US" sz="3400" dirty="0" smtClean="0">
                <a:latin typeface="Arial" pitchFamily="34" charset="0"/>
                <a:cs typeface="Arial" pitchFamily="34" charset="0"/>
              </a:rPr>
              <a:t>Board of Regents approval</a:t>
            </a:r>
          </a:p>
          <a:p>
            <a:pPr marL="36512" indent="0">
              <a:buNone/>
            </a:pPr>
            <a:endParaRPr lang="en-US" dirty="0" smtClean="0"/>
          </a:p>
        </p:txBody>
      </p:sp>
      <p:pic>
        <p:nvPicPr>
          <p:cNvPr id="51204" name="Picture 4" descr="Program brochure to increase awareness and recruit potential student applicants" title="Brochure, MS Genetic Counseling Pro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883919"/>
            <a:ext cx="3200400" cy="5559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229600" cy="1066800"/>
          </a:xfrm>
        </p:spPr>
        <p:txBody>
          <a:bodyPr/>
          <a:lstStyle/>
          <a:p>
            <a:r>
              <a:rPr lang="en-US" dirty="0" smtClean="0">
                <a:latin typeface="Arial" pitchFamily="34" charset="0"/>
                <a:cs typeface="Arial" pitchFamily="34" charset="0"/>
              </a:rPr>
              <a:t>Curriculum – two years, 37 units</a:t>
            </a:r>
            <a:endParaRPr lang="en-US" dirty="0">
              <a:latin typeface="Arial" pitchFamily="34" charset="0"/>
              <a:cs typeface="Arial" pitchFamily="34" charset="0"/>
            </a:endParaRPr>
          </a:p>
        </p:txBody>
      </p:sp>
      <p:pic>
        <p:nvPicPr>
          <p:cNvPr id="11469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1524000"/>
            <a:ext cx="8587564" cy="696726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400800" y="6421398"/>
            <a:ext cx="2416046" cy="369332"/>
          </a:xfrm>
          <a:prstGeom prst="rect">
            <a:avLst/>
          </a:prstGeom>
          <a:solidFill>
            <a:schemeClr val="tx1"/>
          </a:solidFill>
        </p:spPr>
        <p:txBody>
          <a:bodyPr wrap="none">
            <a:spAutoFit/>
          </a:bodyPr>
          <a:lstStyle/>
          <a:p>
            <a:r>
              <a:rPr lang="en-US" dirty="0" smtClean="0">
                <a:hlinkClick r:id="rId3"/>
              </a:rPr>
              <a:t>http://ihg.upm.edu.ph/</a:t>
            </a:r>
            <a:endParaRPr lang="en-US" dirty="0"/>
          </a:p>
        </p:txBody>
      </p:sp>
    </p:spTree>
    <p:extLst>
      <p:ext uri="{BB962C8B-B14F-4D97-AF65-F5344CB8AC3E}">
        <p14:creationId xmlns:p14="http://schemas.microsoft.com/office/powerpoint/2010/main" val="8093792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ontent Placeholder 3"/>
          <p:cNvSpPr>
            <a:spLocks noGrp="1"/>
          </p:cNvSpPr>
          <p:nvPr>
            <p:ph sz="quarter" idx="4294967295"/>
          </p:nvPr>
        </p:nvSpPr>
        <p:spPr>
          <a:xfrm>
            <a:off x="304800" y="1981200"/>
            <a:ext cx="6324600" cy="4419600"/>
          </a:xfrm>
        </p:spPr>
        <p:txBody>
          <a:bodyPr>
            <a:normAutofit/>
          </a:bodyPr>
          <a:lstStyle/>
          <a:p>
            <a:pPr marL="0" indent="0">
              <a:buNone/>
            </a:pPr>
            <a:r>
              <a:rPr lang="en-US" sz="3000" i="1" dirty="0" smtClean="0">
                <a:latin typeface="Arial" pitchFamily="34" charset="0"/>
                <a:cs typeface="Arial" pitchFamily="34" charset="0"/>
              </a:rPr>
              <a:t>Cancer clinics</a:t>
            </a:r>
            <a:endParaRPr lang="en-US" sz="3000" dirty="0" smtClean="0">
              <a:latin typeface="Arial" pitchFamily="34" charset="0"/>
              <a:cs typeface="Arial" pitchFamily="34" charset="0"/>
            </a:endParaRPr>
          </a:p>
          <a:p>
            <a:pPr marL="0" indent="0">
              <a:buNone/>
            </a:pPr>
            <a:r>
              <a:rPr lang="en-US" sz="3000" i="1" dirty="0" smtClean="0">
                <a:latin typeface="Arial" pitchFamily="34" charset="0"/>
                <a:cs typeface="Arial" pitchFamily="34" charset="0"/>
              </a:rPr>
              <a:t>General (Pediatric</a:t>
            </a:r>
            <a:r>
              <a:rPr lang="en-US" sz="3000" i="1" dirty="0" smtClean="0">
                <a:latin typeface="Arial" pitchFamily="34" charset="0"/>
                <a:cs typeface="Arial" pitchFamily="34" charset="0"/>
              </a:rPr>
              <a:t>) clinics</a:t>
            </a:r>
            <a:endParaRPr lang="en-US" sz="3000" i="1" dirty="0" smtClean="0">
              <a:latin typeface="Arial" pitchFamily="34" charset="0"/>
              <a:cs typeface="Arial" pitchFamily="34" charset="0"/>
            </a:endParaRPr>
          </a:p>
          <a:p>
            <a:pPr marL="0" indent="0">
              <a:buNone/>
            </a:pPr>
            <a:r>
              <a:rPr lang="en-US" sz="3000" i="1" dirty="0" smtClean="0">
                <a:latin typeface="Arial" pitchFamily="34" charset="0"/>
                <a:cs typeface="Arial" pitchFamily="34" charset="0"/>
              </a:rPr>
              <a:t>Metabolic clinics</a:t>
            </a:r>
            <a:endParaRPr lang="en-US" sz="3000" dirty="0" smtClean="0">
              <a:latin typeface="Arial" pitchFamily="34" charset="0"/>
              <a:cs typeface="Arial" pitchFamily="34" charset="0"/>
            </a:endParaRPr>
          </a:p>
          <a:p>
            <a:pPr marL="0" indent="0">
              <a:buNone/>
            </a:pPr>
            <a:r>
              <a:rPr lang="en-US" sz="3000" i="1" dirty="0" smtClean="0">
                <a:latin typeface="Arial" pitchFamily="34" charset="0"/>
                <a:cs typeface="Arial" pitchFamily="34" charset="0"/>
              </a:rPr>
              <a:t>Inpatient clinics</a:t>
            </a:r>
            <a:endParaRPr lang="en-US" sz="3000" dirty="0" smtClean="0">
              <a:latin typeface="Arial" pitchFamily="34" charset="0"/>
              <a:cs typeface="Arial" pitchFamily="34" charset="0"/>
            </a:endParaRPr>
          </a:p>
          <a:p>
            <a:pPr marL="0" indent="0">
              <a:buNone/>
            </a:pPr>
            <a:r>
              <a:rPr lang="en-US" sz="3000" i="1" dirty="0" smtClean="0">
                <a:latin typeface="Arial" pitchFamily="34" charset="0"/>
                <a:cs typeface="Arial" pitchFamily="34" charset="0"/>
              </a:rPr>
              <a:t>Newborn Screening Centers</a:t>
            </a:r>
          </a:p>
          <a:p>
            <a:pPr marL="0" indent="0">
              <a:buNone/>
            </a:pPr>
            <a:r>
              <a:rPr lang="en-US" sz="3000" i="1" dirty="0" smtClean="0">
                <a:latin typeface="Arial" pitchFamily="34" charset="0"/>
                <a:cs typeface="Arial" pitchFamily="34" charset="0"/>
              </a:rPr>
              <a:t>Prenatal Clinics </a:t>
            </a:r>
          </a:p>
          <a:p>
            <a:pPr marL="0" indent="0">
              <a:buNone/>
            </a:pPr>
            <a:r>
              <a:rPr lang="en-US" sz="3000" i="1" dirty="0" smtClean="0">
                <a:latin typeface="Arial" pitchFamily="34" charset="0"/>
                <a:cs typeface="Arial" pitchFamily="34" charset="0"/>
              </a:rPr>
              <a:t>Community Support Groups </a:t>
            </a:r>
          </a:p>
          <a:p>
            <a:pPr marL="319088" indent="-319088">
              <a:buFont typeface="Wingdings" pitchFamily="2" charset="2"/>
              <a:buChar char=""/>
            </a:pPr>
            <a:endParaRPr lang="en-US" dirty="0" smtClean="0"/>
          </a:p>
          <a:p>
            <a:pPr marL="319088" indent="-319088">
              <a:buFont typeface="Wingdings" pitchFamily="2" charset="2"/>
              <a:buChar char=""/>
            </a:pPr>
            <a:endParaRPr lang="en-US" dirty="0" smtClean="0"/>
          </a:p>
        </p:txBody>
      </p:sp>
      <p:sp>
        <p:nvSpPr>
          <p:cNvPr id="14338" name="Title 2"/>
          <p:cNvSpPr>
            <a:spLocks noGrp="1"/>
          </p:cNvSpPr>
          <p:nvPr>
            <p:ph type="title" idx="4294967295"/>
          </p:nvPr>
        </p:nvSpPr>
        <p:spPr>
          <a:xfrm>
            <a:off x="304800" y="838200"/>
            <a:ext cx="8534400" cy="758825"/>
          </a:xfrm>
        </p:spPr>
        <p:txBody>
          <a:bodyPr>
            <a:normAutofit fontScale="90000"/>
          </a:bodyPr>
          <a:lstStyle/>
          <a:p>
            <a:pPr fontAlgn="auto">
              <a:spcAft>
                <a:spcPts val="0"/>
              </a:spcAft>
              <a:defRPr/>
            </a:pPr>
            <a:r>
              <a:rPr lang="en-US" u="sng" dirty="0" smtClean="0">
                <a:solidFill>
                  <a:schemeClr val="accent3">
                    <a:shade val="75000"/>
                  </a:schemeClr>
                </a:solidFill>
              </a:rPr>
              <a:t/>
            </a:r>
            <a:br>
              <a:rPr lang="en-US" u="sng" dirty="0" smtClean="0">
                <a:solidFill>
                  <a:schemeClr val="accent3">
                    <a:shade val="75000"/>
                  </a:schemeClr>
                </a:solidFill>
              </a:rPr>
            </a:br>
            <a:r>
              <a:rPr lang="en-US" dirty="0" smtClean="0">
                <a:solidFill>
                  <a:schemeClr val="tx1"/>
                </a:solidFill>
                <a:latin typeface="Arial" pitchFamily="34" charset="0"/>
                <a:cs typeface="Arial" pitchFamily="34" charset="0"/>
              </a:rPr>
              <a:t>Clinical Rotation Sites </a:t>
            </a:r>
            <a:r>
              <a:rPr lang="en-US" dirty="0" smtClean="0">
                <a:solidFill>
                  <a:schemeClr val="accent3">
                    <a:shade val="75000"/>
                  </a:schemeClr>
                </a:solidFill>
              </a:rPr>
              <a:t/>
            </a:r>
            <a:br>
              <a:rPr lang="en-US" dirty="0" smtClean="0">
                <a:solidFill>
                  <a:schemeClr val="accent3">
                    <a:shade val="75000"/>
                  </a:schemeClr>
                </a:solidFill>
              </a:rPr>
            </a:br>
            <a:endParaRPr lang="en-US" dirty="0" smtClean="0">
              <a:solidFill>
                <a:schemeClr val="accent3">
                  <a:shade val="75000"/>
                </a:schemeClr>
              </a:solidFill>
            </a:endParaRPr>
          </a:p>
        </p:txBody>
      </p:sp>
      <p:pic>
        <p:nvPicPr>
          <p:cNvPr id="53252" name="Picture 4" descr="Logo and website" title="Philippine Society for Orphan Disorde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1447800"/>
            <a:ext cx="2731331" cy="3032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324598" y="4111228"/>
            <a:ext cx="2667001" cy="369332"/>
          </a:xfrm>
          <a:prstGeom prst="rect">
            <a:avLst/>
          </a:prstGeom>
        </p:spPr>
        <p:txBody>
          <a:bodyPr wrap="square">
            <a:spAutoFit/>
          </a:bodyPr>
          <a:lstStyle/>
          <a:p>
            <a:r>
              <a:rPr lang="en-US" dirty="0" smtClean="0"/>
              <a:t>http://www.psod.org.ph</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Group photo of students and the speaker" title="Pioneer Students of the MS in Genetic Counseling Training Pro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752600"/>
            <a:ext cx="7772400"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itle 4"/>
          <p:cNvSpPr>
            <a:spLocks noGrp="1"/>
          </p:cNvSpPr>
          <p:nvPr>
            <p:ph type="title"/>
          </p:nvPr>
        </p:nvSpPr>
        <p:spPr>
          <a:xfrm>
            <a:off x="152400" y="682752"/>
            <a:ext cx="8229600" cy="1069848"/>
          </a:xfrm>
        </p:spPr>
        <p:txBody>
          <a:bodyPr>
            <a:normAutofit fontScale="90000"/>
          </a:bodyPr>
          <a:lstStyle/>
          <a:p>
            <a:pPr fontAlgn="auto">
              <a:spcAft>
                <a:spcPts val="0"/>
              </a:spcAft>
              <a:defRPr/>
            </a:pPr>
            <a:r>
              <a:rPr lang="en-US" dirty="0" smtClean="0">
                <a:solidFill>
                  <a:schemeClr val="tx1"/>
                </a:solidFill>
                <a:latin typeface="Arial" pitchFamily="34" charset="0"/>
                <a:cs typeface="Arial" pitchFamily="34" charset="0"/>
              </a:rPr>
              <a:t>Pioneer Genetic Counseling Students</a:t>
            </a:r>
          </a:p>
        </p:txBody>
      </p:sp>
      <p:sp>
        <p:nvSpPr>
          <p:cNvPr id="52228" name="Rectangle 5"/>
          <p:cNvSpPr>
            <a:spLocks noChangeArrowheads="1"/>
          </p:cNvSpPr>
          <p:nvPr/>
        </p:nvSpPr>
        <p:spPr bwMode="auto">
          <a:xfrm>
            <a:off x="2209800" y="5105400"/>
            <a:ext cx="65532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t>        National Graduate Office For the Health Sciences, 	       	University of the Philippines Manila</a:t>
            </a:r>
          </a:p>
          <a:p>
            <a:endParaRPr lang="en-US" dirty="0"/>
          </a:p>
          <a:p>
            <a:endParaRPr lang="en-US" dirty="0"/>
          </a:p>
          <a:p>
            <a:endParaRPr lang="en-US" dirty="0"/>
          </a:p>
        </p:txBody>
      </p:sp>
      <p:sp>
        <p:nvSpPr>
          <p:cNvPr id="52229" name="Rectangle 6"/>
          <p:cNvSpPr>
            <a:spLocks noChangeArrowheads="1"/>
          </p:cNvSpPr>
          <p:nvPr/>
        </p:nvSpPr>
        <p:spPr bwMode="auto">
          <a:xfrm>
            <a:off x="4724400" y="5638800"/>
            <a:ext cx="3505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dirty="0"/>
              <a:t>Phone: (+632) 526-5870, 523-1495</a:t>
            </a:r>
            <a:br>
              <a:rPr lang="en-US" sz="1400" dirty="0"/>
            </a:br>
            <a:r>
              <a:rPr lang="en-US" sz="1400" dirty="0"/>
              <a:t>Fax: (+632) 523-1498</a:t>
            </a:r>
            <a:br>
              <a:rPr lang="en-US" sz="1400" dirty="0"/>
            </a:br>
            <a:r>
              <a:rPr lang="en-US" sz="1400" dirty="0"/>
              <a:t>Email: </a:t>
            </a:r>
            <a:r>
              <a:rPr lang="en-US" sz="1400" u="sng" dirty="0">
                <a:hlinkClick r:id="rId4"/>
              </a:rPr>
              <a:t>ngohs@post.upm.edu.ph</a:t>
            </a:r>
            <a:r>
              <a:rPr lang="en-US" sz="1400" dirty="0"/>
              <a:t> </a:t>
            </a:r>
            <a:br>
              <a:rPr lang="en-US" sz="1400" dirty="0"/>
            </a:br>
            <a:r>
              <a:rPr lang="en-US" sz="1400" dirty="0"/>
              <a:t>Website: </a:t>
            </a:r>
            <a:r>
              <a:rPr lang="en-US" sz="1400" u="sng" dirty="0">
                <a:hlinkClick r:id="rId5"/>
              </a:rPr>
              <a:t>www.ngohs.upm.edu.ph</a:t>
            </a:r>
            <a:endParaRPr lang="en-US" sz="1400" dirty="0"/>
          </a:p>
        </p:txBody>
      </p:sp>
    </p:spTree>
    <p:extLst>
      <p:ext uri="{BB962C8B-B14F-4D97-AF65-F5344CB8AC3E}">
        <p14:creationId xmlns:p14="http://schemas.microsoft.com/office/powerpoint/2010/main" val="270576154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1_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676</TotalTime>
  <Words>502</Words>
  <Application>Microsoft Office PowerPoint</Application>
  <PresentationFormat>On-screen Show (4:3)</PresentationFormat>
  <Paragraphs>95</Paragraphs>
  <Slides>16</Slides>
  <Notes>13</Notes>
  <HiddenSlides>0</HiddenSlides>
  <MMClips>0</MMClip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Urban</vt:lpstr>
      <vt:lpstr>1_Urban</vt:lpstr>
      <vt:lpstr>Opportunities and Obstacles in Genetic Counseling Training:  The Philippines’ Experience</vt:lpstr>
      <vt:lpstr>  Presenter Disclosures</vt:lpstr>
      <vt:lpstr>URGENT NEED </vt:lpstr>
      <vt:lpstr>PHILIPPINES</vt:lpstr>
      <vt:lpstr>PowerPoint Presentation</vt:lpstr>
      <vt:lpstr>RA 9288 (Newborn Screening Act of 2004)</vt:lpstr>
      <vt:lpstr>PowerPoint Presentation</vt:lpstr>
      <vt:lpstr>2007 - American Society of Human Genetics Meeting, San Diego</vt:lpstr>
      <vt:lpstr>PowerPoint Presentation</vt:lpstr>
      <vt:lpstr>Curriculum Development – 2009</vt:lpstr>
      <vt:lpstr>Advocacy and student recruitment</vt:lpstr>
      <vt:lpstr>Strategic Vision</vt:lpstr>
      <vt:lpstr>University of the Philippines Manila</vt:lpstr>
      <vt:lpstr>Curriculum – two years, 37 units</vt:lpstr>
      <vt:lpstr> Clinical Rotation Sites  </vt:lpstr>
      <vt:lpstr>Pioneer Genetic Counseling Students</vt:lpstr>
    </vt:vector>
  </TitlesOfParts>
  <Company>University of Washington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Opportunities and Obstacles To Implement a Genetic Counseling Training Program</dc:title>
  <dc:subject>Genetic Counseling</dc:subject>
  <dc:creator>Mercy Laurino</dc:creator>
  <cp:lastModifiedBy>EPLT</cp:lastModifiedBy>
  <cp:revision>64</cp:revision>
  <dcterms:created xsi:type="dcterms:W3CDTF">2011-09-28T16:20:27Z</dcterms:created>
  <dcterms:modified xsi:type="dcterms:W3CDTF">2011-10-21T01:50:31Z</dcterms:modified>
</cp:coreProperties>
</file>