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63" r:id="rId2"/>
  </p:sldMasterIdLst>
  <p:notesMasterIdLst>
    <p:notesMasterId r:id="rId22"/>
  </p:notesMasterIdLst>
  <p:handoutMasterIdLst>
    <p:handoutMasterId r:id="rId23"/>
  </p:handoutMasterIdLst>
  <p:sldIdLst>
    <p:sldId id="256" r:id="rId3"/>
    <p:sldId id="271" r:id="rId4"/>
    <p:sldId id="257" r:id="rId5"/>
    <p:sldId id="260" r:id="rId6"/>
    <p:sldId id="261" r:id="rId7"/>
    <p:sldId id="259" r:id="rId8"/>
    <p:sldId id="258" r:id="rId9"/>
    <p:sldId id="262" r:id="rId10"/>
    <p:sldId id="263" r:id="rId11"/>
    <p:sldId id="264" r:id="rId12"/>
    <p:sldId id="265" r:id="rId13"/>
    <p:sldId id="266" r:id="rId14"/>
    <p:sldId id="272" r:id="rId15"/>
    <p:sldId id="267" r:id="rId16"/>
    <p:sldId id="274" r:id="rId17"/>
    <p:sldId id="268" r:id="rId18"/>
    <p:sldId id="269" r:id="rId19"/>
    <p:sldId id="270" r:id="rId20"/>
    <p:sldId id="273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8" autoAdjust="0"/>
    <p:restoredTop sz="94714" autoAdjust="0"/>
  </p:normalViewPr>
  <p:slideViewPr>
    <p:cSldViewPr>
      <p:cViewPr varScale="1">
        <p:scale>
          <a:sx n="88" d="100"/>
          <a:sy n="88" d="100"/>
        </p:scale>
        <p:origin x="-121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54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E7252B5E-D92A-42E5-83CC-CAFD1D394B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541BB0-1948-4E7B-B939-FF0CFFB7947D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2D4EE0-8F8F-478C-8736-EABDFF256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Given the challenge of engaging and sustaining youth in the collaborative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A446C1-7156-4F0D-B80D-852C24C1538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We want youth to recognize who they are in today's world.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43F1D2-4641-4EA9-819C-0CC776387E2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Explain my community ………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65342B-3E00-4356-8C43-33A4BD4CCF8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Mention the Four Colored Girls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300AE1-BE48-4913-A3AE-748F299948C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Ask the audience what does Identity represent to them ? This is great, interactie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8DB78-8E34-41A8-AFCF-213B754215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6894B6-21CD-4EF3-899F-A482F72DF7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BE6192-F714-48AB-92F4-78A619FBE10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Use the creative titles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This is the screen shot of Y.E.S website. Spend five minutes showing everyone these. 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31C412-7963-4EF5-BE61-DCD99FD087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Add title of skit, objective of skis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Dates not needed,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CD74CF-42E2-4052-BF8C-03854B9423E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48A4454-3B9C-4AE7-B224-976287F5C215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0B497F9-13D0-43DF-BCD8-DA0A768D8F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54D9D-D890-42D6-92B1-A5D620FB6AE9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CCB7-E551-4051-9788-9B8D12C3A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E69E9-A5B3-49BA-951E-0C34CB90728E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A4B4B78-53BA-47D1-97DB-13C10A967C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DCCE625-EF6A-49F9-956A-D89049F55B7F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744064C-487C-4102-97C4-C51E4345B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C7A6F3C-E171-4571-A958-6B0F80E112F1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B26B18B-570B-4E28-B8D0-214488BEE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A63C7-616B-469B-B474-19876072E91C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5C099-926D-47F8-8136-9347176742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D3E37-6B38-4F00-BF42-D6D02B74CB38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4BAF240-BE50-4968-AC74-CD050E8F2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A1796-D760-42D7-AFD8-1C2E4E80BB2F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B1AEF-B246-4E17-8C49-8C24699C9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DDE3BA5-B0D5-496E-99B2-6E807B596A0C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8F20E793-F692-4028-94BC-F78ADC77A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8A052-B692-4B09-A4F1-DFE3D6E9C940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A24DF-955E-4FF5-9068-6671601E51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DB4E-9E59-4AD2-8015-CED76C8B0C72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ADE50-F3F5-4B1D-B0BC-31037C957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0F71-DF59-4C86-89DC-4B1B7CB036A5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6BFCE-56E5-426A-AFE9-1B8AB20F1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B59E0-B34C-4A7A-839D-9290B7D1FE91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0F6FF-0544-4A1B-BC28-E5B07F9F75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9B1DB-B1C5-4400-8B98-F5701879C877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EFD98-9014-4EFE-8C8D-79FE1631C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3DFDF-A2C4-426D-9146-EAC27B41AA80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BF368-586B-4B8C-94B8-6DC9AD9B02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9C55C-750F-453E-8ADD-58D4B94EB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C280-E08B-4057-A418-65E66EFD0719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CE676-74B4-4CCC-9C28-23E91EAD9D9A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D7D04-3364-4E03-81D6-3B9A28648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4214-11A4-45A7-9F9E-B821CC970148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2514-54D7-4AB9-A737-CBC7BFF26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0CC71-8BB2-4DB1-8098-3A8DA416E63C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AA4B-1AEE-4E79-854C-4566092D6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763E9-9D9F-40B5-9ECE-45A44860D627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42DD3-E882-4D56-895F-D66A95608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99EB7-AF7F-47E9-B53C-209D6C1BD300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404C0-B03B-49B6-9013-81816541A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7CBD6-CA16-4FA4-AB72-AA269BFC6D98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A846C-D53F-4BEF-A233-675667A02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B143F0-33C8-4725-AAA6-D3AA0887BB72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446255-07F4-49DB-B350-35B348BC06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76" r:id="rId2"/>
    <p:sldLayoutId id="2147483787" r:id="rId3"/>
    <p:sldLayoutId id="2147483788" r:id="rId4"/>
    <p:sldLayoutId id="2147483789" r:id="rId5"/>
    <p:sldLayoutId id="2147483777" r:id="rId6"/>
    <p:sldLayoutId id="2147483790" r:id="rId7"/>
    <p:sldLayoutId id="2147483778" r:id="rId8"/>
    <p:sldLayoutId id="2147483791" r:id="rId9"/>
    <p:sldLayoutId id="2147483779" r:id="rId10"/>
    <p:sldLayoutId id="214748379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smtClean="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fld id="{8826450D-F6FE-4687-AF11-E18C7D60C155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 smtClean="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fld id="{51C486E4-9E07-47BD-A33C-4E5213356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80" r:id="rId2"/>
    <p:sldLayoutId id="2147483794" r:id="rId3"/>
    <p:sldLayoutId id="2147483781" r:id="rId4"/>
    <p:sldLayoutId id="2147483795" r:id="rId5"/>
    <p:sldLayoutId id="2147483782" r:id="rId6"/>
    <p:sldLayoutId id="2147483783" r:id="rId7"/>
    <p:sldLayoutId id="2147483796" r:id="rId8"/>
    <p:sldLayoutId id="2147483797" r:id="rId9"/>
    <p:sldLayoutId id="2147483784" r:id="rId10"/>
    <p:sldLayoutId id="214748378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wix.com/youthencouagesuccess/youth-encouraging-success" TargetMode="Externa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x.com/youthencouagesuccess/youth-encouraging-success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3810000"/>
            <a:ext cx="6477000" cy="1828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Youth Encouraging Success (Y.E.S)</a:t>
            </a:r>
            <a:endParaRPr lang="en-US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Speaker : Vantasia Joe</a:t>
            </a:r>
          </a:p>
          <a:p>
            <a:pPr eaLnBrk="1" hangingPunct="1">
              <a:defRPr/>
            </a:pPr>
            <a:r>
              <a:rPr lang="en-US" dirty="0" smtClean="0"/>
              <a:t> Dr. Lena </a:t>
            </a:r>
            <a:r>
              <a:rPr lang="en-US" dirty="0" err="1" smtClean="0"/>
              <a:t>Hatchett</a:t>
            </a:r>
            <a:endParaRPr lang="en-US" dirty="0" smtClean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History 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The Proviso Action Committee is a community coalition designed to promote positive youth development through local policy change in Proviso Township.</a:t>
            </a:r>
          </a:p>
          <a:p>
            <a:pPr eaLnBrk="1" hangingPunct="1"/>
            <a:r>
              <a:rPr lang="en-US" smtClean="0"/>
              <a:t>Youth-led : independent arm of the Proviso Action Committee </a:t>
            </a:r>
          </a:p>
          <a:p>
            <a:pPr eaLnBrk="1" hangingPunct="1"/>
            <a:r>
              <a:rPr lang="en-US" smtClean="0"/>
              <a:t> Established in 2008</a:t>
            </a:r>
          </a:p>
          <a:p>
            <a:pPr eaLnBrk="1" hangingPunct="1"/>
            <a:r>
              <a:rPr lang="en-US" smtClean="0"/>
              <a:t>Dr. Lena Hatchett, Barbra Cole and two youth who wanted to empower youth to succeed in their life</a:t>
            </a:r>
          </a:p>
          <a:p>
            <a:pPr eaLnBrk="1" hangingPunct="1"/>
            <a:r>
              <a:rPr lang="en-US" smtClean="0"/>
              <a:t> Location : Stritch School of Medicine at Loyola University 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smtClean="0"/>
              <a:t>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 mission of YES is to encourage young adults ages 14 to 18, who are disenfranchised socially and politically to achieve their goals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Empower young adults to change their lives and empower themselves.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Implement change in the lives of individuals by increasing awareness of self image.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Goal 2011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For youth to realize that they are defined through character and not  the opinion of others.  </a:t>
            </a:r>
          </a:p>
          <a:p>
            <a:pPr eaLnBrk="1" hangingPunct="1"/>
            <a:r>
              <a:rPr lang="en-US" smtClean="0"/>
              <a:t> youth -led peer education program designed to increase awareness of self-identity  </a:t>
            </a:r>
          </a:p>
          <a:p>
            <a:pPr eaLnBrk="1" hangingPunct="1"/>
            <a:r>
              <a:rPr lang="en-US" smtClean="0"/>
              <a:t> encourage self-development among disenfranchised high school youth aged 14-18.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9461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Community: Maywood-Broadview- Bellwood (Illinois)</a:t>
            </a:r>
            <a:endParaRPr lang="en-US" dirty="0"/>
          </a:p>
        </p:txBody>
      </p:sp>
      <p:sp>
        <p:nvSpPr>
          <p:cNvPr id="33794" name="Content Placeholder 5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657600"/>
          </a:xfrm>
        </p:spPr>
        <p:txBody>
          <a:bodyPr/>
          <a:lstStyle/>
          <a:p>
            <a:pPr eaLnBrk="1" hangingPunct="1"/>
            <a:r>
              <a:rPr lang="en-US" sz="2500" smtClean="0"/>
              <a:t>Violence, Gangs, Crime</a:t>
            </a:r>
          </a:p>
          <a:p>
            <a:pPr eaLnBrk="1" hangingPunct="1"/>
            <a:r>
              <a:rPr lang="en-US" sz="2500" smtClean="0"/>
              <a:t>Drug &amp; Alcohol usage </a:t>
            </a:r>
          </a:p>
          <a:p>
            <a:pPr eaLnBrk="1" hangingPunct="1"/>
            <a:r>
              <a:rPr lang="en-US" sz="2500" smtClean="0"/>
              <a:t>Inadequate  Village Services</a:t>
            </a:r>
          </a:p>
          <a:p>
            <a:pPr eaLnBrk="1" hangingPunct="1"/>
            <a:r>
              <a:rPr lang="en-US" sz="2500" smtClean="0"/>
              <a:t>Only one local Boys and Girls Club</a:t>
            </a:r>
          </a:p>
          <a:p>
            <a:pPr eaLnBrk="1" hangingPunct="1"/>
            <a:r>
              <a:rPr lang="en-US" sz="2500" smtClean="0"/>
              <a:t>Limited youth activities </a:t>
            </a:r>
          </a:p>
          <a:p>
            <a:pPr eaLnBrk="1" hangingPunct="1"/>
            <a:endParaRPr lang="en-US" sz="2500" smtClean="0"/>
          </a:p>
          <a:p>
            <a:pPr eaLnBrk="1" hangingPunct="1"/>
            <a:endParaRPr lang="en-US" sz="2500" smtClean="0"/>
          </a:p>
          <a:p>
            <a:pPr eaLnBrk="1" hangingPunct="1"/>
            <a:endParaRPr lang="en-US" sz="2500" smtClean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Men Women and Youth mentoring program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Vegetable Garden in which youth can participate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Famer’s Market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Proviso United with Loyola Students for Education Enrichment (PULSE)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Y.E.S</a:t>
            </a:r>
            <a:endParaRPr lang="en-US" dirty="0"/>
          </a:p>
        </p:txBody>
      </p:sp>
      <p:sp>
        <p:nvSpPr>
          <p:cNvPr id="33796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39763"/>
          </a:xfrm>
        </p:spPr>
        <p:txBody>
          <a:bodyPr/>
          <a:lstStyle/>
          <a:p>
            <a:pPr eaLnBrk="1" hangingPunct="1"/>
            <a:r>
              <a:rPr lang="en-US" smtClean="0"/>
              <a:t>Challenges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3976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Opportunities 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Identity</a:t>
            </a:r>
          </a:p>
        </p:txBody>
      </p:sp>
      <p:sp>
        <p:nvSpPr>
          <p:cNvPr id="35842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8862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What does Identity means to you? </a:t>
            </a:r>
          </a:p>
          <a:p>
            <a:pPr eaLnBrk="1" hangingPunct="1"/>
            <a:r>
              <a:rPr lang="en-US" smtClean="0"/>
              <a:t>Y.E.S goal is for youth to recognize who they are in society and that  they shape their own identity.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Char char="Ø"/>
            </a:pPr>
            <a:endParaRPr lang="en-US" smtClean="0"/>
          </a:p>
        </p:txBody>
      </p:sp>
      <p:pic>
        <p:nvPicPr>
          <p:cNvPr id="7" name="Content Placeholder 6" descr="idenitity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24399" y="2590800"/>
            <a:ext cx="4236769" cy="1841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35844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962400" cy="990600"/>
          </a:xfrm>
        </p:spPr>
        <p:txBody>
          <a:bodyPr/>
          <a:lstStyle/>
          <a:p>
            <a:pPr eaLnBrk="1" hangingPunct="1"/>
            <a:r>
              <a:rPr lang="en-US" smtClean="0"/>
              <a:t>The issue of Identity in the context of race, class, age, and gender. </a:t>
            </a:r>
          </a:p>
          <a:p>
            <a:pPr eaLnBrk="1" hangingPunct="1"/>
            <a:endParaRPr lang="en-US" smtClean="0"/>
          </a:p>
        </p:txBody>
      </p:sp>
      <p:sp>
        <p:nvSpPr>
          <p:cNvPr id="35845" name="TextBox 9"/>
          <p:cNvSpPr txBox="1">
            <a:spLocks noChangeArrowheads="1"/>
          </p:cNvSpPr>
          <p:nvPr/>
        </p:nvSpPr>
        <p:spPr bwMode="auto">
          <a:xfrm>
            <a:off x="5181600" y="4419600"/>
            <a:ext cx="3581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Tw Cen MT" pitchFamily="34" charset="0"/>
              </a:rPr>
              <a:t>A Person debating what their  identity means to them. </a:t>
            </a:r>
          </a:p>
          <a:p>
            <a:endParaRPr lang="en-US" sz="2000">
              <a:latin typeface="Tw Cen MT" pitchFamily="34" charset="0"/>
            </a:endParaRPr>
          </a:p>
          <a:p>
            <a:r>
              <a:rPr lang="en-US" sz="1000">
                <a:latin typeface="Tw Cen MT" pitchFamily="34" charset="0"/>
              </a:rPr>
              <a:t>Source : http://online-identity-theft.net/online-identity-theft/11-7-million-persons-reported-identity-theft-victimization-in-2008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Can you  define Identity ?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A person’s true character.</a:t>
            </a:r>
          </a:p>
          <a:p>
            <a:pPr eaLnBrk="1" hangingPunct="1"/>
            <a:r>
              <a:rPr lang="en-US" smtClean="0"/>
              <a:t>Who you are when no one is looking.</a:t>
            </a:r>
          </a:p>
          <a:p>
            <a:pPr eaLnBrk="1" hangingPunct="1"/>
            <a:r>
              <a:rPr lang="en-US" smtClean="0"/>
              <a:t>Our identity is our distinct voice within a crowd.</a:t>
            </a:r>
          </a:p>
          <a:p>
            <a:pPr eaLnBrk="1" hangingPunct="1"/>
            <a:r>
              <a:rPr lang="en-US" smtClean="0"/>
              <a:t>Shapes the society we live in and our culture.</a:t>
            </a:r>
          </a:p>
          <a:p>
            <a:pPr eaLnBrk="1" hangingPunct="1"/>
            <a:r>
              <a:rPr lang="en-US" smtClean="0"/>
              <a:t>Various characteristics which makes up an individual.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Placeholder 2"/>
          <p:cNvSpPr>
            <a:spLocks noGrp="1"/>
          </p:cNvSpPr>
          <p:nvPr>
            <p:ph type="body" idx="2"/>
          </p:nvPr>
        </p:nvSpPr>
        <p:spPr>
          <a:xfrm>
            <a:off x="0" y="4876800"/>
            <a:ext cx="1600200" cy="1828800"/>
          </a:xfrm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Goal – Drug and Alcohols</a:t>
            </a:r>
          </a:p>
          <a:p>
            <a:r>
              <a:rPr lang="en-US" smtClean="0">
                <a:solidFill>
                  <a:srgbClr val="FF0000"/>
                </a:solidFill>
              </a:rPr>
              <a:t>Year 2009-2010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smtClean="0"/>
              <a:t>Advertisements</a:t>
            </a:r>
            <a:br>
              <a:rPr dirty="0" smtClean="0"/>
            </a:br>
            <a:endParaRPr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Placeholder 2"/>
          <p:cNvSpPr>
            <a:spLocks noGrp="1"/>
          </p:cNvSpPr>
          <p:nvPr>
            <p:ph type="body" idx="2"/>
          </p:nvPr>
        </p:nvSpPr>
        <p:spPr>
          <a:xfrm>
            <a:off x="7772400" y="4572000"/>
            <a:ext cx="1371600" cy="1905000"/>
          </a:xfrm>
        </p:spPr>
        <p:txBody>
          <a:bodyPr>
            <a:normAutofit fontScale="70000" lnSpcReduction="20000"/>
          </a:bodyPr>
          <a:lstStyle/>
          <a:p>
            <a:pPr fontAlgn="auto">
              <a:buFont typeface="Wingdings 2"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Y.E.S  Flyers for promoting events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smtClean="0"/>
              <a:t/>
            </a:r>
            <a:br>
              <a:rPr dirty="0" smtClean="0"/>
            </a:br>
            <a:endParaRPr sz="2800" dirty="0">
              <a:latin typeface="+mj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We the generation: impact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Drugs &amp; Alcohol – 2009-2010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Youth Summit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>
                <a:latin typeface="+mj-lt"/>
              </a:rPr>
              <a:t>Presenters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>
                <a:latin typeface="+mj-lt"/>
              </a:rPr>
              <a:t>Speakers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>
                <a:latin typeface="+mj-lt"/>
              </a:rPr>
              <a:t>Open Mic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800" dirty="0" smtClean="0">
                <a:latin typeface="+mj-lt"/>
              </a:rPr>
              <a:t>Spoken Word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sz="2800" dirty="0" smtClean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5050" y="1589088"/>
            <a:ext cx="3886200" cy="4811712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Group Discussion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>
                <a:latin typeface="+mj-lt"/>
              </a:rPr>
              <a:t>Speaker discussed their life dealing with drugs and alcohol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>
                <a:latin typeface="+mj-lt"/>
              </a:rPr>
              <a:t>Encourage students through Rap, Poetry and spoken word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>
                <a:latin typeface="+mj-lt"/>
              </a:rPr>
              <a:t>Communicate and connect with the youth in the community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8" descr="y.es 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0"/>
            <a:ext cx="3810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/>
          <a:srcRect l="41112" t="19556" r="21667" b="45778"/>
          <a:stretch>
            <a:fillRect/>
          </a:stretch>
        </p:blipFill>
        <p:spPr bwMode="auto">
          <a:xfrm>
            <a:off x="0" y="0"/>
            <a:ext cx="53673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14590" t="58072" r="63303" b="6558"/>
          <a:stretch>
            <a:fillRect/>
          </a:stretch>
        </p:blipFill>
        <p:spPr>
          <a:xfrm>
            <a:off x="0" y="2590800"/>
            <a:ext cx="4572000" cy="2425700"/>
          </a:xfrm>
          <a:noFill/>
        </p:spPr>
      </p:pic>
      <p:sp>
        <p:nvSpPr>
          <p:cNvPr id="28673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Youth Encouraging Success Members in 2011 and youth in the community</a:t>
            </a:r>
          </a:p>
        </p:txBody>
      </p:sp>
      <p:sp>
        <p:nvSpPr>
          <p:cNvPr id="4608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                                        Members </a:t>
            </a:r>
          </a:p>
        </p:txBody>
      </p:sp>
      <p:pic>
        <p:nvPicPr>
          <p:cNvPr id="46086" name="Picture 5"/>
          <p:cNvPicPr>
            <a:picLocks noChangeAspect="1" noChangeArrowheads="1"/>
          </p:cNvPicPr>
          <p:nvPr/>
        </p:nvPicPr>
        <p:blipFill>
          <a:blip r:embed="rId4"/>
          <a:srcRect l="41112" t="35556" r="22221" b="31557"/>
          <a:stretch>
            <a:fillRect/>
          </a:stretch>
        </p:blipFill>
        <p:spPr bwMode="auto">
          <a:xfrm>
            <a:off x="4648200" y="1752600"/>
            <a:ext cx="4495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6"/>
          <p:cNvPicPr>
            <a:picLocks noChangeAspect="1" noChangeArrowheads="1"/>
          </p:cNvPicPr>
          <p:nvPr/>
        </p:nvPicPr>
        <p:blipFill>
          <a:blip r:embed="rId3"/>
          <a:srcRect l="11246" t="6483" r="12236" b="6734"/>
          <a:stretch>
            <a:fillRect/>
          </a:stretch>
        </p:blipFill>
        <p:spPr bwMode="auto">
          <a:xfrm>
            <a:off x="0" y="0"/>
            <a:ext cx="9144000" cy="5105400"/>
          </a:xfrm>
          <a:prstGeom prst="rect">
            <a:avLst/>
          </a:prstGeom>
          <a:blipFill dpi="0" rotWithShape="1">
            <a:blip r:embed="rId4"/>
            <a:srcRect l="11246" t="6483" r="12236" b="6734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2057400" y="5029200"/>
            <a:ext cx="541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w Cen MT" pitchFamily="34" charset="0"/>
              </a:rPr>
              <a:t>Youth Encouraging Success  (Y.E.S)</a:t>
            </a:r>
          </a:p>
          <a:p>
            <a:r>
              <a:rPr lang="en-US">
                <a:latin typeface="Tw Cen MT" pitchFamily="34" charset="0"/>
              </a:rPr>
              <a:t>Website :  </a:t>
            </a:r>
            <a:r>
              <a:rPr lang="en-US">
                <a:latin typeface="Tw Cen MT" pitchFamily="34" charset="0"/>
                <a:hlinkClick r:id="rId5"/>
              </a:rPr>
              <a:t>http://www.wix.com/youthencouagesuccess/youth-encouraging-success</a:t>
            </a:r>
            <a:r>
              <a:rPr lang="en-US">
                <a:latin typeface="Tw Cen MT" pitchFamily="34" charset="0"/>
              </a:rPr>
              <a:t>  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Sponsors 2011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2800" dirty="0" smtClean="0">
              <a:latin typeface="+mj-lt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Broadview Park District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2800" dirty="0" smtClean="0">
              <a:latin typeface="+mj-lt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Proviso Action Committee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2800" dirty="0" smtClean="0">
              <a:latin typeface="+mj-lt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Stritch School of Medicine, Loyola University Chicago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2800" dirty="0" smtClean="0">
              <a:latin typeface="+mj-lt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Proviso Mathematics  and Science Academy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Current Events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Christ King High school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Location : South side of Chicago, IL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Perform a Skit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dirty="0" smtClean="0">
                <a:latin typeface="+mj-lt"/>
              </a:rPr>
              <a:t>Typical Barbie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800" dirty="0" smtClean="0">
                <a:latin typeface="+mj-lt"/>
              </a:rPr>
              <a:t>Objectives : Open Youth minds, grasp their attention on issue of Identity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Shared what identity represented to themselves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Informed us about their community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How identity impacted their school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 Felt a lack of identity expression </a:t>
            </a:r>
            <a:endParaRPr lang="en-US" sz="2800" dirty="0">
              <a:latin typeface="+mj-lt"/>
            </a:endParaRPr>
          </a:p>
        </p:txBody>
      </p:sp>
      <p:sp>
        <p:nvSpPr>
          <p:cNvPr id="32772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Where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3976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+mj-lt"/>
              </a:rPr>
              <a:t>Audience Response 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Y.E.S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Just Healing Conference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2800" dirty="0" smtClean="0">
              <a:latin typeface="+mj-lt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 Walking for The Answers</a:t>
            </a:r>
          </a:p>
          <a:p>
            <a:pPr marL="571500" indent="-571500" eaLnBrk="1" fontAlgn="auto" hangingPunct="1"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 smtClean="0">
                <a:latin typeface="+mj-lt"/>
              </a:rPr>
              <a:t>YES team walked to raise funds for autism and developmental disorder awareness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2800" dirty="0" smtClean="0">
                <a:latin typeface="+mj-lt"/>
              </a:rPr>
              <a:t> Broadview Park District Build Day</a:t>
            </a:r>
          </a:p>
          <a:p>
            <a:pPr marL="571500" indent="-571500" eaLnBrk="1" fontAlgn="auto" hangingPunct="1"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 smtClean="0">
                <a:latin typeface="+mj-lt"/>
              </a:rPr>
              <a:t>Help build a park with volunteers in the community.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2800" dirty="0">
              <a:latin typeface="+mj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Future Projects 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Camping trips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Help Building a park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One on one conversation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youth -led peer education program  groups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Taking youth out of their comfort zone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Allowing them to find themselves </a:t>
            </a:r>
          </a:p>
          <a:p>
            <a:pPr eaLnBrk="1" hangingPunct="1">
              <a:defRPr/>
            </a:pP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Gain Youth 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Connecting with them on a  personal level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Communicating effectively 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Relating life events to their personal lives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youth -led peer education program 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Self Development </a:t>
            </a:r>
          </a:p>
          <a:p>
            <a:pPr eaLnBrk="1" hangingPunct="1">
              <a:defRPr/>
            </a:pPr>
            <a:endParaRPr lang="en-US" sz="2800" dirty="0" smtClean="0">
              <a:latin typeface="+mj-lt"/>
            </a:endParaRPr>
          </a:p>
          <a:p>
            <a:pPr eaLnBrk="1" hangingPunct="1">
              <a:defRPr/>
            </a:pP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Contact Information </a:t>
            </a:r>
            <a:br>
              <a:rPr lang="en-US" sz="2800" smtClean="0"/>
            </a:br>
            <a:endParaRPr lang="en-US" sz="2800" smtClean="0"/>
          </a:p>
        </p:txBody>
      </p:sp>
      <p:sp>
        <p:nvSpPr>
          <p:cNvPr id="37890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Website Youth Encouraging Success  (Y.E.S)  </a:t>
            </a:r>
            <a:r>
              <a:rPr lang="en-US" sz="2800" dirty="0" smtClean="0">
                <a:latin typeface="+mj-lt"/>
                <a:hlinkClick r:id="rId2"/>
              </a:rPr>
              <a:t>http://www.wix.com/youthencouagesuccess/youth-encouraging-success</a:t>
            </a:r>
            <a:r>
              <a:rPr lang="en-US" sz="2800" dirty="0" smtClean="0">
                <a:latin typeface="+mj-lt"/>
              </a:rPr>
              <a:t> 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Vantasia Joe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>
                <a:latin typeface="+mj-lt"/>
              </a:rPr>
              <a:t>Vantasia.Joe@marquette.edu 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Dr. Lena </a:t>
            </a:r>
            <a:r>
              <a:rPr lang="en-US" sz="2800" dirty="0" err="1" smtClean="0">
                <a:latin typeface="+mj-lt"/>
              </a:rPr>
              <a:t>Hatchett</a:t>
            </a:r>
            <a:endParaRPr lang="en-US" sz="2800" dirty="0" smtClean="0">
              <a:latin typeface="+mj-lt"/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800" dirty="0" smtClean="0">
                <a:latin typeface="+mj-lt"/>
              </a:rPr>
              <a:t>Lhatchett@lumc.edu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endParaRPr lang="en-US" sz="2800" dirty="0" smtClean="0">
              <a:latin typeface="+mj-lt"/>
            </a:endParaRPr>
          </a:p>
          <a:p>
            <a:pPr eaLnBrk="1" hangingPunct="1">
              <a:defRPr/>
            </a:pPr>
            <a:endParaRPr lang="en-US" sz="2800" dirty="0" smtClean="0">
              <a:latin typeface="+mj-lt"/>
            </a:endParaRPr>
          </a:p>
          <a:p>
            <a:pPr eaLnBrk="1" hangingPunct="1">
              <a:defRPr/>
            </a:pP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05000"/>
            <a:ext cx="6934200" cy="2590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9600" dirty="0" smtClean="0"/>
              <a:t>Thanks </a:t>
            </a:r>
            <a:endParaRPr lang="en-US" sz="9600" dirty="0"/>
          </a:p>
        </p:txBody>
      </p:sp>
      <p:sp>
        <p:nvSpPr>
          <p:cNvPr id="36866" name="Subtit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Any Questions 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456</TotalTime>
  <Words>711</Words>
  <Application>Microsoft Office PowerPoint</Application>
  <PresentationFormat>On-screen Show (4:3)</PresentationFormat>
  <Paragraphs>139</Paragraphs>
  <Slides>19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Median</vt:lpstr>
      <vt:lpstr>Paper</vt:lpstr>
      <vt:lpstr>Youth Encouraging Success (Y.E.S)</vt:lpstr>
      <vt:lpstr>History </vt:lpstr>
      <vt:lpstr>MISSION</vt:lpstr>
      <vt:lpstr>Goal 2011</vt:lpstr>
      <vt:lpstr>Community: Maywood-Broadview- Bellwood (Illinois)</vt:lpstr>
      <vt:lpstr>Identity</vt:lpstr>
      <vt:lpstr>Can you  define Identity ?</vt:lpstr>
      <vt:lpstr>Advertisements </vt:lpstr>
      <vt:lpstr> </vt:lpstr>
      <vt:lpstr>We the generation: impact 2010</vt:lpstr>
      <vt:lpstr>                                         Members </vt:lpstr>
      <vt:lpstr>Slide 12</vt:lpstr>
      <vt:lpstr>Sponsors 2011</vt:lpstr>
      <vt:lpstr>Current Events</vt:lpstr>
      <vt:lpstr>Y.E.S Projects</vt:lpstr>
      <vt:lpstr>Future Projects </vt:lpstr>
      <vt:lpstr>Gain Youth </vt:lpstr>
      <vt:lpstr>Contact Information  </vt:lpstr>
      <vt:lpstr>Thanks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57</cp:revision>
  <dcterms:created xsi:type="dcterms:W3CDTF">2011-10-20T19:10:11Z</dcterms:created>
  <dcterms:modified xsi:type="dcterms:W3CDTF">2011-10-26T00:26:51Z</dcterms:modified>
</cp:coreProperties>
</file>