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 id="2147483669" r:id="rId2"/>
  </p:sldMasterIdLst>
  <p:notesMasterIdLst>
    <p:notesMasterId r:id="rId4"/>
  </p:notesMasterIdLst>
  <p:handoutMasterIdLst>
    <p:handoutMasterId r:id="rId5"/>
  </p:handoutMasterIdLst>
  <p:sldIdLst>
    <p:sldId id="261" r:id="rId3"/>
  </p:sldIdLst>
  <p:sldSz cx="51206400" cy="32918400"/>
  <p:notesSz cx="9296400" cy="7010400"/>
  <p:defaultTextStyle>
    <a:defPPr>
      <a:defRPr lang="en-US"/>
    </a:defPPr>
    <a:lvl1pPr algn="l" rtl="0" fontAlgn="base">
      <a:spcBef>
        <a:spcPct val="0"/>
      </a:spcBef>
      <a:spcAft>
        <a:spcPct val="0"/>
      </a:spcAft>
      <a:defRPr sz="2700" b="1" kern="1200">
        <a:solidFill>
          <a:schemeClr val="tx1"/>
        </a:solidFill>
        <a:latin typeface="Arial" pitchFamily="34" charset="0"/>
        <a:ea typeface="+mn-ea"/>
        <a:cs typeface="+mn-cs"/>
      </a:defRPr>
    </a:lvl1pPr>
    <a:lvl2pPr marL="534467" algn="l" rtl="0" fontAlgn="base">
      <a:spcBef>
        <a:spcPct val="0"/>
      </a:spcBef>
      <a:spcAft>
        <a:spcPct val="0"/>
      </a:spcAft>
      <a:defRPr sz="2700" b="1" kern="1200">
        <a:solidFill>
          <a:schemeClr val="tx1"/>
        </a:solidFill>
        <a:latin typeface="Arial" pitchFamily="34" charset="0"/>
        <a:ea typeface="+mn-ea"/>
        <a:cs typeface="+mn-cs"/>
      </a:defRPr>
    </a:lvl2pPr>
    <a:lvl3pPr marL="1068934" algn="l" rtl="0" fontAlgn="base">
      <a:spcBef>
        <a:spcPct val="0"/>
      </a:spcBef>
      <a:spcAft>
        <a:spcPct val="0"/>
      </a:spcAft>
      <a:defRPr sz="2700" b="1" kern="1200">
        <a:solidFill>
          <a:schemeClr val="tx1"/>
        </a:solidFill>
        <a:latin typeface="Arial" pitchFamily="34" charset="0"/>
        <a:ea typeface="+mn-ea"/>
        <a:cs typeface="+mn-cs"/>
      </a:defRPr>
    </a:lvl3pPr>
    <a:lvl4pPr marL="1603400" algn="l" rtl="0" fontAlgn="base">
      <a:spcBef>
        <a:spcPct val="0"/>
      </a:spcBef>
      <a:spcAft>
        <a:spcPct val="0"/>
      </a:spcAft>
      <a:defRPr sz="2700" b="1" kern="1200">
        <a:solidFill>
          <a:schemeClr val="tx1"/>
        </a:solidFill>
        <a:latin typeface="Arial" pitchFamily="34" charset="0"/>
        <a:ea typeface="+mn-ea"/>
        <a:cs typeface="+mn-cs"/>
      </a:defRPr>
    </a:lvl4pPr>
    <a:lvl5pPr marL="2137867" algn="l" rtl="0" fontAlgn="base">
      <a:spcBef>
        <a:spcPct val="0"/>
      </a:spcBef>
      <a:spcAft>
        <a:spcPct val="0"/>
      </a:spcAft>
      <a:defRPr sz="2700" b="1" kern="1200">
        <a:solidFill>
          <a:schemeClr val="tx1"/>
        </a:solidFill>
        <a:latin typeface="Arial" pitchFamily="34" charset="0"/>
        <a:ea typeface="+mn-ea"/>
        <a:cs typeface="+mn-cs"/>
      </a:defRPr>
    </a:lvl5pPr>
    <a:lvl6pPr marL="2672334" algn="l" defTabSz="1068934" rtl="0" eaLnBrk="1" latinLnBrk="0" hangingPunct="1">
      <a:defRPr sz="2700" b="1" kern="1200">
        <a:solidFill>
          <a:schemeClr val="tx1"/>
        </a:solidFill>
        <a:latin typeface="Arial" pitchFamily="34" charset="0"/>
        <a:ea typeface="+mn-ea"/>
        <a:cs typeface="+mn-cs"/>
      </a:defRPr>
    </a:lvl6pPr>
    <a:lvl7pPr marL="3206801" algn="l" defTabSz="1068934" rtl="0" eaLnBrk="1" latinLnBrk="0" hangingPunct="1">
      <a:defRPr sz="2700" b="1" kern="1200">
        <a:solidFill>
          <a:schemeClr val="tx1"/>
        </a:solidFill>
        <a:latin typeface="Arial" pitchFamily="34" charset="0"/>
        <a:ea typeface="+mn-ea"/>
        <a:cs typeface="+mn-cs"/>
      </a:defRPr>
    </a:lvl7pPr>
    <a:lvl8pPr marL="3741268" algn="l" defTabSz="1068934" rtl="0" eaLnBrk="1" latinLnBrk="0" hangingPunct="1">
      <a:defRPr sz="2700" b="1" kern="1200">
        <a:solidFill>
          <a:schemeClr val="tx1"/>
        </a:solidFill>
        <a:latin typeface="Arial" pitchFamily="34" charset="0"/>
        <a:ea typeface="+mn-ea"/>
        <a:cs typeface="+mn-cs"/>
      </a:defRPr>
    </a:lvl8pPr>
    <a:lvl9pPr marL="4275734" algn="l" defTabSz="1068934" rtl="0" eaLnBrk="1" latinLnBrk="0" hangingPunct="1">
      <a:defRPr sz="2700" b="1"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EAFF"/>
    <a:srgbClr val="CDE6FF"/>
    <a:srgbClr val="FF6600"/>
    <a:srgbClr val="33CCCC"/>
    <a:srgbClr val="CC99FF"/>
    <a:srgbClr val="A50021"/>
    <a:srgbClr val="FFCC99"/>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9497" autoAdjust="0"/>
  </p:normalViewPr>
  <p:slideViewPr>
    <p:cSldViewPr>
      <p:cViewPr>
        <p:scale>
          <a:sx n="30" d="100"/>
          <a:sy n="30" d="100"/>
        </p:scale>
        <p:origin x="-810" y="252"/>
      </p:cViewPr>
      <p:guideLst>
        <p:guide orient="horz" pos="13667"/>
        <p:guide orient="horz" pos="20088"/>
        <p:guide orient="horz" pos="628"/>
        <p:guide orient="horz" pos="3613"/>
        <p:guide orient="horz" pos="4163"/>
        <p:guide orient="horz" pos="4556"/>
        <p:guide orient="horz" pos="6126"/>
        <p:guide orient="horz" pos="3220"/>
        <p:guide pos="12218"/>
        <p:guide pos="326"/>
        <p:guide pos="31942"/>
        <p:guide pos="4032"/>
        <p:guide pos="20038"/>
        <p:guide pos="16128"/>
      </p:guideLst>
    </p:cSldViewPr>
  </p:slideViewPr>
  <p:outlineViewPr>
    <p:cViewPr>
      <p:scale>
        <a:sx n="25" d="100"/>
        <a:sy n="25" d="100"/>
      </p:scale>
      <p:origin x="0" y="0"/>
    </p:cViewPr>
  </p:outlineViewPr>
  <p:notesTextViewPr>
    <p:cViewPr>
      <p:scale>
        <a:sx n="25" d="100"/>
        <a:sy n="25"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c.gov\private\M131\hmo9\AJOEM\WRTgoals2009.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HK\Documents\HK_AugNIOSH2011\AJOEM\age16-19.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HK\Documents\HK_AugNIOSH2011\AJOEM\age16-19.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HK\Documents\HK_AugNIOSH2011\AJOEM\age16-19.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HK\Documents\HK_Aug2011\WRTgoals2009.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c.gov\private\M131\hmo9\AJOEM\WRTgoals2009.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dc.gov\private\M131\hmo9\NIOSH_Salt\VPA_RILA_BLS2007HK3.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dc.gov\private\M131\hmo9\AJOEM\WRTgoals2009.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barChart>
        <c:barDir val="col"/>
        <c:grouping val="clustered"/>
        <c:varyColors val="0"/>
        <c:ser>
          <c:idx val="0"/>
          <c:order val="0"/>
          <c:tx>
            <c:v>Wholesale</c:v>
          </c:tx>
          <c:invertIfNegative val="0"/>
          <c:dLbls>
            <c:showLegendKey val="0"/>
            <c:showVal val="1"/>
            <c:showCatName val="0"/>
            <c:showSerName val="0"/>
            <c:showPercent val="0"/>
            <c:showBubbleSize val="0"/>
            <c:showLeaderLines val="0"/>
          </c:dLbls>
          <c:cat>
            <c:strRef>
              <c:f>fatality!$A$4:$A$7</c:f>
              <c:strCache>
                <c:ptCount val="4"/>
                <c:pt idx="0">
                  <c:v>STFs</c:v>
                </c:pt>
                <c:pt idx="1">
                  <c:v>Violence</c:v>
                </c:pt>
                <c:pt idx="2">
                  <c:v>Motor injury</c:v>
                </c:pt>
                <c:pt idx="3">
                  <c:v>Others</c:v>
                </c:pt>
              </c:strCache>
            </c:strRef>
          </c:cat>
          <c:val>
            <c:numRef>
              <c:f>fatality!$C$4:$C$7</c:f>
              <c:numCache>
                <c:formatCode>0.0%</c:formatCode>
                <c:ptCount val="4"/>
                <c:pt idx="0">
                  <c:v>0.12903225806451613</c:v>
                </c:pt>
                <c:pt idx="1">
                  <c:v>0.12365591397849462</c:v>
                </c:pt>
                <c:pt idx="2">
                  <c:v>0.43010752688172044</c:v>
                </c:pt>
                <c:pt idx="3">
                  <c:v>0.31720430107527192</c:v>
                </c:pt>
              </c:numCache>
            </c:numRef>
          </c:val>
        </c:ser>
        <c:ser>
          <c:idx val="1"/>
          <c:order val="1"/>
          <c:tx>
            <c:v>Retail</c:v>
          </c:tx>
          <c:invertIfNegative val="0"/>
          <c:dLbls>
            <c:showLegendKey val="0"/>
            <c:showVal val="1"/>
            <c:showCatName val="0"/>
            <c:showSerName val="0"/>
            <c:showPercent val="0"/>
            <c:showBubbleSize val="0"/>
            <c:showLeaderLines val="0"/>
          </c:dLbls>
          <c:cat>
            <c:strRef>
              <c:f>fatality!$A$4:$A$7</c:f>
              <c:strCache>
                <c:ptCount val="4"/>
                <c:pt idx="0">
                  <c:v>STFs</c:v>
                </c:pt>
                <c:pt idx="1">
                  <c:v>Violence</c:v>
                </c:pt>
                <c:pt idx="2">
                  <c:v>Motor injury</c:v>
                </c:pt>
                <c:pt idx="3">
                  <c:v>Others</c:v>
                </c:pt>
              </c:strCache>
            </c:strRef>
          </c:cat>
          <c:val>
            <c:numRef>
              <c:f>fatality!$E$4:$E$7</c:f>
              <c:numCache>
                <c:formatCode>0.0%</c:formatCode>
                <c:ptCount val="4"/>
                <c:pt idx="0">
                  <c:v>8.5910652920962227E-2</c:v>
                </c:pt>
                <c:pt idx="1">
                  <c:v>0.54295532646048705</c:v>
                </c:pt>
                <c:pt idx="2">
                  <c:v>0.20618556701030927</c:v>
                </c:pt>
                <c:pt idx="3">
                  <c:v>0.16494845360824853</c:v>
                </c:pt>
              </c:numCache>
            </c:numRef>
          </c:val>
        </c:ser>
        <c:dLbls>
          <c:showLegendKey val="0"/>
          <c:showVal val="0"/>
          <c:showCatName val="0"/>
          <c:showSerName val="0"/>
          <c:showPercent val="0"/>
          <c:showBubbleSize val="0"/>
        </c:dLbls>
        <c:gapWidth val="150"/>
        <c:axId val="86454272"/>
        <c:axId val="86455808"/>
      </c:barChart>
      <c:catAx>
        <c:axId val="86454272"/>
        <c:scaling>
          <c:orientation val="minMax"/>
        </c:scaling>
        <c:delete val="0"/>
        <c:axPos val="b"/>
        <c:majorTickMark val="out"/>
        <c:minorTickMark val="none"/>
        <c:tickLblPos val="nextTo"/>
        <c:crossAx val="86455808"/>
        <c:crosses val="autoZero"/>
        <c:auto val="1"/>
        <c:lblAlgn val="ctr"/>
        <c:lblOffset val="100"/>
        <c:noMultiLvlLbl val="0"/>
      </c:catAx>
      <c:valAx>
        <c:axId val="86455808"/>
        <c:scaling>
          <c:orientation val="minMax"/>
        </c:scaling>
        <c:delete val="0"/>
        <c:axPos val="l"/>
        <c:numFmt formatCode="0.0%" sourceLinked="1"/>
        <c:majorTickMark val="out"/>
        <c:minorTickMark val="none"/>
        <c:tickLblPos val="nextTo"/>
        <c:crossAx val="86454272"/>
        <c:crosses val="autoZero"/>
        <c:crossBetween val="between"/>
      </c:valAx>
    </c:plotArea>
    <c:legend>
      <c:legendPos val="r"/>
      <c:layout>
        <c:manualLayout>
          <c:xMode val="edge"/>
          <c:yMode val="edge"/>
          <c:x val="0.78634639228378667"/>
          <c:y val="0.4033440214303109"/>
          <c:w val="0.17070882244013977"/>
          <c:h val="0.14520199150363935"/>
        </c:manualLayout>
      </c:layout>
      <c:overlay val="0"/>
    </c:legend>
    <c:plotVisOnly val="1"/>
    <c:dispBlanksAs val="gap"/>
    <c:showDLblsOverMax val="0"/>
  </c:chart>
  <c:txPr>
    <a:bodyPr/>
    <a:lstStyle/>
    <a:p>
      <a:pPr>
        <a:defRPr sz="3000" baseline="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3200"/>
            </a:pPr>
            <a:r>
              <a:rPr lang="en-US" sz="3200" b="1" i="0" baseline="0">
                <a:effectLst/>
              </a:rPr>
              <a:t>Source of injury illness</a:t>
            </a:r>
            <a:endParaRPr lang="en-US" sz="3200">
              <a:effectLst/>
            </a:endParaRPr>
          </a:p>
          <a:p>
            <a:pPr>
              <a:defRPr sz="3200"/>
            </a:pPr>
            <a:r>
              <a:rPr lang="en-US" sz="3200" b="1" i="0" baseline="0">
                <a:effectLst/>
              </a:rPr>
              <a:t>among youth (16-19 age group), 2009</a:t>
            </a:r>
            <a:endParaRPr lang="en-US" sz="3200"/>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3200" b="1" i="0" u="none" strike="noStrike" kern="1200" baseline="0">
                <a:solidFill>
                  <a:sysClr val="windowText" lastClr="000000"/>
                </a:solidFill>
                <a:latin typeface="+mn-lt"/>
                <a:ea typeface="+mn-ea"/>
                <a:cs typeface="+mn-cs"/>
              </a:defRPr>
            </a:pPr>
            <a:r>
              <a:rPr lang="en-US" sz="3200" b="1" i="0" u="none" strike="noStrike" baseline="0">
                <a:effectLst/>
              </a:rPr>
              <a:t>Nonfatal occupational injury and illness </a:t>
            </a:r>
          </a:p>
          <a:p>
            <a:pPr marL="0" marR="0" indent="0" algn="ctr" defTabSz="914400" rtl="0" eaLnBrk="1" fontAlgn="auto" latinLnBrk="0" hangingPunct="1">
              <a:lnSpc>
                <a:spcPct val="100000"/>
              </a:lnSpc>
              <a:spcBef>
                <a:spcPts val="0"/>
              </a:spcBef>
              <a:spcAft>
                <a:spcPts val="0"/>
              </a:spcAft>
              <a:buClrTx/>
              <a:buSzTx/>
              <a:buFontTx/>
              <a:buNone/>
              <a:tabLst/>
              <a:defRPr sz="3200" b="1" i="0" u="none" strike="noStrike" kern="1200" baseline="0">
                <a:solidFill>
                  <a:sysClr val="windowText" lastClr="000000"/>
                </a:solidFill>
                <a:latin typeface="+mn-lt"/>
                <a:ea typeface="+mn-ea"/>
                <a:cs typeface="+mn-cs"/>
              </a:defRPr>
            </a:pPr>
            <a:r>
              <a:rPr lang="en-US" sz="3200" b="1" i="0" u="none" strike="noStrike" baseline="0">
                <a:effectLst/>
              </a:rPr>
              <a:t>by </a:t>
            </a:r>
            <a:r>
              <a:rPr lang="en-US" sz="3200" b="1" i="0" baseline="0">
                <a:effectLst/>
              </a:rPr>
              <a:t>industry </a:t>
            </a:r>
            <a:r>
              <a:rPr lang="en-US" sz="3200" b="1" i="0" u="none" strike="noStrike" baseline="0">
                <a:effectLst/>
              </a:rPr>
              <a:t>among youth (16-19 age group), 2009</a:t>
            </a:r>
            <a:r>
              <a:rPr lang="en-US" sz="3200"/>
              <a:t> </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explosion val="25"/>
          <c:dLbls>
            <c:dLbl>
              <c:idx val="0"/>
              <c:layout>
                <c:manualLayout>
                  <c:x val="-3.7240725856714493E-2"/>
                  <c:y val="3.383083501505612E-2"/>
                </c:manualLayout>
              </c:layout>
              <c:tx>
                <c:rich>
                  <a:bodyPr/>
                  <a:lstStyle/>
                  <a:p>
                    <a:r>
                      <a:rPr lang="en-US" dirty="0"/>
                      <a:t>      </a:t>
                    </a:r>
                    <a:r>
                      <a:rPr lang="en-US" dirty="0" err="1" smtClean="0"/>
                      <a:t>AgriFF</a:t>
                    </a:r>
                    <a:r>
                      <a:rPr lang="en-US" dirty="0" smtClean="0"/>
                      <a:t> </a:t>
                    </a:r>
                    <a:r>
                      <a:rPr lang="en-US" dirty="0"/>
                      <a:t>
1%</a:t>
                    </a:r>
                  </a:p>
                </c:rich>
              </c:tx>
              <c:showLegendKey val="0"/>
              <c:showVal val="0"/>
              <c:showCatName val="1"/>
              <c:showSerName val="0"/>
              <c:showPercent val="1"/>
              <c:showBubbleSize val="0"/>
            </c:dLbl>
            <c:dLbl>
              <c:idx val="1"/>
              <c:delete val="1"/>
            </c:dLbl>
            <c:dLbl>
              <c:idx val="2"/>
              <c:layout/>
              <c:tx>
                <c:rich>
                  <a:bodyPr/>
                  <a:lstStyle/>
                  <a:p>
                    <a:r>
                      <a:rPr lang="en-US" smtClean="0"/>
                      <a:t>35</a:t>
                    </a:r>
                    <a:endParaRPr lang="en-US"/>
                  </a:p>
                </c:rich>
              </c:tx>
              <c:showLegendKey val="0"/>
              <c:showVal val="0"/>
              <c:showCatName val="1"/>
              <c:showSerName val="0"/>
              <c:showPercent val="1"/>
              <c:showBubbleSize val="0"/>
            </c:dLbl>
            <c:dLbl>
              <c:idx val="3"/>
              <c:layout>
                <c:manualLayout>
                  <c:x val="1.3014275324802449E-2"/>
                  <c:y val="-1.2647321055574661E-2"/>
                </c:manualLayout>
              </c:layout>
              <c:tx>
                <c:rich>
                  <a:bodyPr/>
                  <a:lstStyle/>
                  <a:p>
                    <a:r>
                      <a:rPr lang="en-US" dirty="0"/>
                      <a:t>    </a:t>
                    </a:r>
                    <a:r>
                      <a:rPr lang="en-US" dirty="0" smtClean="0"/>
                      <a:t>Manufacture</a:t>
                    </a:r>
                    <a:r>
                      <a:rPr lang="en-US" dirty="0"/>
                      <a:t>
6%</a:t>
                    </a:r>
                  </a:p>
                </c:rich>
              </c:tx>
              <c:showLegendKey val="0"/>
              <c:showVal val="0"/>
              <c:showCatName val="1"/>
              <c:showSerName val="0"/>
              <c:showPercent val="1"/>
              <c:showBubbleSize val="0"/>
            </c:dLbl>
            <c:dLbl>
              <c:idx val="4"/>
              <c:layout>
                <c:manualLayout>
                  <c:x val="-0.18992640606676875"/>
                  <c:y val="5.6457241226947112E-2"/>
                </c:manualLayout>
              </c:layout>
              <c:tx>
                <c:rich>
                  <a:bodyPr/>
                  <a:lstStyle/>
                  <a:p>
                    <a:pPr>
                      <a:defRPr sz="2800" baseline="0">
                        <a:solidFill>
                          <a:schemeClr val="bg1"/>
                        </a:solidFill>
                      </a:defRPr>
                    </a:pPr>
                    <a:r>
                      <a:rPr lang="en-US" baseline="0" dirty="0">
                        <a:solidFill>
                          <a:schemeClr val="bg1"/>
                        </a:solidFill>
                      </a:rPr>
                      <a:t> Wholesale </a:t>
                    </a:r>
                    <a:r>
                      <a:rPr lang="en-US" baseline="0" dirty="0" smtClean="0">
                        <a:solidFill>
                          <a:schemeClr val="bg1"/>
                        </a:solidFill>
                      </a:rPr>
                      <a:t> 5</a:t>
                    </a:r>
                    <a:r>
                      <a:rPr lang="en-US" baseline="0" dirty="0">
                        <a:solidFill>
                          <a:schemeClr val="bg1"/>
                        </a:solidFill>
                      </a:rPr>
                      <a:t>%</a:t>
                    </a:r>
                  </a:p>
                </c:rich>
              </c:tx>
              <c:spPr/>
              <c:showLegendKey val="0"/>
              <c:showVal val="0"/>
              <c:showCatName val="1"/>
              <c:showSerName val="0"/>
              <c:showPercent val="1"/>
              <c:showBubbleSize val="0"/>
            </c:dLbl>
            <c:dLbl>
              <c:idx val="5"/>
              <c:layout>
                <c:manualLayout>
                  <c:x val="-0.1148139622759185"/>
                  <c:y val="-9.8632393978272614E-2"/>
                </c:manualLayout>
              </c:layout>
              <c:spPr/>
              <c:txPr>
                <a:bodyPr/>
                <a:lstStyle/>
                <a:p>
                  <a:pPr>
                    <a:defRPr sz="2800" baseline="0">
                      <a:solidFill>
                        <a:schemeClr val="bg1"/>
                      </a:solidFill>
                    </a:defRPr>
                  </a:pPr>
                  <a:endParaRPr lang="en-US"/>
                </a:p>
              </c:txPr>
              <c:showLegendKey val="0"/>
              <c:showVal val="0"/>
              <c:showCatName val="1"/>
              <c:showSerName val="0"/>
              <c:showPercent val="1"/>
              <c:showBubbleSize val="0"/>
            </c:dLbl>
            <c:dLbl>
              <c:idx val="6"/>
              <c:layout/>
              <c:tx>
                <c:rich>
                  <a:bodyPr/>
                  <a:lstStyle/>
                  <a:p>
                    <a:r>
                      <a:rPr lang="en-US" sz="2800" dirty="0"/>
                      <a:t>      </a:t>
                    </a:r>
                    <a:r>
                      <a:rPr lang="en-US" sz="2800" dirty="0" smtClean="0"/>
                      <a:t>Trans. </a:t>
                    </a:r>
                    <a:r>
                      <a:rPr lang="en-US" sz="2800" dirty="0"/>
                      <a:t>and Warehousing 
3%</a:t>
                    </a:r>
                    <a:endParaRPr lang="en-US" dirty="0"/>
                  </a:p>
                </c:rich>
              </c:tx>
              <c:showLegendKey val="0"/>
              <c:showVal val="0"/>
              <c:showCatName val="1"/>
              <c:showSerName val="0"/>
              <c:showPercent val="1"/>
              <c:showBubbleSize val="0"/>
            </c:dLbl>
            <c:dLbl>
              <c:idx val="8"/>
              <c:delete val="1"/>
            </c:dLbl>
            <c:dLbl>
              <c:idx val="9"/>
              <c:delete val="1"/>
            </c:dLbl>
            <c:dLbl>
              <c:idx val="10"/>
              <c:layout>
                <c:manualLayout>
                  <c:x val="8.166125955909237E-2"/>
                  <c:y val="-8.6594929676174617E-2"/>
                </c:manualLayout>
              </c:layout>
              <c:tx>
                <c:rich>
                  <a:bodyPr/>
                  <a:lstStyle/>
                  <a:p>
                    <a:r>
                      <a:rPr lang="en-US" sz="2800"/>
                      <a:t>Professional and business service
10%</a:t>
                    </a:r>
                    <a:endParaRPr lang="en-US"/>
                  </a:p>
                </c:rich>
              </c:tx>
              <c:showLegendKey val="0"/>
              <c:showVal val="0"/>
              <c:showCatName val="1"/>
              <c:showSerName val="0"/>
              <c:showPercent val="1"/>
              <c:showBubbleSize val="0"/>
            </c:dLbl>
            <c:dLbl>
              <c:idx val="11"/>
              <c:layout>
                <c:manualLayout>
                  <c:x val="0.14583170834053269"/>
                  <c:y val="-0.13958089669837792"/>
                </c:manualLayout>
              </c:layout>
              <c:tx>
                <c:rich>
                  <a:bodyPr/>
                  <a:lstStyle/>
                  <a:p>
                    <a:r>
                      <a:rPr lang="en-US" sz="2800"/>
                      <a:t>Education and health service
14%</a:t>
                    </a:r>
                    <a:endParaRPr lang="en-US"/>
                  </a:p>
                </c:rich>
              </c:tx>
              <c:showLegendKey val="0"/>
              <c:showVal val="0"/>
              <c:showCatName val="1"/>
              <c:showSerName val="0"/>
              <c:showPercent val="1"/>
              <c:showBubbleSize val="0"/>
            </c:dLbl>
            <c:dLbl>
              <c:idx val="12"/>
              <c:layout>
                <c:manualLayout>
                  <c:x val="0.18579657736505831"/>
                  <c:y val="7.086465661664175E-2"/>
                </c:manualLayout>
              </c:layout>
              <c:tx>
                <c:rich>
                  <a:bodyPr/>
                  <a:lstStyle/>
                  <a:p>
                    <a:pPr>
                      <a:defRPr sz="2800" baseline="0">
                        <a:solidFill>
                          <a:schemeClr val="bg1"/>
                        </a:solidFill>
                      </a:defRPr>
                    </a:pPr>
                    <a:r>
                      <a:rPr lang="en-US" sz="2800" baseline="0" dirty="0">
                        <a:solidFill>
                          <a:schemeClr val="accent4">
                            <a:lumMod val="10000"/>
                          </a:schemeClr>
                        </a:solidFill>
                      </a:rPr>
                      <a:t>Leisure and </a:t>
                    </a:r>
                    <a:r>
                      <a:rPr lang="en-US" sz="2800" baseline="0" dirty="0" smtClean="0">
                        <a:solidFill>
                          <a:schemeClr val="accent4">
                            <a:lumMod val="10000"/>
                          </a:schemeClr>
                        </a:solidFill>
                      </a:rPr>
                      <a:t>hospitality</a:t>
                    </a:r>
                    <a:r>
                      <a:rPr lang="en-US" sz="2800" baseline="0" dirty="0">
                        <a:solidFill>
                          <a:schemeClr val="accent4">
                            <a:lumMod val="10000"/>
                          </a:schemeClr>
                        </a:solidFill>
                      </a:rPr>
                      <a:t>
25%</a:t>
                    </a:r>
                    <a:endParaRPr lang="en-US" baseline="0" dirty="0">
                      <a:solidFill>
                        <a:schemeClr val="accent4">
                          <a:lumMod val="10000"/>
                        </a:schemeClr>
                      </a:solidFill>
                    </a:endParaRPr>
                  </a:p>
                </c:rich>
              </c:tx>
              <c:spPr/>
              <c:showLegendKey val="0"/>
              <c:showVal val="0"/>
              <c:showCatName val="1"/>
              <c:showSerName val="0"/>
              <c:showPercent val="1"/>
              <c:showBubbleSize val="0"/>
            </c:dLbl>
            <c:dLbl>
              <c:idx val="13"/>
              <c:layout>
                <c:manualLayout>
                  <c:x val="-0.12856399849465988"/>
                  <c:y val="3.0813417839481109E-2"/>
                </c:manualLayout>
              </c:layout>
              <c:tx>
                <c:rich>
                  <a:bodyPr/>
                  <a:lstStyle/>
                  <a:p>
                    <a:r>
                      <a:rPr lang="en-US" sz="2800" dirty="0"/>
                      <a:t>Other services
3%</a:t>
                    </a:r>
                    <a:endParaRPr lang="en-US" dirty="0"/>
                  </a:p>
                </c:rich>
              </c:tx>
              <c:showLegendKey val="0"/>
              <c:showVal val="0"/>
              <c:showCatName val="1"/>
              <c:showSerName val="0"/>
              <c:showPercent val="1"/>
              <c:showBubbleSize val="0"/>
            </c:dLbl>
            <c:txPr>
              <a:bodyPr/>
              <a:lstStyle/>
              <a:p>
                <a:pPr>
                  <a:defRPr sz="2800"/>
                </a:pPr>
                <a:endParaRPr lang="en-US"/>
              </a:p>
            </c:txPr>
            <c:showLegendKey val="0"/>
            <c:showVal val="0"/>
            <c:showCatName val="1"/>
            <c:showSerName val="0"/>
            <c:showPercent val="1"/>
            <c:showBubbleSize val="0"/>
            <c:showLeaderLines val="1"/>
          </c:dLbls>
          <c:cat>
            <c:strRef>
              <c:f>('age16-19'!$A$54:$A$57,'age16-19'!$A$60:$A$62,'age16-19'!$A$64:$A$65)</c:f>
              <c:strCache>
                <c:ptCount val="9"/>
                <c:pt idx="0">
                  <c:v>      Agriculture Forestry Fishing and Hunting </c:v>
                </c:pt>
                <c:pt idx="1">
                  <c:v>      Mining </c:v>
                </c:pt>
                <c:pt idx="2">
                  <c:v>    Construction</c:v>
                </c:pt>
                <c:pt idx="3">
                  <c:v>    Manufacturing</c:v>
                </c:pt>
                <c:pt idx="4">
                  <c:v>      Wholesale Trade</c:v>
                </c:pt>
                <c:pt idx="5">
                  <c:v>      Retail Trade</c:v>
                </c:pt>
                <c:pt idx="6">
                  <c:v>      Transportation and Warehousing (4)</c:v>
                </c:pt>
                <c:pt idx="7">
                  <c:v>    Information</c:v>
                </c:pt>
                <c:pt idx="8">
                  <c:v>    Financial activities</c:v>
                </c:pt>
              </c:strCache>
            </c:strRef>
          </c:cat>
          <c:val>
            <c:numRef>
              <c:f>('age16-19'!$J$54:$J$57,'age16-19'!$J$60:$J$65,'age16-19'!$J$68,'age16-19'!$J$72,'age16-19'!$J$75,'age16-19'!$J$78)</c:f>
              <c:numCache>
                <c:formatCode>0.0%</c:formatCode>
                <c:ptCount val="14"/>
                <c:pt idx="0">
                  <c:v>1.3882669055082848E-2</c:v>
                </c:pt>
                <c:pt idx="1">
                  <c:v>4.0304523063143752E-3</c:v>
                </c:pt>
                <c:pt idx="2">
                  <c:v>6.4039408866995079E-2</c:v>
                </c:pt>
                <c:pt idx="3">
                  <c:v>6.1800268696820419E-2</c:v>
                </c:pt>
                <c:pt idx="4">
                  <c:v>4.8365427675772503E-2</c:v>
                </c:pt>
                <c:pt idx="5">
                  <c:v>0.24048365427675772</c:v>
                </c:pt>
                <c:pt idx="6">
                  <c:v>3.0004478280340349E-2</c:v>
                </c:pt>
                <c:pt idx="8">
                  <c:v>3.5826242722794446E-3</c:v>
                </c:pt>
                <c:pt idx="9">
                  <c:v>1.3882669055082848E-2</c:v>
                </c:pt>
                <c:pt idx="10">
                  <c:v>9.7178683385579931E-2</c:v>
                </c:pt>
                <c:pt idx="11">
                  <c:v>0.1406180026869682</c:v>
                </c:pt>
                <c:pt idx="12">
                  <c:v>0.25347066726377071</c:v>
                </c:pt>
                <c:pt idx="13">
                  <c:v>2.8213166144200628E-2</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3200"/>
            </a:pPr>
            <a:r>
              <a:rPr lang="en-US" sz="3200" b="1" i="0" baseline="0" dirty="0">
                <a:effectLst/>
              </a:rPr>
              <a:t>Percent Changes of Injured Youth (under 24) in WRT among Private industry, </a:t>
            </a:r>
            <a:r>
              <a:rPr lang="en-US" sz="3200" b="1" i="0" baseline="0" dirty="0" smtClean="0">
                <a:effectLst/>
              </a:rPr>
              <a:t>2003-9 </a:t>
            </a:r>
            <a:endParaRPr lang="en-US" sz="3200" dirty="0">
              <a:effectLst/>
            </a:endParaRPr>
          </a:p>
        </c:rich>
      </c:tx>
      <c:layout/>
      <c:overlay val="0"/>
    </c:title>
    <c:autoTitleDeleted val="0"/>
    <c:plotArea>
      <c:layout/>
      <c:barChart>
        <c:barDir val="col"/>
        <c:grouping val="clustered"/>
        <c:varyColors val="0"/>
        <c:ser>
          <c:idx val="0"/>
          <c:order val="0"/>
          <c:tx>
            <c:strRef>
              <c:f>Sheet1!$A$4</c:f>
              <c:strCache>
                <c:ptCount val="1"/>
                <c:pt idx="0">
                  <c:v>WRT employed /private industry</c:v>
                </c:pt>
              </c:strCache>
            </c:strRef>
          </c:tx>
          <c:invertIfNegative val="0"/>
          <c:cat>
            <c:numRef>
              <c:f>Sheet1!$B$1:$H$1</c:f>
              <c:numCache>
                <c:formatCode>General</c:formatCode>
                <c:ptCount val="7"/>
                <c:pt idx="0">
                  <c:v>2003</c:v>
                </c:pt>
                <c:pt idx="1">
                  <c:v>2004</c:v>
                </c:pt>
                <c:pt idx="2">
                  <c:v>2005</c:v>
                </c:pt>
                <c:pt idx="3">
                  <c:v>2006</c:v>
                </c:pt>
                <c:pt idx="4">
                  <c:v>2007</c:v>
                </c:pt>
                <c:pt idx="5">
                  <c:v>2008</c:v>
                </c:pt>
                <c:pt idx="6">
                  <c:v>2009</c:v>
                </c:pt>
              </c:numCache>
            </c:numRef>
          </c:cat>
          <c:val>
            <c:numRef>
              <c:f>Sheet1!$B$4:$H$4</c:f>
              <c:numCache>
                <c:formatCode>0.0%</c:formatCode>
                <c:ptCount val="7"/>
                <c:pt idx="0">
                  <c:v>0.22700000000000001</c:v>
                </c:pt>
                <c:pt idx="1">
                  <c:v>0.23100000000000001</c:v>
                </c:pt>
                <c:pt idx="2">
                  <c:v>0.23400000000000001</c:v>
                </c:pt>
                <c:pt idx="3">
                  <c:v>0.23400000000000001</c:v>
                </c:pt>
                <c:pt idx="4">
                  <c:v>0.22500000000000001</c:v>
                </c:pt>
                <c:pt idx="5">
                  <c:v>0.222</c:v>
                </c:pt>
                <c:pt idx="6">
                  <c:v>0.223</c:v>
                </c:pt>
              </c:numCache>
            </c:numRef>
          </c:val>
        </c:ser>
        <c:ser>
          <c:idx val="1"/>
          <c:order val="1"/>
          <c:tx>
            <c:strRef>
              <c:f>Sheet1!$A$7</c:f>
              <c:strCache>
                <c:ptCount val="1"/>
                <c:pt idx="0">
                  <c:v>WRT injured youngers under 24/ private industry</c:v>
                </c:pt>
              </c:strCache>
            </c:strRef>
          </c:tx>
          <c:invertIfNegative val="0"/>
          <c:trendline>
            <c:trendlineType val="linear"/>
            <c:dispRSqr val="0"/>
            <c:dispEq val="0"/>
          </c:trendline>
          <c:cat>
            <c:numRef>
              <c:f>Sheet1!$B$1:$H$1</c:f>
              <c:numCache>
                <c:formatCode>General</c:formatCode>
                <c:ptCount val="7"/>
                <c:pt idx="0">
                  <c:v>2003</c:v>
                </c:pt>
                <c:pt idx="1">
                  <c:v>2004</c:v>
                </c:pt>
                <c:pt idx="2">
                  <c:v>2005</c:v>
                </c:pt>
                <c:pt idx="3">
                  <c:v>2006</c:v>
                </c:pt>
                <c:pt idx="4">
                  <c:v>2007</c:v>
                </c:pt>
                <c:pt idx="5">
                  <c:v>2008</c:v>
                </c:pt>
                <c:pt idx="6">
                  <c:v>2009</c:v>
                </c:pt>
              </c:numCache>
            </c:numRef>
          </c:cat>
          <c:val>
            <c:numRef>
              <c:f>Sheet1!$B$7:$H$7</c:f>
              <c:numCache>
                <c:formatCode>0.0%</c:formatCode>
                <c:ptCount val="7"/>
                <c:pt idx="0">
                  <c:v>0.248</c:v>
                </c:pt>
                <c:pt idx="1">
                  <c:v>0.25800000000000001</c:v>
                </c:pt>
                <c:pt idx="2">
                  <c:v>0.252</c:v>
                </c:pt>
                <c:pt idx="3">
                  <c:v>0.248</c:v>
                </c:pt>
                <c:pt idx="4">
                  <c:v>0.26300000000000001</c:v>
                </c:pt>
                <c:pt idx="5">
                  <c:v>0.26</c:v>
                </c:pt>
                <c:pt idx="6">
                  <c:v>0.25700000000000001</c:v>
                </c:pt>
              </c:numCache>
            </c:numRef>
          </c:val>
        </c:ser>
        <c:dLbls>
          <c:showLegendKey val="0"/>
          <c:showVal val="0"/>
          <c:showCatName val="0"/>
          <c:showSerName val="0"/>
          <c:showPercent val="0"/>
          <c:showBubbleSize val="0"/>
        </c:dLbls>
        <c:gapWidth val="150"/>
        <c:axId val="86859776"/>
        <c:axId val="86861312"/>
      </c:barChart>
      <c:catAx>
        <c:axId val="86859776"/>
        <c:scaling>
          <c:orientation val="minMax"/>
        </c:scaling>
        <c:delete val="0"/>
        <c:axPos val="b"/>
        <c:numFmt formatCode="General" sourceLinked="1"/>
        <c:majorTickMark val="none"/>
        <c:minorTickMark val="none"/>
        <c:tickLblPos val="nextTo"/>
        <c:txPr>
          <a:bodyPr/>
          <a:lstStyle/>
          <a:p>
            <a:pPr>
              <a:defRPr sz="2800"/>
            </a:pPr>
            <a:endParaRPr lang="en-US"/>
          </a:p>
        </c:txPr>
        <c:crossAx val="86861312"/>
        <c:crosses val="autoZero"/>
        <c:auto val="1"/>
        <c:lblAlgn val="ctr"/>
        <c:lblOffset val="100"/>
        <c:noMultiLvlLbl val="0"/>
      </c:catAx>
      <c:valAx>
        <c:axId val="86861312"/>
        <c:scaling>
          <c:orientation val="minMax"/>
        </c:scaling>
        <c:delete val="0"/>
        <c:axPos val="l"/>
        <c:numFmt formatCode="0.0%" sourceLinked="1"/>
        <c:majorTickMark val="none"/>
        <c:minorTickMark val="none"/>
        <c:tickLblPos val="nextTo"/>
        <c:txPr>
          <a:bodyPr/>
          <a:lstStyle/>
          <a:p>
            <a:pPr>
              <a:defRPr sz="2800"/>
            </a:pPr>
            <a:endParaRPr lang="en-US"/>
          </a:p>
        </c:txPr>
        <c:crossAx val="86859776"/>
        <c:crosses val="autoZero"/>
        <c:crossBetween val="between"/>
      </c:valAx>
    </c:plotArea>
    <c:legend>
      <c:legendPos val="r"/>
      <c:legendEntry>
        <c:idx val="2"/>
        <c:delete val="1"/>
      </c:legendEntry>
      <c:layout/>
      <c:overlay val="0"/>
      <c:txPr>
        <a:bodyPr/>
        <a:lstStyle/>
        <a:p>
          <a:pPr>
            <a:defRPr sz="32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800"/>
            </a:pPr>
            <a:r>
              <a:rPr lang="en-US" sz="3200" dirty="0"/>
              <a:t>WRT share of nonfatal injury/illness and employment </a:t>
            </a:r>
            <a:endParaRPr lang="en-US" sz="3200" dirty="0" smtClean="0"/>
          </a:p>
          <a:p>
            <a:pPr>
              <a:defRPr sz="2800"/>
            </a:pPr>
            <a:r>
              <a:rPr lang="en-US" sz="3200" baseline="0" dirty="0" smtClean="0"/>
              <a:t>by age group, </a:t>
            </a:r>
            <a:r>
              <a:rPr lang="en-US" sz="3200" baseline="0" dirty="0"/>
              <a:t>2009</a:t>
            </a:r>
            <a:endParaRPr lang="en-US" sz="3200" dirty="0"/>
          </a:p>
        </c:rich>
      </c:tx>
      <c:layout/>
      <c:overlay val="0"/>
    </c:title>
    <c:autoTitleDeleted val="0"/>
    <c:plotArea>
      <c:layout/>
      <c:barChart>
        <c:barDir val="col"/>
        <c:grouping val="clustered"/>
        <c:varyColors val="0"/>
        <c:ser>
          <c:idx val="0"/>
          <c:order val="0"/>
          <c:tx>
            <c:v>nonfatal injury/illness share</c:v>
          </c:tx>
          <c:invertIfNegative val="0"/>
          <c:dLbls>
            <c:txPr>
              <a:bodyPr/>
              <a:lstStyle/>
              <a:p>
                <a:pPr>
                  <a:defRPr sz="2800"/>
                </a:pPr>
                <a:endParaRPr lang="en-US"/>
              </a:p>
            </c:txPr>
            <c:showLegendKey val="0"/>
            <c:showVal val="1"/>
            <c:showCatName val="0"/>
            <c:showSerName val="0"/>
            <c:showPercent val="0"/>
            <c:showBubbleSize val="0"/>
            <c:showLeaderLines val="0"/>
          </c:dLbls>
          <c:cat>
            <c:strRef>
              <c:f>'[WRT2003-9.xls]WRT percent (2)'!$A$6:$A$12</c:f>
              <c:strCache>
                <c:ptCount val="7"/>
                <c:pt idx="0">
                  <c:v>16 to 19</c:v>
                </c:pt>
                <c:pt idx="1">
                  <c:v>20 to 24</c:v>
                </c:pt>
                <c:pt idx="2">
                  <c:v>25 to 34</c:v>
                </c:pt>
                <c:pt idx="3">
                  <c:v>35 to 44</c:v>
                </c:pt>
                <c:pt idx="4">
                  <c:v>45 to 54</c:v>
                </c:pt>
                <c:pt idx="5">
                  <c:v>55 to 64</c:v>
                </c:pt>
                <c:pt idx="6">
                  <c:v>65 +</c:v>
                </c:pt>
              </c:strCache>
            </c:strRef>
          </c:cat>
          <c:val>
            <c:numRef>
              <c:f>'[WRT2003-9.xls]WRT percent (2)'!$P$6:$P$12</c:f>
              <c:numCache>
                <c:formatCode>0.0%</c:formatCode>
                <c:ptCount val="7"/>
                <c:pt idx="0">
                  <c:v>0.28884908195253034</c:v>
                </c:pt>
                <c:pt idx="1">
                  <c:v>0.24950969710176515</c:v>
                </c:pt>
                <c:pt idx="2">
                  <c:v>0.19387609100014308</c:v>
                </c:pt>
                <c:pt idx="3">
                  <c:v>0.19365695792880255</c:v>
                </c:pt>
                <c:pt idx="4">
                  <c:v>0.1948481125280685</c:v>
                </c:pt>
                <c:pt idx="5">
                  <c:v>0.20747861630459466</c:v>
                </c:pt>
                <c:pt idx="6">
                  <c:v>0.27624909485879789</c:v>
                </c:pt>
              </c:numCache>
            </c:numRef>
          </c:val>
        </c:ser>
        <c:ser>
          <c:idx val="1"/>
          <c:order val="1"/>
          <c:tx>
            <c:v>employment share</c:v>
          </c:tx>
          <c:invertIfNegative val="0"/>
          <c:dLbls>
            <c:txPr>
              <a:bodyPr/>
              <a:lstStyle/>
              <a:p>
                <a:pPr>
                  <a:defRPr sz="2800" baseline="0">
                    <a:solidFill>
                      <a:srgbClr val="FF0000"/>
                    </a:solidFill>
                  </a:defRPr>
                </a:pPr>
                <a:endParaRPr lang="en-US"/>
              </a:p>
            </c:txPr>
            <c:showLegendKey val="0"/>
            <c:showVal val="1"/>
            <c:showCatName val="0"/>
            <c:showSerName val="0"/>
            <c:showPercent val="0"/>
            <c:showBubbleSize val="0"/>
            <c:showLeaderLines val="0"/>
          </c:dLbls>
          <c:cat>
            <c:strRef>
              <c:f>'[WRT2003-9.xls]WRT percent (2)'!$A$6:$A$12</c:f>
              <c:strCache>
                <c:ptCount val="7"/>
                <c:pt idx="0">
                  <c:v>16 to 19</c:v>
                </c:pt>
                <c:pt idx="1">
                  <c:v>20 to 24</c:v>
                </c:pt>
                <c:pt idx="2">
                  <c:v>25 to 34</c:v>
                </c:pt>
                <c:pt idx="3">
                  <c:v>35 to 44</c:v>
                </c:pt>
                <c:pt idx="4">
                  <c:v>45 to 54</c:v>
                </c:pt>
                <c:pt idx="5">
                  <c:v>55 to 64</c:v>
                </c:pt>
                <c:pt idx="6">
                  <c:v>65 +</c:v>
                </c:pt>
              </c:strCache>
            </c:strRef>
          </c:cat>
          <c:val>
            <c:numRef>
              <c:f>'[WRT2003-9.xls]WRT percent (2)'!$Q$6:$Q$12</c:f>
              <c:numCache>
                <c:formatCode>0.0%</c:formatCode>
                <c:ptCount val="7"/>
                <c:pt idx="0">
                  <c:v>0.26958858796774876</c:v>
                </c:pt>
                <c:pt idx="1">
                  <c:v>0.20487308053901598</c:v>
                </c:pt>
                <c:pt idx="2">
                  <c:v>0.13520357166655558</c:v>
                </c:pt>
                <c:pt idx="3">
                  <c:v>0.12488498270774501</c:v>
                </c:pt>
                <c:pt idx="4">
                  <c:v>0.12402939338946241</c:v>
                </c:pt>
                <c:pt idx="5">
                  <c:v>0.12588610304962178</c:v>
                </c:pt>
                <c:pt idx="6">
                  <c:v>0.15636244684331047</c:v>
                </c:pt>
              </c:numCache>
            </c:numRef>
          </c:val>
        </c:ser>
        <c:dLbls>
          <c:showLegendKey val="0"/>
          <c:showVal val="1"/>
          <c:showCatName val="0"/>
          <c:showSerName val="0"/>
          <c:showPercent val="0"/>
          <c:showBubbleSize val="0"/>
        </c:dLbls>
        <c:gapWidth val="150"/>
        <c:axId val="86871424"/>
        <c:axId val="86901888"/>
      </c:barChart>
      <c:catAx>
        <c:axId val="86871424"/>
        <c:scaling>
          <c:orientation val="minMax"/>
        </c:scaling>
        <c:delete val="0"/>
        <c:axPos val="b"/>
        <c:majorTickMark val="none"/>
        <c:minorTickMark val="none"/>
        <c:tickLblPos val="nextTo"/>
        <c:txPr>
          <a:bodyPr/>
          <a:lstStyle/>
          <a:p>
            <a:pPr>
              <a:defRPr sz="2800"/>
            </a:pPr>
            <a:endParaRPr lang="en-US"/>
          </a:p>
        </c:txPr>
        <c:crossAx val="86901888"/>
        <c:crosses val="autoZero"/>
        <c:auto val="1"/>
        <c:lblAlgn val="ctr"/>
        <c:lblOffset val="100"/>
        <c:noMultiLvlLbl val="0"/>
      </c:catAx>
      <c:valAx>
        <c:axId val="86901888"/>
        <c:scaling>
          <c:orientation val="minMax"/>
        </c:scaling>
        <c:delete val="1"/>
        <c:axPos val="l"/>
        <c:numFmt formatCode="0.0%" sourceLinked="1"/>
        <c:majorTickMark val="out"/>
        <c:minorTickMark val="none"/>
        <c:tickLblPos val="none"/>
        <c:crossAx val="86871424"/>
        <c:crosses val="autoZero"/>
        <c:crossBetween val="between"/>
      </c:valAx>
    </c:plotArea>
    <c:legend>
      <c:legendPos val="t"/>
      <c:layout/>
      <c:overlay val="0"/>
      <c:txPr>
        <a:bodyPr/>
        <a:lstStyle/>
        <a:p>
          <a:pPr>
            <a:defRPr sz="28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a:pPr>
            <a:r>
              <a:rPr lang="en-US"/>
              <a:t>Event or exposure of injury and illness, 2009</a:t>
            </a:r>
          </a:p>
        </c:rich>
      </c:tx>
      <c:layout/>
      <c:overlay val="0"/>
    </c:title>
    <c:autoTitleDeleted val="0"/>
    <c:plotArea>
      <c:layout/>
      <c:barChart>
        <c:barDir val="col"/>
        <c:grouping val="stacked"/>
        <c:varyColors val="0"/>
        <c:ser>
          <c:idx val="0"/>
          <c:order val="0"/>
          <c:tx>
            <c:strRef>
              <c:f>'nonfatal55+'!$A$5</c:f>
              <c:strCache>
                <c:ptCount val="1"/>
                <c:pt idx="0">
                  <c:v>Overexertion </c:v>
                </c:pt>
              </c:strCache>
            </c:strRef>
          </c:tx>
          <c:invertIfNegative val="0"/>
          <c:cat>
            <c:strRef>
              <c:f>'nonfatal55+'!$B$4:$D$4</c:f>
              <c:strCache>
                <c:ptCount val="3"/>
                <c:pt idx="0">
                  <c:v>All ages</c:v>
                </c:pt>
                <c:pt idx="1">
                  <c:v>65+</c:v>
                </c:pt>
                <c:pt idx="2">
                  <c:v>55+</c:v>
                </c:pt>
              </c:strCache>
            </c:strRef>
          </c:cat>
          <c:val>
            <c:numRef>
              <c:f>'nonfatal55+'!$B$5:$D$5</c:f>
              <c:numCache>
                <c:formatCode>0.0%</c:formatCode>
                <c:ptCount val="3"/>
                <c:pt idx="0">
                  <c:v>0.29922760557729083</c:v>
                </c:pt>
                <c:pt idx="1">
                  <c:v>0.15200000000000041</c:v>
                </c:pt>
                <c:pt idx="2">
                  <c:v>0.23182871094972765</c:v>
                </c:pt>
              </c:numCache>
            </c:numRef>
          </c:val>
        </c:ser>
        <c:ser>
          <c:idx val="1"/>
          <c:order val="1"/>
          <c:tx>
            <c:strRef>
              <c:f>'nonfatal55+'!$A$6</c:f>
              <c:strCache>
                <c:ptCount val="1"/>
                <c:pt idx="0">
                  <c:v>STFs</c:v>
                </c:pt>
              </c:strCache>
            </c:strRef>
          </c:tx>
          <c:invertIfNegative val="0"/>
          <c:cat>
            <c:strRef>
              <c:f>'nonfatal55+'!$B$4:$D$4</c:f>
              <c:strCache>
                <c:ptCount val="3"/>
                <c:pt idx="0">
                  <c:v>All ages</c:v>
                </c:pt>
                <c:pt idx="1">
                  <c:v>65+</c:v>
                </c:pt>
                <c:pt idx="2">
                  <c:v>55+</c:v>
                </c:pt>
              </c:strCache>
            </c:strRef>
          </c:cat>
          <c:val>
            <c:numRef>
              <c:f>'nonfatal55+'!$B$6:$D$6</c:f>
              <c:numCache>
                <c:formatCode>0.0%</c:formatCode>
                <c:ptCount val="3"/>
                <c:pt idx="0">
                  <c:v>0.22600000000000001</c:v>
                </c:pt>
                <c:pt idx="1">
                  <c:v>0.47000000000000008</c:v>
                </c:pt>
                <c:pt idx="2">
                  <c:v>0.37475740311776262</c:v>
                </c:pt>
              </c:numCache>
            </c:numRef>
          </c:val>
        </c:ser>
        <c:ser>
          <c:idx val="2"/>
          <c:order val="2"/>
          <c:tx>
            <c:strRef>
              <c:f>'nonfatal55+'!$A$7</c:f>
              <c:strCache>
                <c:ptCount val="1"/>
                <c:pt idx="0">
                  <c:v>Violence</c:v>
                </c:pt>
              </c:strCache>
            </c:strRef>
          </c:tx>
          <c:invertIfNegative val="0"/>
          <c:cat>
            <c:strRef>
              <c:f>'nonfatal55+'!$B$4:$D$4</c:f>
              <c:strCache>
                <c:ptCount val="3"/>
                <c:pt idx="0">
                  <c:v>All ages</c:v>
                </c:pt>
                <c:pt idx="1">
                  <c:v>65+</c:v>
                </c:pt>
                <c:pt idx="2">
                  <c:v>55+</c:v>
                </c:pt>
              </c:strCache>
            </c:strRef>
          </c:cat>
          <c:val>
            <c:numRef>
              <c:f>'nonfatal55+'!$B$7:$D$7</c:f>
              <c:numCache>
                <c:formatCode>0.0%</c:formatCode>
                <c:ptCount val="3"/>
                <c:pt idx="0">
                  <c:v>1.3692446584411676E-2</c:v>
                </c:pt>
                <c:pt idx="1">
                  <c:v>1.2999999999999998E-2</c:v>
                </c:pt>
                <c:pt idx="2">
                  <c:v>1.602704563951677E-2</c:v>
                </c:pt>
              </c:numCache>
            </c:numRef>
          </c:val>
        </c:ser>
        <c:ser>
          <c:idx val="3"/>
          <c:order val="3"/>
          <c:tx>
            <c:strRef>
              <c:f>'nonfatal55+'!$A$8</c:f>
              <c:strCache>
                <c:ptCount val="1"/>
                <c:pt idx="0">
                  <c:v>Motor injury</c:v>
                </c:pt>
              </c:strCache>
            </c:strRef>
          </c:tx>
          <c:invertIfNegative val="0"/>
          <c:cat>
            <c:strRef>
              <c:f>'nonfatal55+'!$B$4:$D$4</c:f>
              <c:strCache>
                <c:ptCount val="3"/>
                <c:pt idx="0">
                  <c:v>All ages</c:v>
                </c:pt>
                <c:pt idx="1">
                  <c:v>65+</c:v>
                </c:pt>
                <c:pt idx="2">
                  <c:v>55+</c:v>
                </c:pt>
              </c:strCache>
            </c:strRef>
          </c:cat>
          <c:val>
            <c:numRef>
              <c:f>'nonfatal55+'!$B$8:$D$8</c:f>
              <c:numCache>
                <c:formatCode>0.0%</c:formatCode>
                <c:ptCount val="3"/>
                <c:pt idx="0">
                  <c:v>4.7998796268432183E-2</c:v>
                </c:pt>
                <c:pt idx="1">
                  <c:v>6.2000000000000034E-2</c:v>
                </c:pt>
                <c:pt idx="2">
                  <c:v>4.6829023977962805E-2</c:v>
                </c:pt>
              </c:numCache>
            </c:numRef>
          </c:val>
        </c:ser>
        <c:ser>
          <c:idx val="4"/>
          <c:order val="4"/>
          <c:tx>
            <c:strRef>
              <c:f>'nonfatal55+'!$A$9</c:f>
              <c:strCache>
                <c:ptCount val="1"/>
                <c:pt idx="0">
                  <c:v>Contact with object</c:v>
                </c:pt>
              </c:strCache>
            </c:strRef>
          </c:tx>
          <c:invertIfNegative val="0"/>
          <c:cat>
            <c:strRef>
              <c:f>'nonfatal55+'!$B$4:$D$4</c:f>
              <c:strCache>
                <c:ptCount val="3"/>
                <c:pt idx="0">
                  <c:v>All ages</c:v>
                </c:pt>
                <c:pt idx="1">
                  <c:v>65+</c:v>
                </c:pt>
                <c:pt idx="2">
                  <c:v>55+</c:v>
                </c:pt>
              </c:strCache>
            </c:strRef>
          </c:cat>
          <c:val>
            <c:numRef>
              <c:f>'nonfatal55+'!$B$9:$D$9</c:f>
              <c:numCache>
                <c:formatCode>0.0%</c:formatCode>
                <c:ptCount val="3"/>
                <c:pt idx="0">
                  <c:v>0.27881432440565901</c:v>
                </c:pt>
                <c:pt idx="1">
                  <c:v>0.19700000000000001</c:v>
                </c:pt>
                <c:pt idx="2">
                  <c:v>0.20159018343454579</c:v>
                </c:pt>
              </c:numCache>
            </c:numRef>
          </c:val>
        </c:ser>
        <c:ser>
          <c:idx val="5"/>
          <c:order val="5"/>
          <c:tx>
            <c:strRef>
              <c:f>'nonfatal55+'!$A$10</c:f>
              <c:strCache>
                <c:ptCount val="1"/>
                <c:pt idx="0">
                  <c:v>Others</c:v>
                </c:pt>
              </c:strCache>
            </c:strRef>
          </c:tx>
          <c:invertIfNegative val="0"/>
          <c:cat>
            <c:strRef>
              <c:f>'nonfatal55+'!$B$4:$D$4</c:f>
              <c:strCache>
                <c:ptCount val="3"/>
                <c:pt idx="0">
                  <c:v>All ages</c:v>
                </c:pt>
                <c:pt idx="1">
                  <c:v>65+</c:v>
                </c:pt>
                <c:pt idx="2">
                  <c:v>55+</c:v>
                </c:pt>
              </c:strCache>
            </c:strRef>
          </c:cat>
          <c:val>
            <c:numRef>
              <c:f>'nonfatal55+'!$B$10:$D$10</c:f>
              <c:numCache>
                <c:formatCode>0.0%</c:formatCode>
                <c:ptCount val="3"/>
                <c:pt idx="0">
                  <c:v>0.13400000000000001</c:v>
                </c:pt>
                <c:pt idx="1">
                  <c:v>0.10600000000000002</c:v>
                </c:pt>
                <c:pt idx="2">
                  <c:v>0.12896763288048693</c:v>
                </c:pt>
              </c:numCache>
            </c:numRef>
          </c:val>
        </c:ser>
        <c:dLbls>
          <c:showLegendKey val="0"/>
          <c:showVal val="0"/>
          <c:showCatName val="0"/>
          <c:showSerName val="0"/>
          <c:showPercent val="0"/>
          <c:showBubbleSize val="0"/>
        </c:dLbls>
        <c:gapWidth val="55"/>
        <c:overlap val="100"/>
        <c:axId val="86938752"/>
        <c:axId val="86940288"/>
      </c:barChart>
      <c:catAx>
        <c:axId val="86938752"/>
        <c:scaling>
          <c:orientation val="minMax"/>
        </c:scaling>
        <c:delete val="0"/>
        <c:axPos val="b"/>
        <c:numFmt formatCode="General" sourceLinked="1"/>
        <c:majorTickMark val="none"/>
        <c:minorTickMark val="none"/>
        <c:tickLblPos val="nextTo"/>
        <c:txPr>
          <a:bodyPr rot="0" vert="horz"/>
          <a:lstStyle/>
          <a:p>
            <a:pPr>
              <a:defRPr/>
            </a:pPr>
            <a:endParaRPr lang="en-US"/>
          </a:p>
        </c:txPr>
        <c:crossAx val="86940288"/>
        <c:crosses val="autoZero"/>
        <c:auto val="1"/>
        <c:lblAlgn val="ctr"/>
        <c:lblOffset val="100"/>
        <c:noMultiLvlLbl val="0"/>
      </c:catAx>
      <c:valAx>
        <c:axId val="86940288"/>
        <c:scaling>
          <c:orientation val="minMax"/>
          <c:max val="1"/>
        </c:scaling>
        <c:delete val="0"/>
        <c:axPos val="l"/>
        <c:majorGridlines/>
        <c:numFmt formatCode="0.0%" sourceLinked="1"/>
        <c:majorTickMark val="none"/>
        <c:minorTickMark val="none"/>
        <c:tickLblPos val="nextTo"/>
        <c:txPr>
          <a:bodyPr rot="0" vert="horz"/>
          <a:lstStyle/>
          <a:p>
            <a:pPr>
              <a:defRPr/>
            </a:pPr>
            <a:endParaRPr lang="en-US"/>
          </a:p>
        </c:txPr>
        <c:crossAx val="86938752"/>
        <c:crosses val="autoZero"/>
        <c:crossBetween val="between"/>
      </c:valAx>
    </c:plotArea>
    <c:legend>
      <c:legendPos val="r"/>
      <c:layout>
        <c:manualLayout>
          <c:xMode val="edge"/>
          <c:yMode val="edge"/>
          <c:x val="0.71614249463630364"/>
          <c:y val="0.21885315183059828"/>
          <c:w val="0.26725999499025282"/>
          <c:h val="0.58529934605631928"/>
        </c:manualLayout>
      </c:layout>
      <c:overlay val="0"/>
    </c:legend>
    <c:plotVisOnly val="1"/>
    <c:dispBlanksAs val="gap"/>
    <c:showDLblsOverMax val="0"/>
  </c:chart>
  <c:txPr>
    <a:bodyPr/>
    <a:lstStyle/>
    <a:p>
      <a:pPr>
        <a:defRPr sz="3000" baseline="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a:pPr>
            <a:r>
              <a:rPr lang="en-US" sz="3500" dirty="0">
                <a:solidFill>
                  <a:schemeClr val="accent3">
                    <a:lumMod val="10000"/>
                  </a:schemeClr>
                </a:solidFill>
              </a:rPr>
              <a:t>Nature of injury and illness, 2009</a:t>
            </a:r>
          </a:p>
        </c:rich>
      </c:tx>
      <c:layout/>
      <c:overlay val="0"/>
    </c:title>
    <c:autoTitleDeleted val="0"/>
    <c:plotArea>
      <c:layout/>
      <c:barChart>
        <c:barDir val="col"/>
        <c:grouping val="stacked"/>
        <c:varyColors val="0"/>
        <c:ser>
          <c:idx val="0"/>
          <c:order val="0"/>
          <c:tx>
            <c:strRef>
              <c:f>'nonfatal55+'!$A$38</c:f>
              <c:strCache>
                <c:ptCount val="1"/>
                <c:pt idx="0">
                  <c:v>Sprain strains</c:v>
                </c:pt>
              </c:strCache>
            </c:strRef>
          </c:tx>
          <c:invertIfNegative val="0"/>
          <c:cat>
            <c:strRef>
              <c:f>'nonfatal55+'!$B$37:$D$37</c:f>
              <c:strCache>
                <c:ptCount val="3"/>
                <c:pt idx="0">
                  <c:v>All ages</c:v>
                </c:pt>
                <c:pt idx="1">
                  <c:v>65+</c:v>
                </c:pt>
                <c:pt idx="2">
                  <c:v>55+</c:v>
                </c:pt>
              </c:strCache>
            </c:strRef>
          </c:cat>
          <c:val>
            <c:numRef>
              <c:f>'nonfatal55+'!$B$38:$D$38</c:f>
              <c:numCache>
                <c:formatCode>0.0%</c:formatCode>
                <c:ptCount val="3"/>
                <c:pt idx="0">
                  <c:v>0.43675393720533656</c:v>
                </c:pt>
                <c:pt idx="1">
                  <c:v>0.31245474293990272</c:v>
                </c:pt>
                <c:pt idx="2">
                  <c:v>0.39986226757653848</c:v>
                </c:pt>
              </c:numCache>
            </c:numRef>
          </c:val>
        </c:ser>
        <c:ser>
          <c:idx val="1"/>
          <c:order val="1"/>
          <c:tx>
            <c:strRef>
              <c:f>'nonfatal55+'!$A$39</c:f>
              <c:strCache>
                <c:ptCount val="1"/>
                <c:pt idx="0">
                  <c:v>Fractures</c:v>
                </c:pt>
              </c:strCache>
            </c:strRef>
          </c:tx>
          <c:invertIfNegative val="0"/>
          <c:cat>
            <c:strRef>
              <c:f>'nonfatal55+'!$B$37:$D$37</c:f>
              <c:strCache>
                <c:ptCount val="3"/>
                <c:pt idx="0">
                  <c:v>All ages</c:v>
                </c:pt>
                <c:pt idx="1">
                  <c:v>65+</c:v>
                </c:pt>
                <c:pt idx="2">
                  <c:v>55+</c:v>
                </c:pt>
              </c:strCache>
            </c:strRef>
          </c:cat>
          <c:val>
            <c:numRef>
              <c:f>'nonfatal55+'!$B$39:$D$39</c:f>
              <c:numCache>
                <c:formatCode>0.0%</c:formatCode>
                <c:ptCount val="3"/>
                <c:pt idx="0">
                  <c:v>0.25060056174139833</c:v>
                </c:pt>
                <c:pt idx="1">
                  <c:v>0.38219623461259955</c:v>
                </c:pt>
                <c:pt idx="2">
                  <c:v>0.13785763475865517</c:v>
                </c:pt>
              </c:numCache>
            </c:numRef>
          </c:val>
        </c:ser>
        <c:ser>
          <c:idx val="2"/>
          <c:order val="2"/>
          <c:tx>
            <c:strRef>
              <c:f>'nonfatal55+'!$A$40</c:f>
              <c:strCache>
                <c:ptCount val="1"/>
                <c:pt idx="0">
                  <c:v>Cuts  lacerations</c:v>
                </c:pt>
              </c:strCache>
            </c:strRef>
          </c:tx>
          <c:invertIfNegative val="0"/>
          <c:cat>
            <c:strRef>
              <c:f>'nonfatal55+'!$B$37:$D$37</c:f>
              <c:strCache>
                <c:ptCount val="3"/>
                <c:pt idx="0">
                  <c:v>All ages</c:v>
                </c:pt>
                <c:pt idx="1">
                  <c:v>65+</c:v>
                </c:pt>
                <c:pt idx="2">
                  <c:v>55+</c:v>
                </c:pt>
              </c:strCache>
            </c:strRef>
          </c:cat>
          <c:val>
            <c:numRef>
              <c:f>'nonfatal55+'!$B$40:$D$40</c:f>
              <c:numCache>
                <c:formatCode>0.0%</c:formatCode>
                <c:ptCount val="3"/>
                <c:pt idx="0">
                  <c:v>9.5000000000000043E-2</c:v>
                </c:pt>
                <c:pt idx="1">
                  <c:v>9.5000000000000043E-2</c:v>
                </c:pt>
                <c:pt idx="2">
                  <c:v>6.4295999499154821E-2</c:v>
                </c:pt>
              </c:numCache>
            </c:numRef>
          </c:val>
        </c:ser>
        <c:ser>
          <c:idx val="3"/>
          <c:order val="3"/>
          <c:tx>
            <c:strRef>
              <c:f>'nonfatal55+'!$A$41</c:f>
              <c:strCache>
                <c:ptCount val="1"/>
                <c:pt idx="0">
                  <c:v>Bruises</c:v>
                </c:pt>
              </c:strCache>
            </c:strRef>
          </c:tx>
          <c:invertIfNegative val="0"/>
          <c:cat>
            <c:strRef>
              <c:f>'nonfatal55+'!$B$37:$D$37</c:f>
              <c:strCache>
                <c:ptCount val="3"/>
                <c:pt idx="0">
                  <c:v>All ages</c:v>
                </c:pt>
                <c:pt idx="1">
                  <c:v>65+</c:v>
                </c:pt>
                <c:pt idx="2">
                  <c:v>55+</c:v>
                </c:pt>
              </c:strCache>
            </c:strRef>
          </c:cat>
          <c:val>
            <c:numRef>
              <c:f>'nonfatal55+'!$B$41:$D$41</c:f>
              <c:numCache>
                <c:formatCode>0.0%</c:formatCode>
                <c:ptCount val="3"/>
                <c:pt idx="0">
                  <c:v>9.1000000000000025E-2</c:v>
                </c:pt>
                <c:pt idx="1">
                  <c:v>9.1000000000000025E-2</c:v>
                </c:pt>
                <c:pt idx="2">
                  <c:v>9.7414386777687365E-2</c:v>
                </c:pt>
              </c:numCache>
            </c:numRef>
          </c:val>
        </c:ser>
        <c:ser>
          <c:idx val="4"/>
          <c:order val="4"/>
          <c:tx>
            <c:strRef>
              <c:f>'nonfatal55+'!$A$42</c:f>
              <c:strCache>
                <c:ptCount val="1"/>
                <c:pt idx="0">
                  <c:v>Soreness Pain</c:v>
                </c:pt>
              </c:strCache>
            </c:strRef>
          </c:tx>
          <c:invertIfNegative val="0"/>
          <c:cat>
            <c:strRef>
              <c:f>'nonfatal55+'!$B$37:$D$37</c:f>
              <c:strCache>
                <c:ptCount val="3"/>
                <c:pt idx="0">
                  <c:v>All ages</c:v>
                </c:pt>
                <c:pt idx="1">
                  <c:v>65+</c:v>
                </c:pt>
                <c:pt idx="2">
                  <c:v>55+</c:v>
                </c:pt>
              </c:strCache>
            </c:strRef>
          </c:cat>
          <c:val>
            <c:numRef>
              <c:f>'nonfatal55+'!$B$42:$D$42</c:f>
              <c:numCache>
                <c:formatCode>0.0%</c:formatCode>
                <c:ptCount val="3"/>
                <c:pt idx="0">
                  <c:v>7.3000000000000009E-2</c:v>
                </c:pt>
                <c:pt idx="1">
                  <c:v>7.3000000000000009E-2</c:v>
                </c:pt>
                <c:pt idx="2">
                  <c:v>8.2201214549552329E-2</c:v>
                </c:pt>
              </c:numCache>
            </c:numRef>
          </c:val>
        </c:ser>
        <c:ser>
          <c:idx val="5"/>
          <c:order val="5"/>
          <c:tx>
            <c:strRef>
              <c:f>'nonfatal55+'!$A$43</c:f>
              <c:strCache>
                <c:ptCount val="1"/>
                <c:pt idx="0">
                  <c:v>Back pain</c:v>
                </c:pt>
              </c:strCache>
            </c:strRef>
          </c:tx>
          <c:invertIfNegative val="0"/>
          <c:cat>
            <c:strRef>
              <c:f>'nonfatal55+'!$B$37:$D$37</c:f>
              <c:strCache>
                <c:ptCount val="3"/>
                <c:pt idx="0">
                  <c:v>All ages</c:v>
                </c:pt>
                <c:pt idx="1">
                  <c:v>65+</c:v>
                </c:pt>
                <c:pt idx="2">
                  <c:v>55+</c:v>
                </c:pt>
              </c:strCache>
            </c:strRef>
          </c:cat>
          <c:val>
            <c:numRef>
              <c:f>'nonfatal55+'!$B$43:$D$43</c:f>
              <c:numCache>
                <c:formatCode>0.0%</c:formatCode>
                <c:ptCount val="3"/>
                <c:pt idx="0">
                  <c:v>3.500000000000001E-2</c:v>
                </c:pt>
                <c:pt idx="1">
                  <c:v>3.500000000000001E-2</c:v>
                </c:pt>
                <c:pt idx="2">
                  <c:v>2.2037187754335677E-2</c:v>
                </c:pt>
              </c:numCache>
            </c:numRef>
          </c:val>
        </c:ser>
        <c:ser>
          <c:idx val="6"/>
          <c:order val="6"/>
          <c:tx>
            <c:strRef>
              <c:f>'nonfatal55+'!$A$44</c:f>
              <c:strCache>
                <c:ptCount val="1"/>
                <c:pt idx="0">
                  <c:v>Others</c:v>
                </c:pt>
              </c:strCache>
            </c:strRef>
          </c:tx>
          <c:invertIfNegative val="0"/>
          <c:cat>
            <c:strRef>
              <c:f>'nonfatal55+'!$B$37:$D$37</c:f>
              <c:strCache>
                <c:ptCount val="3"/>
                <c:pt idx="0">
                  <c:v>All ages</c:v>
                </c:pt>
                <c:pt idx="1">
                  <c:v>65+</c:v>
                </c:pt>
                <c:pt idx="2">
                  <c:v>55+</c:v>
                </c:pt>
              </c:strCache>
            </c:strRef>
          </c:cat>
          <c:val>
            <c:numRef>
              <c:f>'nonfatal55+'!$B$44:$D$44</c:f>
              <c:numCache>
                <c:formatCode>0.0%</c:formatCode>
                <c:ptCount val="3"/>
                <c:pt idx="0">
                  <c:v>1.9000000000000152E-2</c:v>
                </c:pt>
                <c:pt idx="1">
                  <c:v>1.0999999999999894E-2</c:v>
                </c:pt>
                <c:pt idx="2">
                  <c:v>0.19600000000000001</c:v>
                </c:pt>
              </c:numCache>
            </c:numRef>
          </c:val>
        </c:ser>
        <c:dLbls>
          <c:showLegendKey val="0"/>
          <c:showVal val="0"/>
          <c:showCatName val="0"/>
          <c:showSerName val="0"/>
          <c:showPercent val="0"/>
          <c:showBubbleSize val="0"/>
        </c:dLbls>
        <c:gapWidth val="55"/>
        <c:overlap val="100"/>
        <c:axId val="87043456"/>
        <c:axId val="87049344"/>
      </c:barChart>
      <c:catAx>
        <c:axId val="87043456"/>
        <c:scaling>
          <c:orientation val="minMax"/>
        </c:scaling>
        <c:delete val="0"/>
        <c:axPos val="b"/>
        <c:numFmt formatCode="General" sourceLinked="1"/>
        <c:majorTickMark val="none"/>
        <c:minorTickMark val="none"/>
        <c:tickLblPos val="nextTo"/>
        <c:txPr>
          <a:bodyPr rot="0" vert="horz"/>
          <a:lstStyle/>
          <a:p>
            <a:pPr>
              <a:defRPr sz="3000" baseline="0"/>
            </a:pPr>
            <a:endParaRPr lang="en-US"/>
          </a:p>
        </c:txPr>
        <c:crossAx val="87049344"/>
        <c:crosses val="autoZero"/>
        <c:auto val="1"/>
        <c:lblAlgn val="ctr"/>
        <c:lblOffset val="100"/>
        <c:noMultiLvlLbl val="0"/>
      </c:catAx>
      <c:valAx>
        <c:axId val="87049344"/>
        <c:scaling>
          <c:orientation val="minMax"/>
          <c:max val="1"/>
        </c:scaling>
        <c:delete val="0"/>
        <c:axPos val="l"/>
        <c:majorGridlines/>
        <c:numFmt formatCode="0.0%" sourceLinked="1"/>
        <c:majorTickMark val="none"/>
        <c:minorTickMark val="none"/>
        <c:tickLblPos val="nextTo"/>
        <c:txPr>
          <a:bodyPr rot="0" vert="horz"/>
          <a:lstStyle/>
          <a:p>
            <a:pPr>
              <a:defRPr sz="3000" baseline="0"/>
            </a:pPr>
            <a:endParaRPr lang="en-US"/>
          </a:p>
        </c:txPr>
        <c:crossAx val="87043456"/>
        <c:crosses val="autoZero"/>
        <c:crossBetween val="between"/>
      </c:valAx>
    </c:plotArea>
    <c:legend>
      <c:legendPos val="r"/>
      <c:layout/>
      <c:overlay val="0"/>
      <c:txPr>
        <a:bodyPr/>
        <a:lstStyle/>
        <a:p>
          <a:pPr>
            <a:defRPr sz="3300" baseline="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3600" b="1" dirty="0"/>
              <a:t>The sources/causes of </a:t>
            </a:r>
            <a:r>
              <a:rPr lang="en-US" sz="3600" b="1" dirty="0" smtClean="0"/>
              <a:t>injury/illness, all ages </a:t>
            </a:r>
            <a:endParaRPr lang="en-US" sz="3600" b="1" dirty="0"/>
          </a:p>
        </c:rich>
      </c:tx>
      <c:layout>
        <c:manualLayout>
          <c:xMode val="edge"/>
          <c:yMode val="edge"/>
          <c:x val="0.21932914046121682"/>
          <c:y val="9.7087378640776708E-3"/>
        </c:manualLayout>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explosion val="25"/>
          <c:dLbls>
            <c:dLbl>
              <c:idx val="0"/>
              <c:layout>
                <c:manualLayout>
                  <c:x val="2.6468413146469898E-2"/>
                  <c:y val="4.1738293227365324E-2"/>
                </c:manualLayout>
              </c:layout>
              <c:tx>
                <c:rich>
                  <a:bodyPr/>
                  <a:lstStyle/>
                  <a:p>
                    <a:r>
                      <a:rPr lang="en-US" dirty="0" smtClean="0"/>
                      <a:t>Chemicals</a:t>
                    </a:r>
                    <a:r>
                      <a:rPr lang="en-US" dirty="0"/>
                      <a:t>
2%</a:t>
                    </a:r>
                  </a:p>
                </c:rich>
              </c:tx>
              <c:showLegendKey val="0"/>
              <c:showVal val="0"/>
              <c:showCatName val="1"/>
              <c:showSerName val="0"/>
              <c:showPercent val="1"/>
              <c:showBubbleSize val="0"/>
            </c:dLbl>
            <c:dLbl>
              <c:idx val="1"/>
              <c:spPr/>
              <c:txPr>
                <a:bodyPr/>
                <a:lstStyle/>
                <a:p>
                  <a:pPr>
                    <a:defRPr>
                      <a:solidFill>
                        <a:schemeClr val="bg1"/>
                      </a:solidFill>
                    </a:defRPr>
                  </a:pPr>
                  <a:endParaRPr lang="en-US"/>
                </a:p>
              </c:txPr>
              <c:showLegendKey val="0"/>
              <c:showVal val="0"/>
              <c:showCatName val="1"/>
              <c:showSerName val="0"/>
              <c:showPercent val="1"/>
              <c:showBubbleSize val="0"/>
            </c:dLbl>
            <c:dLbl>
              <c:idx val="2"/>
              <c:layout/>
              <c:tx>
                <c:rich>
                  <a:bodyPr/>
                  <a:lstStyle/>
                  <a:p>
                    <a:r>
                      <a:rPr lang="en-US"/>
                      <a:t>  Furniture fixtures
</a:t>
                    </a:r>
                    <a:r>
                      <a:rPr lang="en-US" smtClean="0"/>
                      <a:t>5%</a:t>
                    </a:r>
                    <a:endParaRPr lang="en-US"/>
                  </a:p>
                </c:rich>
              </c:tx>
              <c:showLegendKey val="0"/>
              <c:showVal val="0"/>
              <c:showCatName val="1"/>
              <c:showSerName val="0"/>
              <c:showPercent val="1"/>
              <c:showBubbleSize val="0"/>
            </c:dLbl>
            <c:dLbl>
              <c:idx val="3"/>
              <c:layout>
                <c:manualLayout>
                  <c:x val="-1.2945492662473801E-3"/>
                  <c:y val="-9.0741533521901993E-2"/>
                </c:manualLayout>
              </c:layout>
              <c:tx>
                <c:rich>
                  <a:bodyPr/>
                  <a:lstStyle/>
                  <a:p>
                    <a:r>
                      <a:rPr lang="en-US" dirty="0"/>
                      <a:t> Machinery
</a:t>
                    </a:r>
                    <a:r>
                      <a:rPr lang="en-US" dirty="0" smtClean="0"/>
                      <a:t>6%</a:t>
                    </a:r>
                    <a:endParaRPr lang="en-US" dirty="0"/>
                  </a:p>
                </c:rich>
              </c:tx>
              <c:showLegendKey val="0"/>
              <c:showVal val="0"/>
              <c:showCatName val="1"/>
              <c:showSerName val="0"/>
              <c:showPercent val="1"/>
              <c:showBubbleSize val="0"/>
            </c:dLbl>
            <c:dLbl>
              <c:idx val="4"/>
              <c:layout>
                <c:manualLayout>
                  <c:x val="-0.18011530398322909"/>
                  <c:y val="-0.17261396937033371"/>
                </c:manualLayout>
              </c:layout>
              <c:tx>
                <c:rich>
                  <a:bodyPr/>
                  <a:lstStyle/>
                  <a:p>
                    <a:pPr>
                      <a:defRPr>
                        <a:solidFill>
                          <a:schemeClr val="bg1"/>
                        </a:solidFill>
                      </a:defRPr>
                    </a:pPr>
                    <a:r>
                      <a:rPr lang="en-US" dirty="0" smtClean="0"/>
                      <a:t>Parts </a:t>
                    </a:r>
                    <a:r>
                      <a:rPr lang="en-US" dirty="0"/>
                      <a:t>and materials
</a:t>
                    </a:r>
                    <a:r>
                      <a:rPr lang="en-US" dirty="0" smtClean="0"/>
                      <a:t>9%</a:t>
                    </a:r>
                    <a:endParaRPr lang="en-US" dirty="0"/>
                  </a:p>
                </c:rich>
              </c:tx>
              <c:spPr/>
              <c:showLegendKey val="0"/>
              <c:showVal val="0"/>
              <c:showCatName val="1"/>
              <c:showSerName val="0"/>
              <c:showPercent val="1"/>
              <c:showBubbleSize val="0"/>
            </c:dLbl>
            <c:dLbl>
              <c:idx val="5"/>
              <c:layout>
                <c:manualLayout>
                  <c:x val="-3.6288070123310222E-2"/>
                  <c:y val="-0.16467637540453067"/>
                </c:manualLayout>
              </c:layout>
              <c:tx>
                <c:rich>
                  <a:bodyPr/>
                  <a:lstStyle/>
                  <a:p>
                    <a:pPr>
                      <a:defRPr>
                        <a:solidFill>
                          <a:schemeClr val="bg1"/>
                        </a:solidFill>
                      </a:defRPr>
                    </a:pPr>
                    <a:r>
                      <a:rPr lang="en-US" dirty="0"/>
                      <a:t> Worker motion or position
</a:t>
                    </a:r>
                    <a:r>
                      <a:rPr lang="en-US" dirty="0" smtClean="0"/>
                      <a:t>13%</a:t>
                    </a:r>
                    <a:endParaRPr lang="en-US" dirty="0"/>
                  </a:p>
                </c:rich>
              </c:tx>
              <c:spPr/>
              <c:showLegendKey val="0"/>
              <c:showVal val="0"/>
              <c:showCatName val="1"/>
              <c:showSerName val="0"/>
              <c:showPercent val="1"/>
              <c:showBubbleSize val="0"/>
            </c:dLbl>
            <c:dLbl>
              <c:idx val="6"/>
              <c:layout/>
              <c:tx>
                <c:rich>
                  <a:bodyPr/>
                  <a:lstStyle/>
                  <a:p>
                    <a:pPr>
                      <a:defRPr>
                        <a:solidFill>
                          <a:schemeClr val="bg1"/>
                        </a:solidFill>
                      </a:defRPr>
                    </a:pPr>
                    <a:r>
                      <a:rPr lang="en-US" dirty="0"/>
                      <a:t>  Floor ground surfaces
</a:t>
                    </a:r>
                    <a:r>
                      <a:rPr lang="en-US" dirty="0" smtClean="0"/>
                      <a:t>19%</a:t>
                    </a:r>
                    <a:endParaRPr lang="en-US" dirty="0"/>
                  </a:p>
                </c:rich>
              </c:tx>
              <c:spPr/>
              <c:showLegendKey val="0"/>
              <c:showVal val="0"/>
              <c:showCatName val="1"/>
              <c:showSerName val="0"/>
              <c:showPercent val="1"/>
              <c:showBubbleSize val="0"/>
            </c:dLbl>
            <c:dLbl>
              <c:idx val="7"/>
              <c:layout>
                <c:manualLayout>
                  <c:x val="7.0490599052477399E-4"/>
                  <c:y val="-0.10235073771118416"/>
                </c:manualLayout>
              </c:layout>
              <c:tx>
                <c:rich>
                  <a:bodyPr/>
                  <a:lstStyle/>
                  <a:p>
                    <a:r>
                      <a:rPr lang="en-US" dirty="0" smtClean="0"/>
                      <a:t>4</a:t>
                    </a:r>
                    <a:r>
                      <a:rPr lang="en-US" dirty="0"/>
                      <a:t> Handtools
3%</a:t>
                    </a:r>
                  </a:p>
                </c:rich>
              </c:tx>
              <c:showLegendKey val="0"/>
              <c:showVal val="0"/>
              <c:showCatName val="1"/>
              <c:showSerName val="0"/>
              <c:showPercent val="1"/>
              <c:showBubbleSize val="0"/>
            </c:dLbl>
            <c:dLbl>
              <c:idx val="8"/>
              <c:layout/>
              <c:tx>
                <c:rich>
                  <a:bodyPr/>
                  <a:lstStyle/>
                  <a:p>
                    <a:r>
                      <a:rPr lang="en-US"/>
                      <a:t>  Vehicles
</a:t>
                    </a:r>
                    <a:r>
                      <a:rPr lang="en-US" smtClean="0"/>
                      <a:t>11%</a:t>
                    </a:r>
                    <a:endParaRPr lang="en-US"/>
                  </a:p>
                </c:rich>
              </c:tx>
              <c:showLegendKey val="0"/>
              <c:showVal val="0"/>
              <c:showCatName val="1"/>
              <c:showSerName val="0"/>
              <c:showPercent val="1"/>
              <c:showBubbleSize val="0"/>
            </c:dLbl>
            <c:dLbl>
              <c:idx val="9"/>
              <c:layout>
                <c:manualLayout>
                  <c:x val="5.4414978788028923E-2"/>
                  <c:y val="6.4240562219442202E-2"/>
                </c:manualLayout>
              </c:layout>
              <c:tx>
                <c:rich>
                  <a:bodyPr/>
                  <a:lstStyle/>
                  <a:p>
                    <a:r>
                      <a:rPr lang="en-US" dirty="0"/>
                      <a:t> All other
</a:t>
                    </a:r>
                    <a:r>
                      <a:rPr lang="en-US" dirty="0" smtClean="0"/>
                      <a:t>11%</a:t>
                    </a:r>
                    <a:endParaRPr lang="en-US" dirty="0"/>
                  </a:p>
                </c:rich>
              </c:tx>
              <c:showLegendKey val="0"/>
              <c:showVal val="0"/>
              <c:showCatName val="1"/>
              <c:showSerName val="0"/>
              <c:showPercent val="1"/>
              <c:showBubbleSize val="0"/>
            </c:dLbl>
            <c:showLegendKey val="0"/>
            <c:showVal val="0"/>
            <c:showCatName val="1"/>
            <c:showSerName val="0"/>
            <c:showPercent val="1"/>
            <c:showBubbleSize val="0"/>
            <c:showLeaderLines val="1"/>
          </c:dLbls>
          <c:cat>
            <c:strRef>
              <c:f>'WRT goal pie chart (2)'!$A$90:$A$99</c:f>
              <c:strCache>
                <c:ptCount val="10"/>
                <c:pt idx="0">
                  <c:v>  Chemicals chemical products</c:v>
                </c:pt>
                <c:pt idx="1">
                  <c:v>  Containers</c:v>
                </c:pt>
                <c:pt idx="2">
                  <c:v>  Furniture fixtures</c:v>
                </c:pt>
                <c:pt idx="3">
                  <c:v>  Machinery</c:v>
                </c:pt>
                <c:pt idx="4">
                  <c:v>  Parts and materials</c:v>
                </c:pt>
                <c:pt idx="5">
                  <c:v>  Worker motion or position</c:v>
                </c:pt>
                <c:pt idx="6">
                  <c:v>  Floor ground surfaces</c:v>
                </c:pt>
                <c:pt idx="7">
                  <c:v>  Handtools</c:v>
                </c:pt>
                <c:pt idx="8">
                  <c:v>  Vehicles</c:v>
                </c:pt>
                <c:pt idx="9">
                  <c:v>  All other</c:v>
                </c:pt>
              </c:strCache>
            </c:strRef>
          </c:cat>
          <c:val>
            <c:numRef>
              <c:f>'WRT goal pie chart (2)'!$C$90:$C$99</c:f>
              <c:numCache>
                <c:formatCode>0.0%</c:formatCode>
                <c:ptCount val="10"/>
                <c:pt idx="0">
                  <c:v>1.6188491745472138E-2</c:v>
                </c:pt>
                <c:pt idx="1">
                  <c:v>0.20243628786664652</c:v>
                </c:pt>
                <c:pt idx="2">
                  <c:v>2.5965699631351178E-2</c:v>
                </c:pt>
                <c:pt idx="3">
                  <c:v>6.6837634236255924E-2</c:v>
                </c:pt>
                <c:pt idx="4">
                  <c:v>0.10722872255169186</c:v>
                </c:pt>
                <c:pt idx="5">
                  <c:v>0.14040711652508489</c:v>
                </c:pt>
                <c:pt idx="6">
                  <c:v>0.15274883795480143</c:v>
                </c:pt>
                <c:pt idx="7">
                  <c:v>3.5422343324250691E-2</c:v>
                </c:pt>
                <c:pt idx="8">
                  <c:v>0.16012181439333217</c:v>
                </c:pt>
                <c:pt idx="9">
                  <c:v>8.735374258695304E-2</c:v>
                </c:pt>
              </c:numCache>
            </c:numRef>
          </c:val>
        </c:ser>
        <c:ser>
          <c:idx val="1"/>
          <c:order val="1"/>
          <c:explosion val="25"/>
          <c:dLbls>
            <c:showLegendKey val="0"/>
            <c:showVal val="0"/>
            <c:showCatName val="1"/>
            <c:showSerName val="0"/>
            <c:showPercent val="1"/>
            <c:showBubbleSize val="0"/>
            <c:showLeaderLines val="1"/>
          </c:dLbls>
          <c:cat>
            <c:strRef>
              <c:f>'WRT goal pie chart (2)'!$A$90:$A$99</c:f>
              <c:strCache>
                <c:ptCount val="10"/>
                <c:pt idx="0">
                  <c:v>  Chemicals chemical products</c:v>
                </c:pt>
                <c:pt idx="1">
                  <c:v>  Containers</c:v>
                </c:pt>
                <c:pt idx="2">
                  <c:v>  Furniture fixtures</c:v>
                </c:pt>
                <c:pt idx="3">
                  <c:v>  Machinery</c:v>
                </c:pt>
                <c:pt idx="4">
                  <c:v>  Parts and materials</c:v>
                </c:pt>
                <c:pt idx="5">
                  <c:v>  Worker motion or position</c:v>
                </c:pt>
                <c:pt idx="6">
                  <c:v>  Floor ground surfaces</c:v>
                </c:pt>
                <c:pt idx="7">
                  <c:v>  Handtools</c:v>
                </c:pt>
                <c:pt idx="8">
                  <c:v>  Vehicles</c:v>
                </c:pt>
                <c:pt idx="9">
                  <c:v>  All other</c:v>
                </c:pt>
              </c:strCache>
            </c:strRef>
          </c:cat>
          <c:val>
            <c:numRef>
              <c:f>'WRT goal pie chart (2)'!$D$90:$D$99</c:f>
              <c:numCache>
                <c:formatCode>0.0%</c:formatCode>
                <c:ptCount val="10"/>
                <c:pt idx="0">
                  <c:v>1.2263668880940215E-2</c:v>
                </c:pt>
                <c:pt idx="1">
                  <c:v>0.19891962917001241</c:v>
                </c:pt>
                <c:pt idx="2">
                  <c:v>6.0442368056062477E-2</c:v>
                </c:pt>
                <c:pt idx="3">
                  <c:v>5.861741732973242E-2</c:v>
                </c:pt>
                <c:pt idx="4">
                  <c:v>7.5333965982918832E-2</c:v>
                </c:pt>
                <c:pt idx="5">
                  <c:v>0.12146872034455072</c:v>
                </c:pt>
                <c:pt idx="6">
                  <c:v>0.19753266661800117</c:v>
                </c:pt>
                <c:pt idx="7">
                  <c:v>4.5769764216366193E-2</c:v>
                </c:pt>
                <c:pt idx="8">
                  <c:v>8.9276589532083048E-2</c:v>
                </c:pt>
                <c:pt idx="9">
                  <c:v>0.12037374990875294</c:v>
                </c:pt>
              </c:numCache>
            </c:numRef>
          </c:val>
        </c:ser>
        <c:dLbls>
          <c:showLegendKey val="0"/>
          <c:showVal val="0"/>
          <c:showCatName val="1"/>
          <c:showSerName val="0"/>
          <c:showPercent val="1"/>
          <c:showBubbleSize val="0"/>
          <c:showLeaderLines val="1"/>
        </c:dLbls>
      </c:pie3DChart>
    </c:plotArea>
    <c:plotVisOnly val="1"/>
    <c:dispBlanksAs val="gap"/>
    <c:showDLblsOverMax val="0"/>
  </c:chart>
  <c:txPr>
    <a:bodyPr/>
    <a:lstStyle/>
    <a:p>
      <a:pPr>
        <a:defRPr sz="3000" baseline="0"/>
      </a:pPr>
      <a:endParaRPr lang="en-US"/>
    </a:p>
  </c:txPr>
  <c:externalData r:id="rId1">
    <c:autoUpdate val="0"/>
  </c:externalData>
</c:chartSpace>
</file>

<file path=ppt/drawings/_rels/drawing1.xml.rels><?xml version="1.0" encoding="UTF-8" standalone="yes"?>
<Relationships xmlns="http://schemas.openxmlformats.org/package/2006/relationships"><Relationship Id="rId1" Type="http://schemas.openxmlformats.org/officeDocument/2006/relationships/image" Target="../media/image6.png"/></Relationships>
</file>

<file path=ppt/drawings/drawing1.xml><?xml version="1.0" encoding="utf-8"?>
<c:userShapes xmlns:c="http://schemas.openxmlformats.org/drawingml/2006/chart">
  <cdr:relSizeAnchor xmlns:cdr="http://schemas.openxmlformats.org/drawingml/2006/chartDrawing">
    <cdr:from>
      <cdr:x>0.73006</cdr:x>
      <cdr:y>0.02062</cdr:y>
    </cdr:from>
    <cdr:to>
      <cdr:x>0.96611</cdr:x>
      <cdr:y>0.10309</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grayscl/>
        </a:blip>
        <a:stretch xmlns:a="http://schemas.openxmlformats.org/drawingml/2006/main">
          <a:fillRect/>
        </a:stretch>
      </cdr:blipFill>
      <cdr:spPr>
        <a:xfrm xmlns:a="http://schemas.openxmlformats.org/drawingml/2006/main">
          <a:off x="9067800" y="152400"/>
          <a:ext cx="2931889" cy="6096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1026"/>
          <p:cNvSpPr>
            <a:spLocks noGrp="1" noChangeArrowheads="1"/>
          </p:cNvSpPr>
          <p:nvPr>
            <p:ph type="hdr" sz="quarter"/>
          </p:nvPr>
        </p:nvSpPr>
        <p:spPr bwMode="auto">
          <a:xfrm>
            <a:off x="1" y="0"/>
            <a:ext cx="4029075" cy="350838"/>
          </a:xfrm>
          <a:prstGeom prst="rect">
            <a:avLst/>
          </a:prstGeom>
          <a:noFill/>
          <a:ln w="9525">
            <a:noFill/>
            <a:miter lim="800000"/>
            <a:headEnd/>
            <a:tailEnd/>
          </a:ln>
          <a:effectLst/>
        </p:spPr>
        <p:txBody>
          <a:bodyPr vert="horz" wrap="square" lIns="90867" tIns="45433" rIns="90867" bIns="45433" numCol="1" anchor="t" anchorCtr="0" compatLnSpc="1">
            <a:prstTxWarp prst="textNoShape">
              <a:avLst/>
            </a:prstTxWarp>
          </a:bodyPr>
          <a:lstStyle>
            <a:lvl1pPr defTabSz="908723">
              <a:defRPr sz="1300" b="0">
                <a:effectLst>
                  <a:outerShdw blurRad="38100" dist="38100" dir="2700000" algn="tl">
                    <a:srgbClr val="C0C0C0"/>
                  </a:outerShdw>
                </a:effectLst>
                <a:latin typeface="Times New Roman" pitchFamily="18" charset="0"/>
              </a:defRPr>
            </a:lvl1pPr>
          </a:lstStyle>
          <a:p>
            <a:pPr>
              <a:defRPr/>
            </a:pPr>
            <a:endParaRPr lang="en-US"/>
          </a:p>
        </p:txBody>
      </p:sp>
      <p:sp>
        <p:nvSpPr>
          <p:cNvPr id="11267" name="Rectangle 1027"/>
          <p:cNvSpPr>
            <a:spLocks noGrp="1" noChangeArrowheads="1"/>
          </p:cNvSpPr>
          <p:nvPr>
            <p:ph type="dt" sz="quarter" idx="1"/>
          </p:nvPr>
        </p:nvSpPr>
        <p:spPr bwMode="auto">
          <a:xfrm>
            <a:off x="5267325" y="0"/>
            <a:ext cx="4029075" cy="350838"/>
          </a:xfrm>
          <a:prstGeom prst="rect">
            <a:avLst/>
          </a:prstGeom>
          <a:noFill/>
          <a:ln w="9525">
            <a:noFill/>
            <a:miter lim="800000"/>
            <a:headEnd/>
            <a:tailEnd/>
          </a:ln>
          <a:effectLst/>
        </p:spPr>
        <p:txBody>
          <a:bodyPr vert="horz" wrap="square" lIns="90867" tIns="45433" rIns="90867" bIns="45433" numCol="1" anchor="t" anchorCtr="0" compatLnSpc="1">
            <a:prstTxWarp prst="textNoShape">
              <a:avLst/>
            </a:prstTxWarp>
          </a:bodyPr>
          <a:lstStyle>
            <a:lvl1pPr algn="r" defTabSz="908723">
              <a:defRPr sz="1300" b="0">
                <a:effectLst>
                  <a:outerShdw blurRad="38100" dist="38100" dir="2700000" algn="tl">
                    <a:srgbClr val="C0C0C0"/>
                  </a:outerShdw>
                </a:effectLst>
                <a:latin typeface="Times New Roman" pitchFamily="18" charset="0"/>
              </a:defRPr>
            </a:lvl1pPr>
          </a:lstStyle>
          <a:p>
            <a:pPr>
              <a:defRPr/>
            </a:pPr>
            <a:endParaRPr lang="en-US"/>
          </a:p>
        </p:txBody>
      </p:sp>
      <p:sp>
        <p:nvSpPr>
          <p:cNvPr id="11268" name="Rectangle 1028"/>
          <p:cNvSpPr>
            <a:spLocks noGrp="1" noChangeArrowheads="1"/>
          </p:cNvSpPr>
          <p:nvPr>
            <p:ph type="ftr" sz="quarter" idx="2"/>
          </p:nvPr>
        </p:nvSpPr>
        <p:spPr bwMode="auto">
          <a:xfrm>
            <a:off x="1" y="6659563"/>
            <a:ext cx="4029075" cy="350837"/>
          </a:xfrm>
          <a:prstGeom prst="rect">
            <a:avLst/>
          </a:prstGeom>
          <a:noFill/>
          <a:ln w="9525">
            <a:noFill/>
            <a:miter lim="800000"/>
            <a:headEnd/>
            <a:tailEnd/>
          </a:ln>
          <a:effectLst/>
        </p:spPr>
        <p:txBody>
          <a:bodyPr vert="horz" wrap="square" lIns="90867" tIns="45433" rIns="90867" bIns="45433" numCol="1" anchor="b" anchorCtr="0" compatLnSpc="1">
            <a:prstTxWarp prst="textNoShape">
              <a:avLst/>
            </a:prstTxWarp>
          </a:bodyPr>
          <a:lstStyle>
            <a:lvl1pPr defTabSz="908723">
              <a:defRPr sz="1300" b="0">
                <a:effectLst>
                  <a:outerShdw blurRad="38100" dist="38100" dir="2700000" algn="tl">
                    <a:srgbClr val="C0C0C0"/>
                  </a:outerShdw>
                </a:effectLst>
                <a:latin typeface="Times New Roman" pitchFamily="18" charset="0"/>
              </a:defRPr>
            </a:lvl1pPr>
          </a:lstStyle>
          <a:p>
            <a:pPr>
              <a:defRPr/>
            </a:pPr>
            <a:endParaRPr lang="en-US"/>
          </a:p>
        </p:txBody>
      </p:sp>
      <p:sp>
        <p:nvSpPr>
          <p:cNvPr id="11269" name="Rectangle 1029"/>
          <p:cNvSpPr>
            <a:spLocks noGrp="1" noChangeArrowheads="1"/>
          </p:cNvSpPr>
          <p:nvPr>
            <p:ph type="sldNum" sz="quarter" idx="3"/>
          </p:nvPr>
        </p:nvSpPr>
        <p:spPr bwMode="auto">
          <a:xfrm>
            <a:off x="5267325" y="6659563"/>
            <a:ext cx="4029075" cy="350837"/>
          </a:xfrm>
          <a:prstGeom prst="rect">
            <a:avLst/>
          </a:prstGeom>
          <a:noFill/>
          <a:ln w="9525">
            <a:noFill/>
            <a:miter lim="800000"/>
            <a:headEnd/>
            <a:tailEnd/>
          </a:ln>
          <a:effectLst/>
        </p:spPr>
        <p:txBody>
          <a:bodyPr vert="horz" wrap="square" lIns="90867" tIns="45433" rIns="90867" bIns="45433" numCol="1" anchor="b" anchorCtr="0" compatLnSpc="1">
            <a:prstTxWarp prst="textNoShape">
              <a:avLst/>
            </a:prstTxWarp>
          </a:bodyPr>
          <a:lstStyle>
            <a:lvl1pPr algn="r" defTabSz="908723">
              <a:defRPr sz="1300" b="0">
                <a:effectLst>
                  <a:outerShdw blurRad="38100" dist="38100" dir="2700000" algn="tl">
                    <a:srgbClr val="C0C0C0"/>
                  </a:outerShdw>
                </a:effectLst>
                <a:latin typeface="Times New Roman" pitchFamily="18" charset="0"/>
              </a:defRPr>
            </a:lvl1pPr>
          </a:lstStyle>
          <a:p>
            <a:pPr>
              <a:defRPr/>
            </a:pPr>
            <a:fld id="{16EE1627-7A75-48B5-8779-C6916C679A6E}" type="slidenum">
              <a:rPr lang="en-US"/>
              <a:pPr>
                <a:defRPr/>
              </a:pPr>
              <a:t>‹#›</a:t>
            </a:fld>
            <a:endParaRPr lang="en-US"/>
          </a:p>
        </p:txBody>
      </p:sp>
    </p:spTree>
    <p:extLst>
      <p:ext uri="{BB962C8B-B14F-4D97-AF65-F5344CB8AC3E}">
        <p14:creationId xmlns:p14="http://schemas.microsoft.com/office/powerpoint/2010/main" val="28684858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9075" cy="350838"/>
          </a:xfrm>
          <a:prstGeom prst="rect">
            <a:avLst/>
          </a:prstGeom>
        </p:spPr>
        <p:txBody>
          <a:bodyPr vert="horz" lIns="90401" tIns="45201" rIns="90401" bIns="45201" rtlCol="0"/>
          <a:lstStyle>
            <a:lvl1pPr algn="l">
              <a:defRPr sz="1200"/>
            </a:lvl1pPr>
          </a:lstStyle>
          <a:p>
            <a:pPr>
              <a:defRPr/>
            </a:pPr>
            <a:endParaRPr lang="en-US"/>
          </a:p>
        </p:txBody>
      </p:sp>
      <p:sp>
        <p:nvSpPr>
          <p:cNvPr id="3" name="Date Placeholder 2"/>
          <p:cNvSpPr>
            <a:spLocks noGrp="1"/>
          </p:cNvSpPr>
          <p:nvPr>
            <p:ph type="dt" idx="1"/>
          </p:nvPr>
        </p:nvSpPr>
        <p:spPr>
          <a:xfrm>
            <a:off x="5265738" y="0"/>
            <a:ext cx="4029075" cy="350838"/>
          </a:xfrm>
          <a:prstGeom prst="rect">
            <a:avLst/>
          </a:prstGeom>
        </p:spPr>
        <p:txBody>
          <a:bodyPr vert="horz" lIns="90401" tIns="45201" rIns="90401" bIns="45201" rtlCol="0"/>
          <a:lstStyle>
            <a:lvl1pPr algn="r">
              <a:defRPr sz="1200"/>
            </a:lvl1pPr>
          </a:lstStyle>
          <a:p>
            <a:pPr>
              <a:defRPr/>
            </a:pPr>
            <a:fld id="{62C987A8-EC91-4BB3-9FC7-0F9911ECCCD5}" type="datetimeFigureOut">
              <a:rPr lang="en-US"/>
              <a:pPr>
                <a:defRPr/>
              </a:pPr>
              <a:t>10/25/2011</a:t>
            </a:fld>
            <a:endParaRPr lang="en-US"/>
          </a:p>
        </p:txBody>
      </p:sp>
      <p:sp>
        <p:nvSpPr>
          <p:cNvPr id="4" name="Slide Image Placeholder 3"/>
          <p:cNvSpPr>
            <a:spLocks noGrp="1" noRot="1" noChangeAspect="1"/>
          </p:cNvSpPr>
          <p:nvPr>
            <p:ph type="sldImg" idx="2"/>
          </p:nvPr>
        </p:nvSpPr>
        <p:spPr>
          <a:xfrm>
            <a:off x="2603500" y="525463"/>
            <a:ext cx="4089400" cy="2628900"/>
          </a:xfrm>
          <a:prstGeom prst="rect">
            <a:avLst/>
          </a:prstGeom>
          <a:noFill/>
          <a:ln w="12700">
            <a:solidFill>
              <a:prstClr val="black"/>
            </a:solidFill>
          </a:ln>
        </p:spPr>
        <p:txBody>
          <a:bodyPr vert="horz" lIns="90401" tIns="45201" rIns="90401" bIns="45201" rtlCol="0" anchor="ctr"/>
          <a:lstStyle/>
          <a:p>
            <a:pPr lvl="0"/>
            <a:endParaRPr lang="en-US" noProof="0" smtClean="0"/>
          </a:p>
        </p:txBody>
      </p:sp>
      <p:sp>
        <p:nvSpPr>
          <p:cNvPr id="5" name="Notes Placeholder 4"/>
          <p:cNvSpPr>
            <a:spLocks noGrp="1"/>
          </p:cNvSpPr>
          <p:nvPr>
            <p:ph type="body" sz="quarter" idx="3"/>
          </p:nvPr>
        </p:nvSpPr>
        <p:spPr>
          <a:xfrm>
            <a:off x="930275" y="3330576"/>
            <a:ext cx="7435850" cy="3154363"/>
          </a:xfrm>
          <a:prstGeom prst="rect">
            <a:avLst/>
          </a:prstGeom>
        </p:spPr>
        <p:txBody>
          <a:bodyPr vert="horz" lIns="90401" tIns="45201" rIns="90401" bIns="4520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657975"/>
            <a:ext cx="4029075" cy="350838"/>
          </a:xfrm>
          <a:prstGeom prst="rect">
            <a:avLst/>
          </a:prstGeom>
        </p:spPr>
        <p:txBody>
          <a:bodyPr vert="horz" lIns="90401" tIns="45201" rIns="90401" bIns="45201"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5265738" y="6657975"/>
            <a:ext cx="4029075" cy="350838"/>
          </a:xfrm>
          <a:prstGeom prst="rect">
            <a:avLst/>
          </a:prstGeom>
        </p:spPr>
        <p:txBody>
          <a:bodyPr vert="horz" lIns="90401" tIns="45201" rIns="90401" bIns="45201" rtlCol="0" anchor="b"/>
          <a:lstStyle>
            <a:lvl1pPr algn="r">
              <a:defRPr sz="1200"/>
            </a:lvl1pPr>
          </a:lstStyle>
          <a:p>
            <a:pPr>
              <a:defRPr/>
            </a:pPr>
            <a:fld id="{DBBDE7F9-70CB-44F6-94AF-C60E2C30BF18}" type="slidenum">
              <a:rPr lang="en-US"/>
              <a:pPr>
                <a:defRPr/>
              </a:pPr>
              <a:t>‹#›</a:t>
            </a:fld>
            <a:endParaRPr lang="en-US"/>
          </a:p>
        </p:txBody>
      </p:sp>
    </p:spTree>
    <p:extLst>
      <p:ext uri="{BB962C8B-B14F-4D97-AF65-F5344CB8AC3E}">
        <p14:creationId xmlns:p14="http://schemas.microsoft.com/office/powerpoint/2010/main" val="34345310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mn-lt"/>
        <a:ea typeface="+mn-ea"/>
        <a:cs typeface="+mn-cs"/>
      </a:defRPr>
    </a:lvl1pPr>
    <a:lvl2pPr marL="534467" algn="l" rtl="0" eaLnBrk="0" fontAlgn="base" hangingPunct="0">
      <a:spcBef>
        <a:spcPct val="30000"/>
      </a:spcBef>
      <a:spcAft>
        <a:spcPct val="0"/>
      </a:spcAft>
      <a:defRPr sz="1400" kern="1200">
        <a:solidFill>
          <a:schemeClr val="tx1"/>
        </a:solidFill>
        <a:latin typeface="+mn-lt"/>
        <a:ea typeface="+mn-ea"/>
        <a:cs typeface="+mn-cs"/>
      </a:defRPr>
    </a:lvl2pPr>
    <a:lvl3pPr marL="1068934" algn="l" rtl="0" eaLnBrk="0" fontAlgn="base" hangingPunct="0">
      <a:spcBef>
        <a:spcPct val="30000"/>
      </a:spcBef>
      <a:spcAft>
        <a:spcPct val="0"/>
      </a:spcAft>
      <a:defRPr sz="1400" kern="1200">
        <a:solidFill>
          <a:schemeClr val="tx1"/>
        </a:solidFill>
        <a:latin typeface="+mn-lt"/>
        <a:ea typeface="+mn-ea"/>
        <a:cs typeface="+mn-cs"/>
      </a:defRPr>
    </a:lvl3pPr>
    <a:lvl4pPr marL="1603400" algn="l" rtl="0" eaLnBrk="0" fontAlgn="base" hangingPunct="0">
      <a:spcBef>
        <a:spcPct val="30000"/>
      </a:spcBef>
      <a:spcAft>
        <a:spcPct val="0"/>
      </a:spcAft>
      <a:defRPr sz="1400" kern="1200">
        <a:solidFill>
          <a:schemeClr val="tx1"/>
        </a:solidFill>
        <a:latin typeface="+mn-lt"/>
        <a:ea typeface="+mn-ea"/>
        <a:cs typeface="+mn-cs"/>
      </a:defRPr>
    </a:lvl4pPr>
    <a:lvl5pPr marL="2137867" algn="l" rtl="0" eaLnBrk="0" fontAlgn="base" hangingPunct="0">
      <a:spcBef>
        <a:spcPct val="30000"/>
      </a:spcBef>
      <a:spcAft>
        <a:spcPct val="0"/>
      </a:spcAft>
      <a:defRPr sz="1400" kern="1200">
        <a:solidFill>
          <a:schemeClr val="tx1"/>
        </a:solidFill>
        <a:latin typeface="+mn-lt"/>
        <a:ea typeface="+mn-ea"/>
        <a:cs typeface="+mn-cs"/>
      </a:defRPr>
    </a:lvl5pPr>
    <a:lvl6pPr marL="2672334" algn="l" defTabSz="1068934" rtl="0" eaLnBrk="1" latinLnBrk="0" hangingPunct="1">
      <a:defRPr sz="1400" kern="1200">
        <a:solidFill>
          <a:schemeClr val="tx1"/>
        </a:solidFill>
        <a:latin typeface="+mn-lt"/>
        <a:ea typeface="+mn-ea"/>
        <a:cs typeface="+mn-cs"/>
      </a:defRPr>
    </a:lvl6pPr>
    <a:lvl7pPr marL="3206801" algn="l" defTabSz="1068934" rtl="0" eaLnBrk="1" latinLnBrk="0" hangingPunct="1">
      <a:defRPr sz="1400" kern="1200">
        <a:solidFill>
          <a:schemeClr val="tx1"/>
        </a:solidFill>
        <a:latin typeface="+mn-lt"/>
        <a:ea typeface="+mn-ea"/>
        <a:cs typeface="+mn-cs"/>
      </a:defRPr>
    </a:lvl7pPr>
    <a:lvl8pPr marL="3741268" algn="l" defTabSz="1068934" rtl="0" eaLnBrk="1" latinLnBrk="0" hangingPunct="1">
      <a:defRPr sz="1400" kern="1200">
        <a:solidFill>
          <a:schemeClr val="tx1"/>
        </a:solidFill>
        <a:latin typeface="+mn-lt"/>
        <a:ea typeface="+mn-ea"/>
        <a:cs typeface="+mn-cs"/>
      </a:defRPr>
    </a:lvl8pPr>
    <a:lvl9pPr marL="4275734" algn="l" defTabSz="1068934"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xfrm>
            <a:off x="2603500" y="525463"/>
            <a:ext cx="4089400" cy="2628900"/>
          </a:xfrm>
          <a:noFill/>
          <a:ln>
            <a:solidFill>
              <a:srgbClr val="000000"/>
            </a:solidFill>
            <a:miter lim="800000"/>
            <a:headEnd/>
            <a:tailEnd/>
          </a:ln>
        </p:spPr>
      </p:sp>
      <p:sp>
        <p:nvSpPr>
          <p:cNvPr id="71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1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EB92AC8-BA4F-48B8-B023-A1C39F8D9509}" type="slidenum">
              <a:rPr lang="en-US" smtClean="0"/>
              <a:pPr/>
              <a:t>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cstate="print"/>
          <a:srcRect/>
          <a:stretch>
            <a:fillRect b="-20448"/>
          </a:stretch>
        </a:blip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ctrTitle"/>
          </p:nvPr>
        </p:nvSpPr>
        <p:spPr>
          <a:xfrm>
            <a:off x="15364120" y="8411745"/>
            <a:ext cx="30720907" cy="4023255"/>
          </a:xfrm>
        </p:spPr>
        <p:txBody>
          <a:bodyPr/>
          <a:lstStyle>
            <a:lvl1pPr>
              <a:defRPr/>
            </a:lvl1pPr>
          </a:lstStyle>
          <a:p>
            <a:r>
              <a:rPr lang="en-US"/>
              <a:t>Click to edit Master title style</a:t>
            </a:r>
          </a:p>
        </p:txBody>
      </p:sp>
      <p:sp>
        <p:nvSpPr>
          <p:cNvPr id="94211" name="Rectangle 3"/>
          <p:cNvSpPr>
            <a:spLocks noGrp="1" noChangeArrowheads="1"/>
          </p:cNvSpPr>
          <p:nvPr>
            <p:ph type="subTitle" idx="1"/>
          </p:nvPr>
        </p:nvSpPr>
        <p:spPr>
          <a:xfrm>
            <a:off x="15364120" y="13167360"/>
            <a:ext cx="30720907" cy="2195191"/>
          </a:xfrm>
        </p:spPr>
        <p:txBody>
          <a:bodyPr/>
          <a:lstStyle>
            <a:lvl1pPr marL="0" indent="0">
              <a:buFontTx/>
              <a:buNone/>
              <a:defRPr sz="10400"/>
            </a:lvl1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6839AB01-2CC6-4EE4-A958-E23F690D2599}" type="slidenum">
              <a:rPr lang="en-US"/>
              <a:pPr>
                <a:defRPr/>
              </a:pPr>
              <a:t>‹#›</a:t>
            </a:fld>
            <a:endParaRPr lang="en-US"/>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819631-3086-444E-AAA9-6B82E243E143}" type="slidenum">
              <a:rPr lang="en-US"/>
              <a:pPr>
                <a:defRPr/>
              </a:pPr>
              <a:t>‹#›</a:t>
            </a:fld>
            <a:endParaRPr lang="en-US"/>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5409" y="21153313"/>
            <a:ext cx="43524340" cy="6538263"/>
          </a:xfrm>
        </p:spPr>
        <p:txBody>
          <a:bodyPr anchor="t"/>
          <a:lstStyle>
            <a:lvl1pPr algn="l">
              <a:defRPr sz="4700" b="1" cap="all"/>
            </a:lvl1pPr>
          </a:lstStyle>
          <a:p>
            <a:r>
              <a:rPr lang="en-US" smtClean="0"/>
              <a:t>Click to edit Master title style</a:t>
            </a:r>
            <a:endParaRPr lang="en-US"/>
          </a:p>
        </p:txBody>
      </p:sp>
      <p:sp>
        <p:nvSpPr>
          <p:cNvPr id="3" name="Text Placeholder 2"/>
          <p:cNvSpPr>
            <a:spLocks noGrp="1"/>
          </p:cNvSpPr>
          <p:nvPr>
            <p:ph type="body" idx="1"/>
          </p:nvPr>
        </p:nvSpPr>
        <p:spPr>
          <a:xfrm>
            <a:off x="4045409" y="13952709"/>
            <a:ext cx="43524340" cy="7200604"/>
          </a:xfrm>
        </p:spPr>
        <p:txBody>
          <a:bodyPr anchor="b"/>
          <a:lstStyle>
            <a:lvl1pPr marL="0" indent="0">
              <a:buNone/>
              <a:defRPr sz="2300"/>
            </a:lvl1pPr>
            <a:lvl2pPr marL="534467" indent="0">
              <a:buNone/>
              <a:defRPr sz="2100"/>
            </a:lvl2pPr>
            <a:lvl3pPr marL="1068934" indent="0">
              <a:buNone/>
              <a:defRPr sz="1900"/>
            </a:lvl3pPr>
            <a:lvl4pPr marL="1603400" indent="0">
              <a:buNone/>
              <a:defRPr sz="1600"/>
            </a:lvl4pPr>
            <a:lvl5pPr marL="2137867" indent="0">
              <a:buNone/>
              <a:defRPr sz="1600"/>
            </a:lvl5pPr>
            <a:lvl6pPr marL="2672334" indent="0">
              <a:buNone/>
              <a:defRPr sz="1600"/>
            </a:lvl6pPr>
            <a:lvl7pPr marL="3206801" indent="0">
              <a:buNone/>
              <a:defRPr sz="1600"/>
            </a:lvl7pPr>
            <a:lvl8pPr marL="3741268" indent="0">
              <a:buNone/>
              <a:defRPr sz="1600"/>
            </a:lvl8pPr>
            <a:lvl9pPr marL="4275734"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ABDCF1-ABAE-4D7E-B09C-9C2D269EE5C6}" type="slidenum">
              <a:rPr lang="en-US"/>
              <a:pPr>
                <a:defRPr/>
              </a:pPr>
              <a:t>‹#›</a:t>
            </a:fld>
            <a:endParaRPr lang="en-US"/>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353122" y="8776979"/>
            <a:ext cx="15268804" cy="18655337"/>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0797893" y="8776979"/>
            <a:ext cx="15268804" cy="18655337"/>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6D39328-C16C-4847-8B9B-68194379736D}" type="slidenum">
              <a:rPr lang="en-US"/>
              <a:pPr>
                <a:defRPr/>
              </a:pPr>
              <a:t>‹#›</a:t>
            </a:fld>
            <a:endParaRPr lang="en-US"/>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60688" y="1319007"/>
            <a:ext cx="46085027" cy="5486084"/>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687" y="7369029"/>
            <a:ext cx="22624591" cy="3069482"/>
          </a:xfrm>
        </p:spPr>
        <p:txBody>
          <a:bodyPr anchor="b"/>
          <a:lstStyle>
            <a:lvl1pPr marL="0" indent="0">
              <a:buNone/>
              <a:defRPr sz="2800" b="1"/>
            </a:lvl1pPr>
            <a:lvl2pPr marL="534467" indent="0">
              <a:buNone/>
              <a:defRPr sz="2300" b="1"/>
            </a:lvl2pPr>
            <a:lvl3pPr marL="1068934" indent="0">
              <a:buNone/>
              <a:defRPr sz="2100" b="1"/>
            </a:lvl3pPr>
            <a:lvl4pPr marL="1603400" indent="0">
              <a:buNone/>
              <a:defRPr sz="1900" b="1"/>
            </a:lvl4pPr>
            <a:lvl5pPr marL="2137867" indent="0">
              <a:buNone/>
              <a:defRPr sz="1900" b="1"/>
            </a:lvl5pPr>
            <a:lvl6pPr marL="2672334" indent="0">
              <a:buNone/>
              <a:defRPr sz="1900" b="1"/>
            </a:lvl6pPr>
            <a:lvl7pPr marL="3206801" indent="0">
              <a:buNone/>
              <a:defRPr sz="1900" b="1"/>
            </a:lvl7pPr>
            <a:lvl8pPr marL="3741268" indent="0">
              <a:buNone/>
              <a:defRPr sz="1900" b="1"/>
            </a:lvl8pPr>
            <a:lvl9pPr marL="4275734" indent="0">
              <a:buNone/>
              <a:defRPr sz="1900" b="1"/>
            </a:lvl9pPr>
          </a:lstStyle>
          <a:p>
            <a:pPr lvl="0"/>
            <a:r>
              <a:rPr lang="en-US" smtClean="0"/>
              <a:t>Click to edit Master text styles</a:t>
            </a:r>
          </a:p>
        </p:txBody>
      </p:sp>
      <p:sp>
        <p:nvSpPr>
          <p:cNvPr id="4" name="Content Placeholder 3"/>
          <p:cNvSpPr>
            <a:spLocks noGrp="1"/>
          </p:cNvSpPr>
          <p:nvPr>
            <p:ph sz="half" idx="2"/>
          </p:nvPr>
        </p:nvSpPr>
        <p:spPr>
          <a:xfrm>
            <a:off x="2560687" y="10438511"/>
            <a:ext cx="22624591" cy="18967584"/>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1957" y="7369029"/>
            <a:ext cx="22633757" cy="3069482"/>
          </a:xfrm>
        </p:spPr>
        <p:txBody>
          <a:bodyPr anchor="b"/>
          <a:lstStyle>
            <a:lvl1pPr marL="0" indent="0">
              <a:buNone/>
              <a:defRPr sz="2800" b="1"/>
            </a:lvl1pPr>
            <a:lvl2pPr marL="534467" indent="0">
              <a:buNone/>
              <a:defRPr sz="2300" b="1"/>
            </a:lvl2pPr>
            <a:lvl3pPr marL="1068934" indent="0">
              <a:buNone/>
              <a:defRPr sz="2100" b="1"/>
            </a:lvl3pPr>
            <a:lvl4pPr marL="1603400" indent="0">
              <a:buNone/>
              <a:defRPr sz="1900" b="1"/>
            </a:lvl4pPr>
            <a:lvl5pPr marL="2137867" indent="0">
              <a:buNone/>
              <a:defRPr sz="1900" b="1"/>
            </a:lvl5pPr>
            <a:lvl6pPr marL="2672334" indent="0">
              <a:buNone/>
              <a:defRPr sz="1900" b="1"/>
            </a:lvl6pPr>
            <a:lvl7pPr marL="3206801" indent="0">
              <a:buNone/>
              <a:defRPr sz="1900" b="1"/>
            </a:lvl7pPr>
            <a:lvl8pPr marL="3741268" indent="0">
              <a:buNone/>
              <a:defRPr sz="1900" b="1"/>
            </a:lvl8pPr>
            <a:lvl9pPr marL="4275734" indent="0">
              <a:buNone/>
              <a:defRPr sz="1900" b="1"/>
            </a:lvl9pPr>
          </a:lstStyle>
          <a:p>
            <a:pPr lvl="0"/>
            <a:r>
              <a:rPr lang="en-US" smtClean="0"/>
              <a:t>Click to edit Master text styles</a:t>
            </a:r>
          </a:p>
        </p:txBody>
      </p:sp>
      <p:sp>
        <p:nvSpPr>
          <p:cNvPr id="6" name="Content Placeholder 5"/>
          <p:cNvSpPr>
            <a:spLocks noGrp="1"/>
          </p:cNvSpPr>
          <p:nvPr>
            <p:ph sz="quarter" idx="4"/>
          </p:nvPr>
        </p:nvSpPr>
        <p:spPr>
          <a:xfrm>
            <a:off x="26011957" y="10438511"/>
            <a:ext cx="22633757" cy="18967584"/>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B2E9CC6-F905-45E7-8404-B4A8E72C1E54}" type="slidenum">
              <a:rPr lang="en-US"/>
              <a:pPr>
                <a:defRPr/>
              </a:pPr>
              <a:t>‹#›</a:t>
            </a:fld>
            <a:endParaRPr lang="en-US"/>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B0D1015-7DFC-4D1C-BFD6-D0E6E50CA4D6}" type="slidenum">
              <a:rPr lang="en-US"/>
              <a:pPr>
                <a:defRPr/>
              </a:pPr>
              <a:t>‹#›</a:t>
            </a:fld>
            <a:endParaRPr lang="en-US"/>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CCDD2EA-7D20-4857-958F-10CADA34B9BA}" type="slidenum">
              <a:rPr lang="en-US"/>
              <a:pPr>
                <a:defRPr/>
              </a:pPr>
              <a:t>‹#›</a:t>
            </a:fld>
            <a:endParaRPr lang="en-US"/>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687" y="1311438"/>
            <a:ext cx="16847008" cy="5576919"/>
          </a:xfrm>
        </p:spPr>
        <p:txBody>
          <a:bodyPr anchor="b"/>
          <a:lstStyle>
            <a:lvl1pPr algn="l">
              <a:defRPr sz="2300" b="1"/>
            </a:lvl1pPr>
          </a:lstStyle>
          <a:p>
            <a:r>
              <a:rPr lang="en-US" smtClean="0"/>
              <a:t>Click to edit Master title style</a:t>
            </a:r>
            <a:endParaRPr lang="en-US"/>
          </a:p>
        </p:txBody>
      </p:sp>
      <p:sp>
        <p:nvSpPr>
          <p:cNvPr id="3" name="Content Placeholder 2"/>
          <p:cNvSpPr>
            <a:spLocks noGrp="1"/>
          </p:cNvSpPr>
          <p:nvPr>
            <p:ph idx="1"/>
          </p:nvPr>
        </p:nvSpPr>
        <p:spPr>
          <a:xfrm>
            <a:off x="20019913" y="1311438"/>
            <a:ext cx="28625801" cy="28094657"/>
          </a:xfrm>
        </p:spPr>
        <p:txBody>
          <a:bodyPr/>
          <a:lstStyle>
            <a:lvl1pPr>
              <a:defRPr sz="3700"/>
            </a:lvl1pPr>
            <a:lvl2pPr>
              <a:defRPr sz="3300"/>
            </a:lvl2pPr>
            <a:lvl3pPr>
              <a:defRPr sz="28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687" y="6888358"/>
            <a:ext cx="16847008" cy="22517738"/>
          </a:xfrm>
        </p:spPr>
        <p:txBody>
          <a:bodyPr/>
          <a:lstStyle>
            <a:lvl1pPr marL="0" indent="0">
              <a:buNone/>
              <a:defRPr sz="1600"/>
            </a:lvl1pPr>
            <a:lvl2pPr marL="534467" indent="0">
              <a:buNone/>
              <a:defRPr sz="1400"/>
            </a:lvl2pPr>
            <a:lvl3pPr marL="1068934" indent="0">
              <a:buNone/>
              <a:defRPr sz="1200"/>
            </a:lvl3pPr>
            <a:lvl4pPr marL="1603400" indent="0">
              <a:buNone/>
              <a:defRPr sz="1100"/>
            </a:lvl4pPr>
            <a:lvl5pPr marL="2137867" indent="0">
              <a:buNone/>
              <a:defRPr sz="1100"/>
            </a:lvl5pPr>
            <a:lvl6pPr marL="2672334" indent="0">
              <a:buNone/>
              <a:defRPr sz="1100"/>
            </a:lvl6pPr>
            <a:lvl7pPr marL="3206801" indent="0">
              <a:buNone/>
              <a:defRPr sz="1100"/>
            </a:lvl7pPr>
            <a:lvl8pPr marL="3741268" indent="0">
              <a:buNone/>
              <a:defRPr sz="1100"/>
            </a:lvl8pPr>
            <a:lvl9pPr marL="4275734" indent="0">
              <a:buNone/>
              <a:defRPr sz="11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3D7685C-216B-49EA-83D5-70E6CDF1C25D}" type="slidenum">
              <a:rPr lang="en-US"/>
              <a:pPr>
                <a:defRPr/>
              </a:pPr>
              <a:t>‹#›</a:t>
            </a:fld>
            <a:endParaRPr lang="en-US"/>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7451" y="23043827"/>
            <a:ext cx="30722741" cy="2719387"/>
          </a:xfrm>
        </p:spPr>
        <p:txBody>
          <a:bodyPr anchor="b"/>
          <a:lstStyle>
            <a:lvl1pPr algn="l">
              <a:defRPr sz="2300" b="1"/>
            </a:lvl1pPr>
          </a:lstStyle>
          <a:p>
            <a:r>
              <a:rPr lang="en-US" smtClean="0"/>
              <a:t>Click to edit Master title style</a:t>
            </a:r>
            <a:endParaRPr lang="en-US"/>
          </a:p>
        </p:txBody>
      </p:sp>
      <p:sp>
        <p:nvSpPr>
          <p:cNvPr id="3" name="Picture Placeholder 2"/>
          <p:cNvSpPr>
            <a:spLocks noGrp="1"/>
          </p:cNvSpPr>
          <p:nvPr>
            <p:ph type="pic" idx="1"/>
          </p:nvPr>
        </p:nvSpPr>
        <p:spPr>
          <a:xfrm>
            <a:off x="10037451" y="2940799"/>
            <a:ext cx="30722741" cy="19751040"/>
          </a:xfrm>
        </p:spPr>
        <p:txBody>
          <a:bodyPr/>
          <a:lstStyle>
            <a:lvl1pPr marL="0" indent="0">
              <a:buNone/>
              <a:defRPr sz="3700"/>
            </a:lvl1pPr>
            <a:lvl2pPr marL="534467" indent="0">
              <a:buNone/>
              <a:defRPr sz="3300"/>
            </a:lvl2pPr>
            <a:lvl3pPr marL="1068934" indent="0">
              <a:buNone/>
              <a:defRPr sz="2800"/>
            </a:lvl3pPr>
            <a:lvl4pPr marL="1603400" indent="0">
              <a:buNone/>
              <a:defRPr sz="2300"/>
            </a:lvl4pPr>
            <a:lvl5pPr marL="2137867" indent="0">
              <a:buNone/>
              <a:defRPr sz="2300"/>
            </a:lvl5pPr>
            <a:lvl6pPr marL="2672334" indent="0">
              <a:buNone/>
              <a:defRPr sz="2300"/>
            </a:lvl6pPr>
            <a:lvl7pPr marL="3206801" indent="0">
              <a:buNone/>
              <a:defRPr sz="2300"/>
            </a:lvl7pPr>
            <a:lvl8pPr marL="3741268" indent="0">
              <a:buNone/>
              <a:defRPr sz="2300"/>
            </a:lvl8pPr>
            <a:lvl9pPr marL="4275734" indent="0">
              <a:buNone/>
              <a:defRPr sz="2300"/>
            </a:lvl9pPr>
          </a:lstStyle>
          <a:p>
            <a:pPr lvl="0"/>
            <a:endParaRPr lang="en-US" noProof="0"/>
          </a:p>
        </p:txBody>
      </p:sp>
      <p:sp>
        <p:nvSpPr>
          <p:cNvPr id="4" name="Text Placeholder 3"/>
          <p:cNvSpPr>
            <a:spLocks noGrp="1"/>
          </p:cNvSpPr>
          <p:nvPr>
            <p:ph type="body" sz="half" idx="2"/>
          </p:nvPr>
        </p:nvSpPr>
        <p:spPr>
          <a:xfrm>
            <a:off x="10037451" y="25763213"/>
            <a:ext cx="30722741" cy="3864293"/>
          </a:xfrm>
        </p:spPr>
        <p:txBody>
          <a:bodyPr/>
          <a:lstStyle>
            <a:lvl1pPr marL="0" indent="0">
              <a:buNone/>
              <a:defRPr sz="1600"/>
            </a:lvl1pPr>
            <a:lvl2pPr marL="534467" indent="0">
              <a:buNone/>
              <a:defRPr sz="1400"/>
            </a:lvl2pPr>
            <a:lvl3pPr marL="1068934" indent="0">
              <a:buNone/>
              <a:defRPr sz="1200"/>
            </a:lvl3pPr>
            <a:lvl4pPr marL="1603400" indent="0">
              <a:buNone/>
              <a:defRPr sz="1100"/>
            </a:lvl4pPr>
            <a:lvl5pPr marL="2137867" indent="0">
              <a:buNone/>
              <a:defRPr sz="1100"/>
            </a:lvl5pPr>
            <a:lvl6pPr marL="2672334" indent="0">
              <a:buNone/>
              <a:defRPr sz="1100"/>
            </a:lvl6pPr>
            <a:lvl7pPr marL="3206801" indent="0">
              <a:buNone/>
              <a:defRPr sz="1100"/>
            </a:lvl7pPr>
            <a:lvl8pPr marL="3741268" indent="0">
              <a:buNone/>
              <a:defRPr sz="1100"/>
            </a:lvl8pPr>
            <a:lvl9pPr marL="4275734" indent="0">
              <a:buNone/>
              <a:defRPr sz="11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904D865-06A5-4D97-8822-FA7DF3D0722E}" type="slidenum">
              <a:rPr lang="en-US"/>
              <a:pPr>
                <a:defRPr/>
              </a:pPr>
              <a:t>‹#›</a:t>
            </a:fld>
            <a:endParaRPr lang="en-US"/>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CE8B34-3590-4C04-9E1C-E1EC1CA3E83F}" type="slidenum">
              <a:rPr lang="en-US"/>
              <a:pPr>
                <a:defRPr/>
              </a:pPr>
              <a:t>‹#›</a:t>
            </a:fld>
            <a:endParaRPr lang="en-US"/>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388304" y="3658021"/>
            <a:ext cx="7678393" cy="2377429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353122" y="3658021"/>
            <a:ext cx="22859215" cy="2377429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040022F-C9A1-4010-98E1-3F4222D855E4}" type="slidenum">
              <a:rPr lang="en-US"/>
              <a:pPr>
                <a:defRPr/>
              </a:pPr>
              <a:t>‹#›</a:t>
            </a:fld>
            <a:endParaRPr lang="en-US"/>
          </a:p>
        </p:txBody>
      </p:sp>
    </p:spTree>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6498" name="Rectangle 2"/>
          <p:cNvSpPr>
            <a:spLocks noGrp="1" noChangeArrowheads="1"/>
          </p:cNvSpPr>
          <p:nvPr>
            <p:ph type="ctrTitle"/>
          </p:nvPr>
        </p:nvSpPr>
        <p:spPr>
          <a:xfrm>
            <a:off x="7680227" y="6581788"/>
            <a:ext cx="35845946" cy="8415529"/>
          </a:xfrm>
        </p:spPr>
        <p:txBody>
          <a:bodyPr/>
          <a:lstStyle>
            <a:lvl1pPr>
              <a:defRPr sz="22800"/>
            </a:lvl1pPr>
          </a:lstStyle>
          <a:p>
            <a:r>
              <a:rPr lang="en-US"/>
              <a:t>Click to edit Master title style</a:t>
            </a:r>
          </a:p>
        </p:txBody>
      </p:sp>
      <p:sp>
        <p:nvSpPr>
          <p:cNvPr id="106499" name="Rectangle 3"/>
          <p:cNvSpPr>
            <a:spLocks noGrp="1" noChangeArrowheads="1"/>
          </p:cNvSpPr>
          <p:nvPr>
            <p:ph type="subTitle" idx="1"/>
          </p:nvPr>
        </p:nvSpPr>
        <p:spPr>
          <a:xfrm>
            <a:off x="8105481" y="18288211"/>
            <a:ext cx="34995439" cy="6581787"/>
          </a:xfrm>
        </p:spPr>
        <p:txBody>
          <a:bodyPr/>
          <a:lstStyle>
            <a:lvl1pPr marL="0" indent="0">
              <a:buFontTx/>
              <a:buNone/>
              <a:defRPr/>
            </a:lvl1pPr>
          </a:lstStyle>
          <a:p>
            <a:r>
              <a:rPr lang="en-US"/>
              <a:t>Click to edit Master subtitle style</a:t>
            </a:r>
          </a:p>
        </p:txBody>
      </p:sp>
      <p:sp>
        <p:nvSpPr>
          <p:cNvPr id="4" name="Rectangle 4"/>
          <p:cNvSpPr>
            <a:spLocks noGrp="1" noChangeArrowheads="1"/>
          </p:cNvSpPr>
          <p:nvPr>
            <p:ph type="dt" sz="half" idx="10"/>
          </p:nvPr>
        </p:nvSpPr>
        <p:spPr>
          <a:xfrm>
            <a:off x="39258973" y="29627506"/>
            <a:ext cx="8534400" cy="2195191"/>
          </a:xfrm>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17497720" y="29627506"/>
            <a:ext cx="16210961" cy="2195191"/>
          </a:xfrm>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2987773" y="29627506"/>
            <a:ext cx="6826054" cy="2195191"/>
          </a:xfrm>
        </p:spPr>
        <p:txBody>
          <a:bodyPr/>
          <a:lstStyle>
            <a:lvl1pPr>
              <a:defRPr/>
            </a:lvl1pPr>
          </a:lstStyle>
          <a:p>
            <a:pPr>
              <a:defRPr/>
            </a:pPr>
            <a:fld id="{36D7756D-AEA8-49B5-A3D3-87BC60CE26F0}" type="slidenum">
              <a:rPr lang="en-US"/>
              <a:pPr>
                <a:defRPr/>
              </a:pPr>
              <a:t>‹#›</a:t>
            </a:fld>
            <a:endParaRPr lang="en-US"/>
          </a:p>
        </p:txBody>
      </p:sp>
    </p:spTree>
  </p:cSld>
  <p:clrMapOvr>
    <a:masterClrMapping/>
  </p:clrMapOvr>
  <p:transition spd="med">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D23C55A-08CD-4E73-BC2F-2F70D5CEC29C}" type="slidenum">
              <a:rPr lang="en-US"/>
              <a:pPr>
                <a:defRPr/>
              </a:pPr>
              <a:t>‹#›</a:t>
            </a:fld>
            <a:endParaRPr lang="en-US"/>
          </a:p>
        </p:txBody>
      </p:sp>
    </p:spTree>
  </p:cSld>
  <p:clrMapOvr>
    <a:masterClrMapping/>
  </p:clrMapOvr>
  <p:transition spd="med">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5409" y="21153313"/>
            <a:ext cx="43524340" cy="6538263"/>
          </a:xfrm>
        </p:spPr>
        <p:txBody>
          <a:bodyPr anchor="t"/>
          <a:lstStyle>
            <a:lvl1pPr algn="l">
              <a:defRPr sz="4700" b="1" cap="all"/>
            </a:lvl1pPr>
          </a:lstStyle>
          <a:p>
            <a:r>
              <a:rPr lang="en-US" smtClean="0"/>
              <a:t>Click to edit Master title style</a:t>
            </a:r>
            <a:endParaRPr lang="en-US"/>
          </a:p>
        </p:txBody>
      </p:sp>
      <p:sp>
        <p:nvSpPr>
          <p:cNvPr id="3" name="Text Placeholder 2"/>
          <p:cNvSpPr>
            <a:spLocks noGrp="1"/>
          </p:cNvSpPr>
          <p:nvPr>
            <p:ph type="body" idx="1"/>
          </p:nvPr>
        </p:nvSpPr>
        <p:spPr>
          <a:xfrm>
            <a:off x="4045409" y="13952709"/>
            <a:ext cx="43524340" cy="7200604"/>
          </a:xfrm>
        </p:spPr>
        <p:txBody>
          <a:bodyPr anchor="b"/>
          <a:lstStyle>
            <a:lvl1pPr marL="0" indent="0">
              <a:buNone/>
              <a:defRPr sz="2300"/>
            </a:lvl1pPr>
            <a:lvl2pPr marL="534467" indent="0">
              <a:buNone/>
              <a:defRPr sz="2100"/>
            </a:lvl2pPr>
            <a:lvl3pPr marL="1068934" indent="0">
              <a:buNone/>
              <a:defRPr sz="1900"/>
            </a:lvl3pPr>
            <a:lvl4pPr marL="1603400" indent="0">
              <a:buNone/>
              <a:defRPr sz="1600"/>
            </a:lvl4pPr>
            <a:lvl5pPr marL="2137867" indent="0">
              <a:buNone/>
              <a:defRPr sz="1600"/>
            </a:lvl5pPr>
            <a:lvl6pPr marL="2672334" indent="0">
              <a:buNone/>
              <a:defRPr sz="1600"/>
            </a:lvl6pPr>
            <a:lvl7pPr marL="3206801" indent="0">
              <a:buNone/>
              <a:defRPr sz="1600"/>
            </a:lvl7pPr>
            <a:lvl8pPr marL="3741268" indent="0">
              <a:buNone/>
              <a:defRPr sz="1600"/>
            </a:lvl8pPr>
            <a:lvl9pPr marL="4275734"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7F3DF5-E40E-4D17-AE1D-8C0CEDB0867B}" type="slidenum">
              <a:rPr lang="en-US"/>
              <a:pPr>
                <a:defRPr/>
              </a:pPr>
              <a:t>‹#›</a:t>
            </a:fld>
            <a:endParaRPr lang="en-US"/>
          </a:p>
        </p:txBody>
      </p:sp>
    </p:spTree>
  </p:cSld>
  <p:clrMapOvr>
    <a:masterClrMapping/>
  </p:clrMapOvr>
  <p:transition spd="med">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29720" y="13897829"/>
            <a:ext cx="18899957" cy="14630190"/>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905644" y="13897829"/>
            <a:ext cx="18899956" cy="14630190"/>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4C78DA2-9646-4913-AAD9-EAAB0C655AA9}" type="slidenum">
              <a:rPr lang="en-US"/>
              <a:pPr>
                <a:defRPr/>
              </a:pPr>
              <a:t>‹#›</a:t>
            </a:fld>
            <a:endParaRPr lang="en-US"/>
          </a:p>
        </p:txBody>
      </p:sp>
    </p:spTree>
  </p:cSld>
  <p:clrMapOvr>
    <a:masterClrMapping/>
  </p:clrMapOvr>
  <p:transition spd="med">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60688" y="1319007"/>
            <a:ext cx="46085027" cy="5486084"/>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687" y="7369029"/>
            <a:ext cx="22624591" cy="3069482"/>
          </a:xfrm>
        </p:spPr>
        <p:txBody>
          <a:bodyPr anchor="b"/>
          <a:lstStyle>
            <a:lvl1pPr marL="0" indent="0">
              <a:buNone/>
              <a:defRPr sz="2800" b="1"/>
            </a:lvl1pPr>
            <a:lvl2pPr marL="534467" indent="0">
              <a:buNone/>
              <a:defRPr sz="2300" b="1"/>
            </a:lvl2pPr>
            <a:lvl3pPr marL="1068934" indent="0">
              <a:buNone/>
              <a:defRPr sz="2100" b="1"/>
            </a:lvl3pPr>
            <a:lvl4pPr marL="1603400" indent="0">
              <a:buNone/>
              <a:defRPr sz="1900" b="1"/>
            </a:lvl4pPr>
            <a:lvl5pPr marL="2137867" indent="0">
              <a:buNone/>
              <a:defRPr sz="1900" b="1"/>
            </a:lvl5pPr>
            <a:lvl6pPr marL="2672334" indent="0">
              <a:buNone/>
              <a:defRPr sz="1900" b="1"/>
            </a:lvl6pPr>
            <a:lvl7pPr marL="3206801" indent="0">
              <a:buNone/>
              <a:defRPr sz="1900" b="1"/>
            </a:lvl7pPr>
            <a:lvl8pPr marL="3741268" indent="0">
              <a:buNone/>
              <a:defRPr sz="1900" b="1"/>
            </a:lvl8pPr>
            <a:lvl9pPr marL="4275734" indent="0">
              <a:buNone/>
              <a:defRPr sz="1900" b="1"/>
            </a:lvl9pPr>
          </a:lstStyle>
          <a:p>
            <a:pPr lvl="0"/>
            <a:r>
              <a:rPr lang="en-US" smtClean="0"/>
              <a:t>Click to edit Master text styles</a:t>
            </a:r>
          </a:p>
        </p:txBody>
      </p:sp>
      <p:sp>
        <p:nvSpPr>
          <p:cNvPr id="4" name="Content Placeholder 3"/>
          <p:cNvSpPr>
            <a:spLocks noGrp="1"/>
          </p:cNvSpPr>
          <p:nvPr>
            <p:ph sz="half" idx="2"/>
          </p:nvPr>
        </p:nvSpPr>
        <p:spPr>
          <a:xfrm>
            <a:off x="2560687" y="10438511"/>
            <a:ext cx="22624591" cy="18967584"/>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1957" y="7369029"/>
            <a:ext cx="22633757" cy="3069482"/>
          </a:xfrm>
        </p:spPr>
        <p:txBody>
          <a:bodyPr anchor="b"/>
          <a:lstStyle>
            <a:lvl1pPr marL="0" indent="0">
              <a:buNone/>
              <a:defRPr sz="2800" b="1"/>
            </a:lvl1pPr>
            <a:lvl2pPr marL="534467" indent="0">
              <a:buNone/>
              <a:defRPr sz="2300" b="1"/>
            </a:lvl2pPr>
            <a:lvl3pPr marL="1068934" indent="0">
              <a:buNone/>
              <a:defRPr sz="2100" b="1"/>
            </a:lvl3pPr>
            <a:lvl4pPr marL="1603400" indent="0">
              <a:buNone/>
              <a:defRPr sz="1900" b="1"/>
            </a:lvl4pPr>
            <a:lvl5pPr marL="2137867" indent="0">
              <a:buNone/>
              <a:defRPr sz="1900" b="1"/>
            </a:lvl5pPr>
            <a:lvl6pPr marL="2672334" indent="0">
              <a:buNone/>
              <a:defRPr sz="1900" b="1"/>
            </a:lvl6pPr>
            <a:lvl7pPr marL="3206801" indent="0">
              <a:buNone/>
              <a:defRPr sz="1900" b="1"/>
            </a:lvl7pPr>
            <a:lvl8pPr marL="3741268" indent="0">
              <a:buNone/>
              <a:defRPr sz="1900" b="1"/>
            </a:lvl8pPr>
            <a:lvl9pPr marL="4275734" indent="0">
              <a:buNone/>
              <a:defRPr sz="1900" b="1"/>
            </a:lvl9pPr>
          </a:lstStyle>
          <a:p>
            <a:pPr lvl="0"/>
            <a:r>
              <a:rPr lang="en-US" smtClean="0"/>
              <a:t>Click to edit Master text styles</a:t>
            </a:r>
          </a:p>
        </p:txBody>
      </p:sp>
      <p:sp>
        <p:nvSpPr>
          <p:cNvPr id="6" name="Content Placeholder 5"/>
          <p:cNvSpPr>
            <a:spLocks noGrp="1"/>
          </p:cNvSpPr>
          <p:nvPr>
            <p:ph sz="quarter" idx="4"/>
          </p:nvPr>
        </p:nvSpPr>
        <p:spPr>
          <a:xfrm>
            <a:off x="26011957" y="10438511"/>
            <a:ext cx="22633757" cy="18967584"/>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198906E-927E-46C2-8F6F-05E78457829A}" type="slidenum">
              <a:rPr lang="en-US"/>
              <a:pPr>
                <a:defRPr/>
              </a:pPr>
              <a:t>‹#›</a:t>
            </a:fld>
            <a:endParaRPr lang="en-US"/>
          </a:p>
        </p:txBody>
      </p:sp>
    </p:spTree>
  </p:cSld>
  <p:clrMapOvr>
    <a:masterClrMapping/>
  </p:clrMapOvr>
  <p:transition spd="med">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8B963CA-5F58-4E6A-8454-EA7CBAD22C50}" type="slidenum">
              <a:rPr lang="en-US"/>
              <a:pPr>
                <a:defRPr/>
              </a:pPr>
              <a:t>‹#›</a:t>
            </a:fld>
            <a:endParaRPr lang="en-US"/>
          </a:p>
        </p:txBody>
      </p:sp>
    </p:spTree>
  </p:cSld>
  <p:clrMapOvr>
    <a:masterClrMapping/>
  </p:clrMapOvr>
  <p:transition spd="med">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1657789-952E-46D2-91D1-1384832773EA}" type="slidenum">
              <a:rPr lang="en-US"/>
              <a:pPr>
                <a:defRPr/>
              </a:pPr>
              <a:t>‹#›</a:t>
            </a:fld>
            <a:endParaRPr lang="en-US"/>
          </a:p>
        </p:txBody>
      </p:sp>
    </p:spTree>
  </p:cSld>
  <p:clrMapOvr>
    <a:masterClrMapping/>
  </p:clrMapOvr>
  <p:transition spd="med">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687" y="1311438"/>
            <a:ext cx="16847008" cy="5576919"/>
          </a:xfrm>
        </p:spPr>
        <p:txBody>
          <a:bodyPr anchor="b"/>
          <a:lstStyle>
            <a:lvl1pPr algn="l">
              <a:defRPr sz="2300" b="1"/>
            </a:lvl1pPr>
          </a:lstStyle>
          <a:p>
            <a:r>
              <a:rPr lang="en-US" smtClean="0"/>
              <a:t>Click to edit Master title style</a:t>
            </a:r>
            <a:endParaRPr lang="en-US"/>
          </a:p>
        </p:txBody>
      </p:sp>
      <p:sp>
        <p:nvSpPr>
          <p:cNvPr id="3" name="Content Placeholder 2"/>
          <p:cNvSpPr>
            <a:spLocks noGrp="1"/>
          </p:cNvSpPr>
          <p:nvPr>
            <p:ph idx="1"/>
          </p:nvPr>
        </p:nvSpPr>
        <p:spPr>
          <a:xfrm>
            <a:off x="20019913" y="1311438"/>
            <a:ext cx="28625801" cy="28094657"/>
          </a:xfrm>
        </p:spPr>
        <p:txBody>
          <a:bodyPr/>
          <a:lstStyle>
            <a:lvl1pPr>
              <a:defRPr sz="3700"/>
            </a:lvl1pPr>
            <a:lvl2pPr>
              <a:defRPr sz="3300"/>
            </a:lvl2pPr>
            <a:lvl3pPr>
              <a:defRPr sz="28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687" y="6888358"/>
            <a:ext cx="16847008" cy="22517738"/>
          </a:xfrm>
        </p:spPr>
        <p:txBody>
          <a:bodyPr/>
          <a:lstStyle>
            <a:lvl1pPr marL="0" indent="0">
              <a:buNone/>
              <a:defRPr sz="1600"/>
            </a:lvl1pPr>
            <a:lvl2pPr marL="534467" indent="0">
              <a:buNone/>
              <a:defRPr sz="1400"/>
            </a:lvl2pPr>
            <a:lvl3pPr marL="1068934" indent="0">
              <a:buNone/>
              <a:defRPr sz="1200"/>
            </a:lvl3pPr>
            <a:lvl4pPr marL="1603400" indent="0">
              <a:buNone/>
              <a:defRPr sz="1100"/>
            </a:lvl4pPr>
            <a:lvl5pPr marL="2137867" indent="0">
              <a:buNone/>
              <a:defRPr sz="1100"/>
            </a:lvl5pPr>
            <a:lvl6pPr marL="2672334" indent="0">
              <a:buNone/>
              <a:defRPr sz="1100"/>
            </a:lvl6pPr>
            <a:lvl7pPr marL="3206801" indent="0">
              <a:buNone/>
              <a:defRPr sz="1100"/>
            </a:lvl7pPr>
            <a:lvl8pPr marL="3741268" indent="0">
              <a:buNone/>
              <a:defRPr sz="1100"/>
            </a:lvl8pPr>
            <a:lvl9pPr marL="4275734" indent="0">
              <a:buNone/>
              <a:defRPr sz="11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FB6E237-5257-4F74-BC04-F1117286A2DF}" type="slidenum">
              <a:rPr lang="en-US"/>
              <a:pPr>
                <a:defRPr/>
              </a:pPr>
              <a:t>‹#›</a:t>
            </a:fld>
            <a:endParaRPr lang="en-US"/>
          </a:p>
        </p:txBody>
      </p:sp>
    </p:spTree>
  </p:cSld>
  <p:clrMapOvr>
    <a:masterClrMapping/>
  </p:clrMapOvr>
  <p:transition spd="med">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7451" y="23043827"/>
            <a:ext cx="30722741" cy="2719387"/>
          </a:xfrm>
        </p:spPr>
        <p:txBody>
          <a:bodyPr anchor="b"/>
          <a:lstStyle>
            <a:lvl1pPr algn="l">
              <a:defRPr sz="2300" b="1"/>
            </a:lvl1pPr>
          </a:lstStyle>
          <a:p>
            <a:r>
              <a:rPr lang="en-US" smtClean="0"/>
              <a:t>Click to edit Master title style</a:t>
            </a:r>
            <a:endParaRPr lang="en-US"/>
          </a:p>
        </p:txBody>
      </p:sp>
      <p:sp>
        <p:nvSpPr>
          <p:cNvPr id="3" name="Picture Placeholder 2"/>
          <p:cNvSpPr>
            <a:spLocks noGrp="1"/>
          </p:cNvSpPr>
          <p:nvPr>
            <p:ph type="pic" idx="1"/>
          </p:nvPr>
        </p:nvSpPr>
        <p:spPr>
          <a:xfrm>
            <a:off x="10037451" y="2940799"/>
            <a:ext cx="30722741" cy="19751040"/>
          </a:xfrm>
        </p:spPr>
        <p:txBody>
          <a:bodyPr/>
          <a:lstStyle>
            <a:lvl1pPr marL="0" indent="0">
              <a:buNone/>
              <a:defRPr sz="3700"/>
            </a:lvl1pPr>
            <a:lvl2pPr marL="534467" indent="0">
              <a:buNone/>
              <a:defRPr sz="3300"/>
            </a:lvl2pPr>
            <a:lvl3pPr marL="1068934" indent="0">
              <a:buNone/>
              <a:defRPr sz="2800"/>
            </a:lvl3pPr>
            <a:lvl4pPr marL="1603400" indent="0">
              <a:buNone/>
              <a:defRPr sz="2300"/>
            </a:lvl4pPr>
            <a:lvl5pPr marL="2137867" indent="0">
              <a:buNone/>
              <a:defRPr sz="2300"/>
            </a:lvl5pPr>
            <a:lvl6pPr marL="2672334" indent="0">
              <a:buNone/>
              <a:defRPr sz="2300"/>
            </a:lvl6pPr>
            <a:lvl7pPr marL="3206801" indent="0">
              <a:buNone/>
              <a:defRPr sz="2300"/>
            </a:lvl7pPr>
            <a:lvl8pPr marL="3741268" indent="0">
              <a:buNone/>
              <a:defRPr sz="2300"/>
            </a:lvl8pPr>
            <a:lvl9pPr marL="4275734" indent="0">
              <a:buNone/>
              <a:defRPr sz="2300"/>
            </a:lvl9pPr>
          </a:lstStyle>
          <a:p>
            <a:pPr lvl="0"/>
            <a:endParaRPr lang="en-US" noProof="0"/>
          </a:p>
        </p:txBody>
      </p:sp>
      <p:sp>
        <p:nvSpPr>
          <p:cNvPr id="4" name="Text Placeholder 3"/>
          <p:cNvSpPr>
            <a:spLocks noGrp="1"/>
          </p:cNvSpPr>
          <p:nvPr>
            <p:ph type="body" sz="half" idx="2"/>
          </p:nvPr>
        </p:nvSpPr>
        <p:spPr>
          <a:xfrm>
            <a:off x="10037451" y="25763213"/>
            <a:ext cx="30722741" cy="3864293"/>
          </a:xfrm>
        </p:spPr>
        <p:txBody>
          <a:bodyPr/>
          <a:lstStyle>
            <a:lvl1pPr marL="0" indent="0">
              <a:buNone/>
              <a:defRPr sz="1600"/>
            </a:lvl1pPr>
            <a:lvl2pPr marL="534467" indent="0">
              <a:buNone/>
              <a:defRPr sz="1400"/>
            </a:lvl2pPr>
            <a:lvl3pPr marL="1068934" indent="0">
              <a:buNone/>
              <a:defRPr sz="1200"/>
            </a:lvl3pPr>
            <a:lvl4pPr marL="1603400" indent="0">
              <a:buNone/>
              <a:defRPr sz="1100"/>
            </a:lvl4pPr>
            <a:lvl5pPr marL="2137867" indent="0">
              <a:buNone/>
              <a:defRPr sz="1100"/>
            </a:lvl5pPr>
            <a:lvl6pPr marL="2672334" indent="0">
              <a:buNone/>
              <a:defRPr sz="1100"/>
            </a:lvl6pPr>
            <a:lvl7pPr marL="3206801" indent="0">
              <a:buNone/>
              <a:defRPr sz="1100"/>
            </a:lvl7pPr>
            <a:lvl8pPr marL="3741268" indent="0">
              <a:buNone/>
              <a:defRPr sz="1100"/>
            </a:lvl8pPr>
            <a:lvl9pPr marL="4275734" indent="0">
              <a:buNone/>
              <a:defRPr sz="11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CF71671-9DA0-4A4B-A6C1-B5A33C740079}" type="slidenum">
              <a:rPr lang="en-US"/>
              <a:pPr>
                <a:defRPr/>
              </a:pPr>
              <a:t>‹#›</a:t>
            </a:fld>
            <a:endParaRPr lang="en-US"/>
          </a:p>
        </p:txBody>
      </p:sp>
    </p:spTree>
  </p:cSld>
  <p:clrMapOvr>
    <a:masterClrMapping/>
  </p:clrMapOvr>
  <p:transition spd="med">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0040572-D00D-40CE-B83F-35C5C3332CC6}" type="slidenum">
              <a:rPr lang="en-US"/>
              <a:pPr>
                <a:defRPr/>
              </a:pPr>
              <a:t>‹#›</a:t>
            </a:fld>
            <a:endParaRPr lang="en-US"/>
          </a:p>
        </p:txBody>
      </p:sp>
    </p:spTree>
  </p:cSld>
  <p:clrMapOvr>
    <a:masterClrMapping/>
  </p:clrMapOvr>
  <p:transition spd="med">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312547" y="5486085"/>
            <a:ext cx="9493053" cy="230419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29720" y="5486085"/>
            <a:ext cx="28306860" cy="230419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D087EF-7AA6-4798-888F-98018A33D403}" type="slidenum">
              <a:rPr lang="en-US"/>
              <a:pPr>
                <a:defRPr/>
              </a:pPr>
              <a:t>‹#›</a:t>
            </a:fld>
            <a:endParaRPr lang="en-US"/>
          </a:p>
        </p:txBody>
      </p:sp>
    </p:spTree>
  </p:cSld>
  <p:clrMapOvr>
    <a:masterClrMapping/>
  </p:clrMapOvr>
  <p:transition spd="med">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29720" y="5486086"/>
            <a:ext cx="37975880" cy="733118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29720" y="13897828"/>
            <a:ext cx="18899957" cy="72233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25905644" y="13897828"/>
            <a:ext cx="18899956" cy="72233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29720" y="21302814"/>
            <a:ext cx="18899957" cy="722520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25905644" y="21302814"/>
            <a:ext cx="18899956" cy="722520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29FECE4-0CE3-4FC7-8A57-04EAD7B80400}" type="slidenum">
              <a:rPr lang="en-US"/>
              <a:pPr>
                <a:defRPr/>
              </a:pPr>
              <a:t>‹#›</a:t>
            </a:fld>
            <a:endParaRPr lang="en-US"/>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b="-20448"/>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353122" y="3658021"/>
            <a:ext cx="30713575" cy="4390382"/>
          </a:xfrm>
          <a:prstGeom prst="rect">
            <a:avLst/>
          </a:prstGeom>
          <a:noFill/>
          <a:ln w="9525">
            <a:noFill/>
            <a:miter lim="800000"/>
            <a:headEnd/>
            <a:tailEnd/>
          </a:ln>
        </p:spPr>
        <p:txBody>
          <a:bodyPr vert="horz" wrap="square" lIns="471942" tIns="235972" rIns="471942" bIns="235972"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5353122" y="8776979"/>
            <a:ext cx="30713575" cy="18655337"/>
          </a:xfrm>
          <a:prstGeom prst="rect">
            <a:avLst/>
          </a:prstGeom>
          <a:noFill/>
          <a:ln w="9525">
            <a:noFill/>
            <a:miter lim="800000"/>
            <a:headEnd/>
            <a:tailEnd/>
          </a:ln>
        </p:spPr>
        <p:txBody>
          <a:bodyPr vert="horz" wrap="square" lIns="471942" tIns="235972" rIns="471942" bIns="23597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3188" name="Rectangle 4"/>
          <p:cNvSpPr>
            <a:spLocks noGrp="1" noChangeArrowheads="1"/>
          </p:cNvSpPr>
          <p:nvPr>
            <p:ph type="dt" sz="half" idx="2"/>
          </p:nvPr>
        </p:nvSpPr>
        <p:spPr bwMode="auto">
          <a:xfrm>
            <a:off x="5121374" y="28255513"/>
            <a:ext cx="9813827" cy="1828064"/>
          </a:xfrm>
          <a:prstGeom prst="rect">
            <a:avLst/>
          </a:prstGeom>
          <a:noFill/>
          <a:ln w="9525">
            <a:noFill/>
            <a:miter lim="800000"/>
            <a:headEnd/>
            <a:tailEnd/>
          </a:ln>
          <a:effectLst/>
        </p:spPr>
        <p:txBody>
          <a:bodyPr vert="horz" wrap="square" lIns="471942" tIns="235972" rIns="471942" bIns="235972" numCol="1" anchor="t" anchorCtr="0" compatLnSpc="1">
            <a:prstTxWarp prst="textNoShape">
              <a:avLst/>
            </a:prstTxWarp>
          </a:bodyPr>
          <a:lstStyle>
            <a:lvl1pPr>
              <a:defRPr sz="6200" b="0">
                <a:solidFill>
                  <a:srgbClr val="79551B"/>
                </a:solidFill>
                <a:latin typeface="Palatino Linotype" pitchFamily="18" charset="0"/>
              </a:defRPr>
            </a:lvl1pPr>
          </a:lstStyle>
          <a:p>
            <a:pPr>
              <a:defRPr/>
            </a:pPr>
            <a:endParaRPr lang="en-US"/>
          </a:p>
        </p:txBody>
      </p:sp>
      <p:sp>
        <p:nvSpPr>
          <p:cNvPr id="93189" name="Rectangle 5"/>
          <p:cNvSpPr>
            <a:spLocks noGrp="1" noChangeArrowheads="1"/>
          </p:cNvSpPr>
          <p:nvPr>
            <p:ph type="ftr" sz="quarter" idx="3"/>
          </p:nvPr>
        </p:nvSpPr>
        <p:spPr bwMode="auto">
          <a:xfrm>
            <a:off x="17497720" y="28255513"/>
            <a:ext cx="16210961" cy="1828064"/>
          </a:xfrm>
          <a:prstGeom prst="rect">
            <a:avLst/>
          </a:prstGeom>
          <a:noFill/>
          <a:ln w="9525">
            <a:noFill/>
            <a:miter lim="800000"/>
            <a:headEnd/>
            <a:tailEnd/>
          </a:ln>
          <a:effectLst/>
        </p:spPr>
        <p:txBody>
          <a:bodyPr vert="horz" wrap="square" lIns="471942" tIns="235972" rIns="471942" bIns="235972" numCol="1" anchor="t" anchorCtr="0" compatLnSpc="1">
            <a:prstTxWarp prst="textNoShape">
              <a:avLst/>
            </a:prstTxWarp>
          </a:bodyPr>
          <a:lstStyle>
            <a:lvl1pPr algn="ctr">
              <a:defRPr sz="6200" b="0">
                <a:solidFill>
                  <a:srgbClr val="79551B"/>
                </a:solidFill>
                <a:latin typeface="Palatino Linotype" pitchFamily="18" charset="0"/>
              </a:defRPr>
            </a:lvl1pPr>
          </a:lstStyle>
          <a:p>
            <a:pPr>
              <a:defRPr/>
            </a:pPr>
            <a:endParaRPr lang="en-US"/>
          </a:p>
        </p:txBody>
      </p:sp>
      <p:sp>
        <p:nvSpPr>
          <p:cNvPr id="93190" name="Rectangle 6"/>
          <p:cNvSpPr>
            <a:spLocks noGrp="1" noChangeArrowheads="1"/>
          </p:cNvSpPr>
          <p:nvPr>
            <p:ph type="sldNum" sz="quarter" idx="4"/>
          </p:nvPr>
        </p:nvSpPr>
        <p:spPr bwMode="auto">
          <a:xfrm>
            <a:off x="36271200" y="28255513"/>
            <a:ext cx="9813827" cy="1828064"/>
          </a:xfrm>
          <a:prstGeom prst="rect">
            <a:avLst/>
          </a:prstGeom>
          <a:noFill/>
          <a:ln w="9525">
            <a:noFill/>
            <a:miter lim="800000"/>
            <a:headEnd/>
            <a:tailEnd/>
          </a:ln>
          <a:effectLst/>
        </p:spPr>
        <p:txBody>
          <a:bodyPr vert="horz" wrap="square" lIns="471942" tIns="235972" rIns="471942" bIns="235972" numCol="1" anchor="t" anchorCtr="0" compatLnSpc="1">
            <a:prstTxWarp prst="textNoShape">
              <a:avLst/>
            </a:prstTxWarp>
          </a:bodyPr>
          <a:lstStyle>
            <a:lvl1pPr algn="r">
              <a:defRPr sz="6200" b="0">
                <a:solidFill>
                  <a:srgbClr val="79551B"/>
                </a:solidFill>
                <a:latin typeface="Palatino Linotype" pitchFamily="18" charset="0"/>
              </a:defRPr>
            </a:lvl1pPr>
          </a:lstStyle>
          <a:p>
            <a:pPr>
              <a:defRPr/>
            </a:pPr>
            <a:fld id="{465C80D9-220E-40CB-A1A5-D7D0818FA1E3}"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4265" r:id="rId1"/>
    <p:sldLayoutId id="2147484244" r:id="rId2"/>
    <p:sldLayoutId id="2147484245" r:id="rId3"/>
    <p:sldLayoutId id="2147484246" r:id="rId4"/>
    <p:sldLayoutId id="2147484247" r:id="rId5"/>
    <p:sldLayoutId id="2147484248" r:id="rId6"/>
    <p:sldLayoutId id="2147484249" r:id="rId7"/>
    <p:sldLayoutId id="2147484250" r:id="rId8"/>
    <p:sldLayoutId id="2147484251" r:id="rId9"/>
    <p:sldLayoutId id="2147484252" r:id="rId10"/>
    <p:sldLayoutId id="2147484253" r:id="rId11"/>
  </p:sldLayoutIdLst>
  <p:transition>
    <p:fade thruBlk="1"/>
  </p:transition>
  <p:timing>
    <p:tnLst>
      <p:par>
        <p:cTn id="1" dur="indefinite" restart="never" nodeType="tmRoot"/>
      </p:par>
    </p:tnLst>
  </p:timing>
  <p:txStyles>
    <p:titleStyle>
      <a:lvl1pPr algn="l" defTabSz="4721123" rtl="0" eaLnBrk="0" fontAlgn="base" hangingPunct="0">
        <a:spcBef>
          <a:spcPct val="0"/>
        </a:spcBef>
        <a:spcAft>
          <a:spcPct val="0"/>
        </a:spcAft>
        <a:defRPr sz="16600">
          <a:solidFill>
            <a:srgbClr val="79551B"/>
          </a:solidFill>
          <a:latin typeface="+mj-lt"/>
          <a:ea typeface="+mj-ea"/>
          <a:cs typeface="+mj-cs"/>
        </a:defRPr>
      </a:lvl1pPr>
      <a:lvl2pPr algn="l" defTabSz="4721123" rtl="0" eaLnBrk="0" fontAlgn="base" hangingPunct="0">
        <a:spcBef>
          <a:spcPct val="0"/>
        </a:spcBef>
        <a:spcAft>
          <a:spcPct val="0"/>
        </a:spcAft>
        <a:defRPr sz="16600">
          <a:solidFill>
            <a:srgbClr val="79551B"/>
          </a:solidFill>
          <a:latin typeface="Palatino Linotype" pitchFamily="18" charset="0"/>
        </a:defRPr>
      </a:lvl2pPr>
      <a:lvl3pPr algn="l" defTabSz="4721123" rtl="0" eaLnBrk="0" fontAlgn="base" hangingPunct="0">
        <a:spcBef>
          <a:spcPct val="0"/>
        </a:spcBef>
        <a:spcAft>
          <a:spcPct val="0"/>
        </a:spcAft>
        <a:defRPr sz="16600">
          <a:solidFill>
            <a:srgbClr val="79551B"/>
          </a:solidFill>
          <a:latin typeface="Palatino Linotype" pitchFamily="18" charset="0"/>
        </a:defRPr>
      </a:lvl3pPr>
      <a:lvl4pPr algn="l" defTabSz="4721123" rtl="0" eaLnBrk="0" fontAlgn="base" hangingPunct="0">
        <a:spcBef>
          <a:spcPct val="0"/>
        </a:spcBef>
        <a:spcAft>
          <a:spcPct val="0"/>
        </a:spcAft>
        <a:defRPr sz="16600">
          <a:solidFill>
            <a:srgbClr val="79551B"/>
          </a:solidFill>
          <a:latin typeface="Palatino Linotype" pitchFamily="18" charset="0"/>
        </a:defRPr>
      </a:lvl4pPr>
      <a:lvl5pPr algn="l" defTabSz="4721123" rtl="0" eaLnBrk="0" fontAlgn="base" hangingPunct="0">
        <a:spcBef>
          <a:spcPct val="0"/>
        </a:spcBef>
        <a:spcAft>
          <a:spcPct val="0"/>
        </a:spcAft>
        <a:defRPr sz="16600">
          <a:solidFill>
            <a:srgbClr val="79551B"/>
          </a:solidFill>
          <a:latin typeface="Palatino Linotype" pitchFamily="18" charset="0"/>
        </a:defRPr>
      </a:lvl5pPr>
      <a:lvl6pPr marL="534467" algn="l" defTabSz="4721123" rtl="0" fontAlgn="base">
        <a:spcBef>
          <a:spcPct val="0"/>
        </a:spcBef>
        <a:spcAft>
          <a:spcPct val="0"/>
        </a:spcAft>
        <a:defRPr sz="16600">
          <a:solidFill>
            <a:srgbClr val="79551B"/>
          </a:solidFill>
          <a:latin typeface="Palatino Linotype" pitchFamily="18" charset="0"/>
        </a:defRPr>
      </a:lvl6pPr>
      <a:lvl7pPr marL="1068934" algn="l" defTabSz="4721123" rtl="0" fontAlgn="base">
        <a:spcBef>
          <a:spcPct val="0"/>
        </a:spcBef>
        <a:spcAft>
          <a:spcPct val="0"/>
        </a:spcAft>
        <a:defRPr sz="16600">
          <a:solidFill>
            <a:srgbClr val="79551B"/>
          </a:solidFill>
          <a:latin typeface="Palatino Linotype" pitchFamily="18" charset="0"/>
        </a:defRPr>
      </a:lvl7pPr>
      <a:lvl8pPr marL="1603400" algn="l" defTabSz="4721123" rtl="0" fontAlgn="base">
        <a:spcBef>
          <a:spcPct val="0"/>
        </a:spcBef>
        <a:spcAft>
          <a:spcPct val="0"/>
        </a:spcAft>
        <a:defRPr sz="16600">
          <a:solidFill>
            <a:srgbClr val="79551B"/>
          </a:solidFill>
          <a:latin typeface="Palatino Linotype" pitchFamily="18" charset="0"/>
        </a:defRPr>
      </a:lvl8pPr>
      <a:lvl9pPr marL="2137867" algn="l" defTabSz="4721123" rtl="0" fontAlgn="base">
        <a:spcBef>
          <a:spcPct val="0"/>
        </a:spcBef>
        <a:spcAft>
          <a:spcPct val="0"/>
        </a:spcAft>
        <a:defRPr sz="16600">
          <a:solidFill>
            <a:srgbClr val="79551B"/>
          </a:solidFill>
          <a:latin typeface="Palatino Linotype" pitchFamily="18" charset="0"/>
        </a:defRPr>
      </a:lvl9pPr>
    </p:titleStyle>
    <p:bodyStyle>
      <a:lvl1pPr marL="1768566" indent="-1768566" algn="l" defTabSz="4721123" rtl="0" eaLnBrk="0" fontAlgn="base" hangingPunct="0">
        <a:spcBef>
          <a:spcPct val="20000"/>
        </a:spcBef>
        <a:spcAft>
          <a:spcPct val="0"/>
        </a:spcAft>
        <a:buChar char="•"/>
        <a:defRPr sz="14400">
          <a:solidFill>
            <a:srgbClr val="79551B"/>
          </a:solidFill>
          <a:latin typeface="+mn-lt"/>
          <a:ea typeface="+mn-ea"/>
          <a:cs typeface="+mn-cs"/>
        </a:defRPr>
      </a:lvl1pPr>
      <a:lvl2pPr marL="3834057" indent="-1475352" algn="l" defTabSz="4721123" rtl="0" eaLnBrk="0" fontAlgn="base" hangingPunct="0">
        <a:spcBef>
          <a:spcPct val="20000"/>
        </a:spcBef>
        <a:spcAft>
          <a:spcPct val="0"/>
        </a:spcAft>
        <a:buChar char="–"/>
        <a:defRPr sz="12200">
          <a:solidFill>
            <a:srgbClr val="79551B"/>
          </a:solidFill>
          <a:latin typeface="+mn-lt"/>
        </a:defRPr>
      </a:lvl2pPr>
      <a:lvl3pPr marL="5899549" indent="-1178426" algn="l" defTabSz="4721123" rtl="0" eaLnBrk="0" fontAlgn="base" hangingPunct="0">
        <a:spcBef>
          <a:spcPct val="20000"/>
        </a:spcBef>
        <a:spcAft>
          <a:spcPct val="0"/>
        </a:spcAft>
        <a:buChar char="•"/>
        <a:defRPr sz="10400">
          <a:solidFill>
            <a:srgbClr val="79551B"/>
          </a:solidFill>
          <a:latin typeface="+mn-lt"/>
        </a:defRPr>
      </a:lvl3pPr>
      <a:lvl4pPr marL="8258254" indent="-1182137" algn="l" defTabSz="4721123" rtl="0" eaLnBrk="0" fontAlgn="base" hangingPunct="0">
        <a:spcBef>
          <a:spcPct val="20000"/>
        </a:spcBef>
        <a:spcAft>
          <a:spcPct val="0"/>
        </a:spcAft>
        <a:buChar char="–"/>
        <a:defRPr sz="9400">
          <a:solidFill>
            <a:srgbClr val="79551B"/>
          </a:solidFill>
          <a:latin typeface="+mn-lt"/>
        </a:defRPr>
      </a:lvl4pPr>
      <a:lvl5pPr marL="10616961" indent="-1176569" algn="l" defTabSz="4721123" rtl="0" eaLnBrk="0" fontAlgn="base" hangingPunct="0">
        <a:spcBef>
          <a:spcPct val="20000"/>
        </a:spcBef>
        <a:spcAft>
          <a:spcPct val="0"/>
        </a:spcAft>
        <a:buChar char="»"/>
        <a:defRPr sz="8400">
          <a:solidFill>
            <a:srgbClr val="79551B"/>
          </a:solidFill>
          <a:latin typeface="+mn-lt"/>
        </a:defRPr>
      </a:lvl5pPr>
      <a:lvl6pPr marL="11151428" indent="-1176569" algn="l" defTabSz="4721123" rtl="0" fontAlgn="base">
        <a:spcBef>
          <a:spcPct val="20000"/>
        </a:spcBef>
        <a:spcAft>
          <a:spcPct val="0"/>
        </a:spcAft>
        <a:buChar char="»"/>
        <a:defRPr sz="8400">
          <a:solidFill>
            <a:srgbClr val="79551B"/>
          </a:solidFill>
          <a:latin typeface="+mn-lt"/>
        </a:defRPr>
      </a:lvl6pPr>
      <a:lvl7pPr marL="11685894" indent="-1176569" algn="l" defTabSz="4721123" rtl="0" fontAlgn="base">
        <a:spcBef>
          <a:spcPct val="20000"/>
        </a:spcBef>
        <a:spcAft>
          <a:spcPct val="0"/>
        </a:spcAft>
        <a:buChar char="»"/>
        <a:defRPr sz="8400">
          <a:solidFill>
            <a:srgbClr val="79551B"/>
          </a:solidFill>
          <a:latin typeface="+mn-lt"/>
        </a:defRPr>
      </a:lvl7pPr>
      <a:lvl8pPr marL="12220361" indent="-1176569" algn="l" defTabSz="4721123" rtl="0" fontAlgn="base">
        <a:spcBef>
          <a:spcPct val="20000"/>
        </a:spcBef>
        <a:spcAft>
          <a:spcPct val="0"/>
        </a:spcAft>
        <a:buChar char="»"/>
        <a:defRPr sz="8400">
          <a:solidFill>
            <a:srgbClr val="79551B"/>
          </a:solidFill>
          <a:latin typeface="+mn-lt"/>
        </a:defRPr>
      </a:lvl8pPr>
      <a:lvl9pPr marL="12754828" indent="-1176569" algn="l" defTabSz="4721123" rtl="0" fontAlgn="base">
        <a:spcBef>
          <a:spcPct val="20000"/>
        </a:spcBef>
        <a:spcAft>
          <a:spcPct val="0"/>
        </a:spcAft>
        <a:buChar char="»"/>
        <a:defRPr sz="8400">
          <a:solidFill>
            <a:srgbClr val="79551B"/>
          </a:solidFill>
          <a:latin typeface="+mn-lt"/>
        </a:defRPr>
      </a:lvl9pPr>
    </p:bodyStyle>
    <p:otherStyle>
      <a:defPPr>
        <a:defRPr lang="en-US"/>
      </a:defPPr>
      <a:lvl1pPr marL="0" algn="l" defTabSz="1068934" rtl="0" eaLnBrk="1" latinLnBrk="0" hangingPunct="1">
        <a:defRPr sz="2100" kern="1200">
          <a:solidFill>
            <a:schemeClr val="tx1"/>
          </a:solidFill>
          <a:latin typeface="+mn-lt"/>
          <a:ea typeface="+mn-ea"/>
          <a:cs typeface="+mn-cs"/>
        </a:defRPr>
      </a:lvl1pPr>
      <a:lvl2pPr marL="534467" algn="l" defTabSz="1068934" rtl="0" eaLnBrk="1" latinLnBrk="0" hangingPunct="1">
        <a:defRPr sz="2100" kern="1200">
          <a:solidFill>
            <a:schemeClr val="tx1"/>
          </a:solidFill>
          <a:latin typeface="+mn-lt"/>
          <a:ea typeface="+mn-ea"/>
          <a:cs typeface="+mn-cs"/>
        </a:defRPr>
      </a:lvl2pPr>
      <a:lvl3pPr marL="1068934" algn="l" defTabSz="1068934" rtl="0" eaLnBrk="1" latinLnBrk="0" hangingPunct="1">
        <a:defRPr sz="2100" kern="1200">
          <a:solidFill>
            <a:schemeClr val="tx1"/>
          </a:solidFill>
          <a:latin typeface="+mn-lt"/>
          <a:ea typeface="+mn-ea"/>
          <a:cs typeface="+mn-cs"/>
        </a:defRPr>
      </a:lvl3pPr>
      <a:lvl4pPr marL="1603400" algn="l" defTabSz="1068934" rtl="0" eaLnBrk="1" latinLnBrk="0" hangingPunct="1">
        <a:defRPr sz="2100" kern="1200">
          <a:solidFill>
            <a:schemeClr val="tx1"/>
          </a:solidFill>
          <a:latin typeface="+mn-lt"/>
          <a:ea typeface="+mn-ea"/>
          <a:cs typeface="+mn-cs"/>
        </a:defRPr>
      </a:lvl4pPr>
      <a:lvl5pPr marL="2137867" algn="l" defTabSz="1068934" rtl="0" eaLnBrk="1" latinLnBrk="0" hangingPunct="1">
        <a:defRPr sz="2100" kern="1200">
          <a:solidFill>
            <a:schemeClr val="tx1"/>
          </a:solidFill>
          <a:latin typeface="+mn-lt"/>
          <a:ea typeface="+mn-ea"/>
          <a:cs typeface="+mn-cs"/>
        </a:defRPr>
      </a:lvl5pPr>
      <a:lvl6pPr marL="2672334" algn="l" defTabSz="1068934" rtl="0" eaLnBrk="1" latinLnBrk="0" hangingPunct="1">
        <a:defRPr sz="2100" kern="1200">
          <a:solidFill>
            <a:schemeClr val="tx1"/>
          </a:solidFill>
          <a:latin typeface="+mn-lt"/>
          <a:ea typeface="+mn-ea"/>
          <a:cs typeface="+mn-cs"/>
        </a:defRPr>
      </a:lvl6pPr>
      <a:lvl7pPr marL="3206801" algn="l" defTabSz="1068934" rtl="0" eaLnBrk="1" latinLnBrk="0" hangingPunct="1">
        <a:defRPr sz="2100" kern="1200">
          <a:solidFill>
            <a:schemeClr val="tx1"/>
          </a:solidFill>
          <a:latin typeface="+mn-lt"/>
          <a:ea typeface="+mn-ea"/>
          <a:cs typeface="+mn-cs"/>
        </a:defRPr>
      </a:lvl7pPr>
      <a:lvl8pPr marL="3741268" algn="l" defTabSz="1068934" rtl="0" eaLnBrk="1" latinLnBrk="0" hangingPunct="1">
        <a:defRPr sz="2100" kern="1200">
          <a:solidFill>
            <a:schemeClr val="tx1"/>
          </a:solidFill>
          <a:latin typeface="+mn-lt"/>
          <a:ea typeface="+mn-ea"/>
          <a:cs typeface="+mn-cs"/>
        </a:defRPr>
      </a:lvl8pPr>
      <a:lvl9pPr marL="4275734" algn="l" defTabSz="1068934"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29720" y="5486086"/>
            <a:ext cx="37975880" cy="7331180"/>
          </a:xfrm>
          <a:prstGeom prst="rect">
            <a:avLst/>
          </a:prstGeom>
          <a:noFill/>
          <a:ln w="9525">
            <a:noFill/>
            <a:miter lim="800000"/>
            <a:headEnd/>
            <a:tailEnd/>
          </a:ln>
        </p:spPr>
        <p:txBody>
          <a:bodyPr vert="horz" wrap="square" lIns="471942" tIns="235972" rIns="471942" bIns="235972"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6829720" y="13897829"/>
            <a:ext cx="37975880" cy="14630190"/>
          </a:xfrm>
          <a:prstGeom prst="rect">
            <a:avLst/>
          </a:prstGeom>
          <a:noFill/>
          <a:ln w="9525">
            <a:noFill/>
            <a:miter lim="800000"/>
            <a:headEnd/>
            <a:tailEnd/>
          </a:ln>
        </p:spPr>
        <p:txBody>
          <a:bodyPr vert="horz" wrap="square" lIns="471942" tIns="235972" rIns="471942" bIns="23597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5476" name="Rectangle 4"/>
          <p:cNvSpPr>
            <a:spLocks noGrp="1" noChangeArrowheads="1"/>
          </p:cNvSpPr>
          <p:nvPr>
            <p:ph type="dt" sz="half" idx="2"/>
          </p:nvPr>
        </p:nvSpPr>
        <p:spPr bwMode="auto">
          <a:xfrm>
            <a:off x="38404800" y="29627506"/>
            <a:ext cx="10668000" cy="2195191"/>
          </a:xfrm>
          <a:prstGeom prst="rect">
            <a:avLst/>
          </a:prstGeom>
          <a:noFill/>
          <a:ln w="9525">
            <a:noFill/>
            <a:miter lim="800000"/>
            <a:headEnd/>
            <a:tailEnd/>
          </a:ln>
          <a:effectLst/>
        </p:spPr>
        <p:txBody>
          <a:bodyPr vert="horz" wrap="square" lIns="471942" tIns="235972" rIns="471942" bIns="235972" numCol="1" anchor="t" anchorCtr="0" compatLnSpc="1">
            <a:prstTxWarp prst="textNoShape">
              <a:avLst/>
            </a:prstTxWarp>
          </a:bodyPr>
          <a:lstStyle>
            <a:lvl1pPr algn="r">
              <a:defRPr sz="5000" b="0"/>
            </a:lvl1pPr>
          </a:lstStyle>
          <a:p>
            <a:pPr>
              <a:defRPr/>
            </a:pPr>
            <a:endParaRPr lang="en-US"/>
          </a:p>
        </p:txBody>
      </p:sp>
      <p:sp>
        <p:nvSpPr>
          <p:cNvPr id="105477" name="Rectangle 5"/>
          <p:cNvSpPr>
            <a:spLocks noGrp="1" noChangeArrowheads="1"/>
          </p:cNvSpPr>
          <p:nvPr>
            <p:ph type="ftr" sz="quarter" idx="3"/>
          </p:nvPr>
        </p:nvSpPr>
        <p:spPr bwMode="auto">
          <a:xfrm>
            <a:off x="17068800" y="29627506"/>
            <a:ext cx="16214627" cy="2195191"/>
          </a:xfrm>
          <a:prstGeom prst="rect">
            <a:avLst/>
          </a:prstGeom>
          <a:noFill/>
          <a:ln w="9525">
            <a:noFill/>
            <a:miter lim="800000"/>
            <a:headEnd/>
            <a:tailEnd/>
          </a:ln>
          <a:effectLst/>
        </p:spPr>
        <p:txBody>
          <a:bodyPr vert="horz" wrap="square" lIns="471942" tIns="235972" rIns="471942" bIns="235972" numCol="1" anchor="t" anchorCtr="0" compatLnSpc="1">
            <a:prstTxWarp prst="textNoShape">
              <a:avLst/>
            </a:prstTxWarp>
          </a:bodyPr>
          <a:lstStyle>
            <a:lvl1pPr algn="ctr">
              <a:defRPr sz="5000" b="0"/>
            </a:lvl1pPr>
          </a:lstStyle>
          <a:p>
            <a:pPr>
              <a:defRPr/>
            </a:pPr>
            <a:endParaRPr lang="en-US"/>
          </a:p>
        </p:txBody>
      </p:sp>
      <p:sp>
        <p:nvSpPr>
          <p:cNvPr id="105478" name="Rectangle 6"/>
          <p:cNvSpPr>
            <a:spLocks noGrp="1" noChangeArrowheads="1"/>
          </p:cNvSpPr>
          <p:nvPr>
            <p:ph type="sldNum" sz="quarter" idx="4"/>
          </p:nvPr>
        </p:nvSpPr>
        <p:spPr bwMode="auto">
          <a:xfrm>
            <a:off x="2133601" y="29627506"/>
            <a:ext cx="7254973" cy="2195191"/>
          </a:xfrm>
          <a:prstGeom prst="rect">
            <a:avLst/>
          </a:prstGeom>
          <a:noFill/>
          <a:ln w="9525">
            <a:noFill/>
            <a:miter lim="800000"/>
            <a:headEnd/>
            <a:tailEnd/>
          </a:ln>
          <a:effectLst/>
        </p:spPr>
        <p:txBody>
          <a:bodyPr vert="horz" wrap="square" lIns="471942" tIns="235972" rIns="471942" bIns="235972" numCol="1" anchor="t" anchorCtr="0" compatLnSpc="1">
            <a:prstTxWarp prst="textNoShape">
              <a:avLst/>
            </a:prstTxWarp>
          </a:bodyPr>
          <a:lstStyle>
            <a:lvl1pPr>
              <a:defRPr sz="5000" b="0"/>
            </a:lvl1pPr>
          </a:lstStyle>
          <a:p>
            <a:pPr>
              <a:defRPr/>
            </a:pPr>
            <a:fld id="{F72B5C2C-21D4-479E-BD9C-9283158B622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66" r:id="rId1"/>
    <p:sldLayoutId id="2147484254" r:id="rId2"/>
    <p:sldLayoutId id="2147484255" r:id="rId3"/>
    <p:sldLayoutId id="2147484256" r:id="rId4"/>
    <p:sldLayoutId id="2147484257" r:id="rId5"/>
    <p:sldLayoutId id="2147484258" r:id="rId6"/>
    <p:sldLayoutId id="2147484259" r:id="rId7"/>
    <p:sldLayoutId id="2147484260" r:id="rId8"/>
    <p:sldLayoutId id="2147484261" r:id="rId9"/>
    <p:sldLayoutId id="2147484262" r:id="rId10"/>
    <p:sldLayoutId id="2147484263" r:id="rId11"/>
    <p:sldLayoutId id="2147484264" r:id="rId12"/>
  </p:sldLayoutIdLst>
  <p:transition spd="med">
    <p:fade thruBlk="1"/>
  </p:transition>
  <p:timing>
    <p:tnLst>
      <p:par>
        <p:cTn id="1" dur="indefinite" restart="never" nodeType="tmRoot"/>
      </p:par>
    </p:tnLst>
  </p:timing>
  <p:txStyles>
    <p:titleStyle>
      <a:lvl1pPr algn="l" defTabSz="4721123" rtl="0" eaLnBrk="0" fontAlgn="base" hangingPunct="0">
        <a:spcBef>
          <a:spcPct val="0"/>
        </a:spcBef>
        <a:spcAft>
          <a:spcPct val="0"/>
        </a:spcAft>
        <a:defRPr sz="20600">
          <a:solidFill>
            <a:schemeClr val="tx2"/>
          </a:solidFill>
          <a:latin typeface="+mj-lt"/>
          <a:ea typeface="+mj-ea"/>
          <a:cs typeface="+mj-cs"/>
        </a:defRPr>
      </a:lvl1pPr>
      <a:lvl2pPr algn="l" defTabSz="4721123" rtl="0" eaLnBrk="0" fontAlgn="base" hangingPunct="0">
        <a:spcBef>
          <a:spcPct val="0"/>
        </a:spcBef>
        <a:spcAft>
          <a:spcPct val="0"/>
        </a:spcAft>
        <a:defRPr sz="20600">
          <a:solidFill>
            <a:schemeClr val="tx2"/>
          </a:solidFill>
          <a:latin typeface="Calibri" pitchFamily="34" charset="0"/>
        </a:defRPr>
      </a:lvl2pPr>
      <a:lvl3pPr algn="l" defTabSz="4721123" rtl="0" eaLnBrk="0" fontAlgn="base" hangingPunct="0">
        <a:spcBef>
          <a:spcPct val="0"/>
        </a:spcBef>
        <a:spcAft>
          <a:spcPct val="0"/>
        </a:spcAft>
        <a:defRPr sz="20600">
          <a:solidFill>
            <a:schemeClr val="tx2"/>
          </a:solidFill>
          <a:latin typeface="Calibri" pitchFamily="34" charset="0"/>
        </a:defRPr>
      </a:lvl3pPr>
      <a:lvl4pPr algn="l" defTabSz="4721123" rtl="0" eaLnBrk="0" fontAlgn="base" hangingPunct="0">
        <a:spcBef>
          <a:spcPct val="0"/>
        </a:spcBef>
        <a:spcAft>
          <a:spcPct val="0"/>
        </a:spcAft>
        <a:defRPr sz="20600">
          <a:solidFill>
            <a:schemeClr val="tx2"/>
          </a:solidFill>
          <a:latin typeface="Calibri" pitchFamily="34" charset="0"/>
        </a:defRPr>
      </a:lvl4pPr>
      <a:lvl5pPr algn="l" defTabSz="4721123" rtl="0" eaLnBrk="0" fontAlgn="base" hangingPunct="0">
        <a:spcBef>
          <a:spcPct val="0"/>
        </a:spcBef>
        <a:spcAft>
          <a:spcPct val="0"/>
        </a:spcAft>
        <a:defRPr sz="20600">
          <a:solidFill>
            <a:schemeClr val="tx2"/>
          </a:solidFill>
          <a:latin typeface="Calibri" pitchFamily="34" charset="0"/>
        </a:defRPr>
      </a:lvl5pPr>
      <a:lvl6pPr marL="534467" algn="l" defTabSz="4721123" rtl="0" fontAlgn="base">
        <a:spcBef>
          <a:spcPct val="0"/>
        </a:spcBef>
        <a:spcAft>
          <a:spcPct val="0"/>
        </a:spcAft>
        <a:defRPr sz="20600">
          <a:solidFill>
            <a:schemeClr val="tx2"/>
          </a:solidFill>
          <a:latin typeface="Arial Black" pitchFamily="34" charset="0"/>
        </a:defRPr>
      </a:lvl6pPr>
      <a:lvl7pPr marL="1068934" algn="l" defTabSz="4721123" rtl="0" fontAlgn="base">
        <a:spcBef>
          <a:spcPct val="0"/>
        </a:spcBef>
        <a:spcAft>
          <a:spcPct val="0"/>
        </a:spcAft>
        <a:defRPr sz="20600">
          <a:solidFill>
            <a:schemeClr val="tx2"/>
          </a:solidFill>
          <a:latin typeface="Arial Black" pitchFamily="34" charset="0"/>
        </a:defRPr>
      </a:lvl7pPr>
      <a:lvl8pPr marL="1603400" algn="l" defTabSz="4721123" rtl="0" fontAlgn="base">
        <a:spcBef>
          <a:spcPct val="0"/>
        </a:spcBef>
        <a:spcAft>
          <a:spcPct val="0"/>
        </a:spcAft>
        <a:defRPr sz="20600">
          <a:solidFill>
            <a:schemeClr val="tx2"/>
          </a:solidFill>
          <a:latin typeface="Arial Black" pitchFamily="34" charset="0"/>
        </a:defRPr>
      </a:lvl8pPr>
      <a:lvl9pPr marL="2137867" algn="l" defTabSz="4721123" rtl="0" fontAlgn="base">
        <a:spcBef>
          <a:spcPct val="0"/>
        </a:spcBef>
        <a:spcAft>
          <a:spcPct val="0"/>
        </a:spcAft>
        <a:defRPr sz="20600">
          <a:solidFill>
            <a:schemeClr val="tx2"/>
          </a:solidFill>
          <a:latin typeface="Arial Black" pitchFamily="34" charset="0"/>
        </a:defRPr>
      </a:lvl9pPr>
    </p:titleStyle>
    <p:bodyStyle>
      <a:lvl1pPr marL="1768566" indent="-1768566" algn="l" defTabSz="4721123" rtl="0" eaLnBrk="0" fontAlgn="base" hangingPunct="0">
        <a:spcBef>
          <a:spcPct val="20000"/>
        </a:spcBef>
        <a:spcAft>
          <a:spcPct val="0"/>
        </a:spcAft>
        <a:buChar char="•"/>
        <a:defRPr sz="16600">
          <a:solidFill>
            <a:schemeClr val="tx1"/>
          </a:solidFill>
          <a:latin typeface="+mn-lt"/>
          <a:ea typeface="+mn-ea"/>
          <a:cs typeface="+mn-cs"/>
        </a:defRPr>
      </a:lvl1pPr>
      <a:lvl2pPr marL="3834057" indent="-1475352" algn="l" defTabSz="4721123" rtl="0" eaLnBrk="0" fontAlgn="base" hangingPunct="0">
        <a:spcBef>
          <a:spcPct val="20000"/>
        </a:spcBef>
        <a:spcAft>
          <a:spcPct val="0"/>
        </a:spcAft>
        <a:buChar char="–"/>
        <a:defRPr sz="14400">
          <a:solidFill>
            <a:schemeClr val="tx1"/>
          </a:solidFill>
          <a:latin typeface="+mn-lt"/>
        </a:defRPr>
      </a:lvl2pPr>
      <a:lvl3pPr marL="5899549" indent="-1178426" algn="l" defTabSz="4721123" rtl="0" eaLnBrk="0" fontAlgn="base" hangingPunct="0">
        <a:spcBef>
          <a:spcPct val="20000"/>
        </a:spcBef>
        <a:spcAft>
          <a:spcPct val="0"/>
        </a:spcAft>
        <a:buChar char="•"/>
        <a:defRPr sz="12200">
          <a:solidFill>
            <a:schemeClr val="tx1"/>
          </a:solidFill>
          <a:latin typeface="+mn-lt"/>
        </a:defRPr>
      </a:lvl3pPr>
      <a:lvl4pPr marL="8258254" indent="-1182137" algn="l" defTabSz="4721123" rtl="0" eaLnBrk="0" fontAlgn="base" hangingPunct="0">
        <a:spcBef>
          <a:spcPct val="20000"/>
        </a:spcBef>
        <a:spcAft>
          <a:spcPct val="0"/>
        </a:spcAft>
        <a:buChar char="–"/>
        <a:defRPr sz="10400">
          <a:solidFill>
            <a:schemeClr val="tx1"/>
          </a:solidFill>
          <a:latin typeface="+mn-lt"/>
        </a:defRPr>
      </a:lvl4pPr>
      <a:lvl5pPr marL="10616961" indent="-1176569" algn="l" defTabSz="4721123" rtl="0" eaLnBrk="0" fontAlgn="base" hangingPunct="0">
        <a:spcBef>
          <a:spcPct val="20000"/>
        </a:spcBef>
        <a:spcAft>
          <a:spcPct val="0"/>
        </a:spcAft>
        <a:buChar char="»"/>
        <a:defRPr sz="10400">
          <a:solidFill>
            <a:schemeClr val="tx1"/>
          </a:solidFill>
          <a:latin typeface="+mn-lt"/>
        </a:defRPr>
      </a:lvl5pPr>
      <a:lvl6pPr marL="11151428" indent="-1176569" algn="l" defTabSz="4721123" rtl="0" fontAlgn="base">
        <a:spcBef>
          <a:spcPct val="20000"/>
        </a:spcBef>
        <a:spcAft>
          <a:spcPct val="0"/>
        </a:spcAft>
        <a:buChar char="»"/>
        <a:defRPr sz="10400">
          <a:solidFill>
            <a:schemeClr val="tx1"/>
          </a:solidFill>
          <a:latin typeface="+mn-lt"/>
        </a:defRPr>
      </a:lvl6pPr>
      <a:lvl7pPr marL="11685894" indent="-1176569" algn="l" defTabSz="4721123" rtl="0" fontAlgn="base">
        <a:spcBef>
          <a:spcPct val="20000"/>
        </a:spcBef>
        <a:spcAft>
          <a:spcPct val="0"/>
        </a:spcAft>
        <a:buChar char="»"/>
        <a:defRPr sz="10400">
          <a:solidFill>
            <a:schemeClr val="tx1"/>
          </a:solidFill>
          <a:latin typeface="+mn-lt"/>
        </a:defRPr>
      </a:lvl7pPr>
      <a:lvl8pPr marL="12220361" indent="-1176569" algn="l" defTabSz="4721123" rtl="0" fontAlgn="base">
        <a:spcBef>
          <a:spcPct val="20000"/>
        </a:spcBef>
        <a:spcAft>
          <a:spcPct val="0"/>
        </a:spcAft>
        <a:buChar char="»"/>
        <a:defRPr sz="10400">
          <a:solidFill>
            <a:schemeClr val="tx1"/>
          </a:solidFill>
          <a:latin typeface="+mn-lt"/>
        </a:defRPr>
      </a:lvl8pPr>
      <a:lvl9pPr marL="12754828" indent="-1176569" algn="l" defTabSz="4721123" rtl="0" fontAlgn="base">
        <a:spcBef>
          <a:spcPct val="20000"/>
        </a:spcBef>
        <a:spcAft>
          <a:spcPct val="0"/>
        </a:spcAft>
        <a:buChar char="»"/>
        <a:defRPr sz="10400">
          <a:solidFill>
            <a:schemeClr val="tx1"/>
          </a:solidFill>
          <a:latin typeface="+mn-lt"/>
        </a:defRPr>
      </a:lvl9pPr>
    </p:bodyStyle>
    <p:otherStyle>
      <a:defPPr>
        <a:defRPr lang="en-US"/>
      </a:defPPr>
      <a:lvl1pPr marL="0" algn="l" defTabSz="1068934" rtl="0" eaLnBrk="1" latinLnBrk="0" hangingPunct="1">
        <a:defRPr sz="2100" kern="1200">
          <a:solidFill>
            <a:schemeClr val="tx1"/>
          </a:solidFill>
          <a:latin typeface="+mn-lt"/>
          <a:ea typeface="+mn-ea"/>
          <a:cs typeface="+mn-cs"/>
        </a:defRPr>
      </a:lvl1pPr>
      <a:lvl2pPr marL="534467" algn="l" defTabSz="1068934" rtl="0" eaLnBrk="1" latinLnBrk="0" hangingPunct="1">
        <a:defRPr sz="2100" kern="1200">
          <a:solidFill>
            <a:schemeClr val="tx1"/>
          </a:solidFill>
          <a:latin typeface="+mn-lt"/>
          <a:ea typeface="+mn-ea"/>
          <a:cs typeface="+mn-cs"/>
        </a:defRPr>
      </a:lvl2pPr>
      <a:lvl3pPr marL="1068934" algn="l" defTabSz="1068934" rtl="0" eaLnBrk="1" latinLnBrk="0" hangingPunct="1">
        <a:defRPr sz="2100" kern="1200">
          <a:solidFill>
            <a:schemeClr val="tx1"/>
          </a:solidFill>
          <a:latin typeface="+mn-lt"/>
          <a:ea typeface="+mn-ea"/>
          <a:cs typeface="+mn-cs"/>
        </a:defRPr>
      </a:lvl3pPr>
      <a:lvl4pPr marL="1603400" algn="l" defTabSz="1068934" rtl="0" eaLnBrk="1" latinLnBrk="0" hangingPunct="1">
        <a:defRPr sz="2100" kern="1200">
          <a:solidFill>
            <a:schemeClr val="tx1"/>
          </a:solidFill>
          <a:latin typeface="+mn-lt"/>
          <a:ea typeface="+mn-ea"/>
          <a:cs typeface="+mn-cs"/>
        </a:defRPr>
      </a:lvl4pPr>
      <a:lvl5pPr marL="2137867" algn="l" defTabSz="1068934" rtl="0" eaLnBrk="1" latinLnBrk="0" hangingPunct="1">
        <a:defRPr sz="2100" kern="1200">
          <a:solidFill>
            <a:schemeClr val="tx1"/>
          </a:solidFill>
          <a:latin typeface="+mn-lt"/>
          <a:ea typeface="+mn-ea"/>
          <a:cs typeface="+mn-cs"/>
        </a:defRPr>
      </a:lvl5pPr>
      <a:lvl6pPr marL="2672334" algn="l" defTabSz="1068934" rtl="0" eaLnBrk="1" latinLnBrk="0" hangingPunct="1">
        <a:defRPr sz="2100" kern="1200">
          <a:solidFill>
            <a:schemeClr val="tx1"/>
          </a:solidFill>
          <a:latin typeface="+mn-lt"/>
          <a:ea typeface="+mn-ea"/>
          <a:cs typeface="+mn-cs"/>
        </a:defRPr>
      </a:lvl6pPr>
      <a:lvl7pPr marL="3206801" algn="l" defTabSz="1068934" rtl="0" eaLnBrk="1" latinLnBrk="0" hangingPunct="1">
        <a:defRPr sz="2100" kern="1200">
          <a:solidFill>
            <a:schemeClr val="tx1"/>
          </a:solidFill>
          <a:latin typeface="+mn-lt"/>
          <a:ea typeface="+mn-ea"/>
          <a:cs typeface="+mn-cs"/>
        </a:defRPr>
      </a:lvl7pPr>
      <a:lvl8pPr marL="3741268" algn="l" defTabSz="1068934" rtl="0" eaLnBrk="1" latinLnBrk="0" hangingPunct="1">
        <a:defRPr sz="2100" kern="1200">
          <a:solidFill>
            <a:schemeClr val="tx1"/>
          </a:solidFill>
          <a:latin typeface="+mn-lt"/>
          <a:ea typeface="+mn-ea"/>
          <a:cs typeface="+mn-cs"/>
        </a:defRPr>
      </a:lvl8pPr>
      <a:lvl9pPr marL="4275734" algn="l" defTabSz="1068934"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chart" Target="../charts/chart1.xml"/><Relationship Id="rId12" Type="http://schemas.openxmlformats.org/officeDocument/2006/relationships/chart" Target="../charts/chart5.xml"/><Relationship Id="rId2" Type="http://schemas.openxmlformats.org/officeDocument/2006/relationships/notesSlide" Target="../notesSlides/notesSlide1.xml"/><Relationship Id="rId16" Type="http://schemas.openxmlformats.org/officeDocument/2006/relationships/chart" Target="../charts/chart8.xml"/><Relationship Id="rId1" Type="http://schemas.openxmlformats.org/officeDocument/2006/relationships/slideLayout" Target="../slideLayouts/slideLayout23.xml"/><Relationship Id="rId6" Type="http://schemas.openxmlformats.org/officeDocument/2006/relationships/image" Target="../media/image5.jpeg"/><Relationship Id="rId11" Type="http://schemas.openxmlformats.org/officeDocument/2006/relationships/chart" Target="../charts/chart4.xml"/><Relationship Id="rId5" Type="http://schemas.openxmlformats.org/officeDocument/2006/relationships/image" Target="../media/image4.png"/><Relationship Id="rId15" Type="http://schemas.openxmlformats.org/officeDocument/2006/relationships/chart" Target="../charts/chart7.xml"/><Relationship Id="rId10" Type="http://schemas.openxmlformats.org/officeDocument/2006/relationships/chart" Target="../charts/chart3.xml"/><Relationship Id="rId4" Type="http://schemas.openxmlformats.org/officeDocument/2006/relationships/image" Target="../media/image3.png"/><Relationship Id="rId9" Type="http://schemas.openxmlformats.org/officeDocument/2006/relationships/chart" Target="../charts/chart2.xml"/><Relationship Id="rId14" Type="http://schemas.openxmlformats.org/officeDocument/2006/relationships/chart" Target="../charts/char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525"/>
          <p:cNvSpPr>
            <a:spLocks noChangeArrowheads="1"/>
          </p:cNvSpPr>
          <p:nvPr/>
        </p:nvSpPr>
        <p:spPr bwMode="auto">
          <a:xfrm>
            <a:off x="25603200" y="4196410"/>
            <a:ext cx="12413006" cy="26789842"/>
          </a:xfrm>
          <a:prstGeom prst="rect">
            <a:avLst/>
          </a:prstGeom>
          <a:noFill/>
          <a:ln w="57150" cmpd="thickThin">
            <a:solidFill>
              <a:schemeClr val="tx1"/>
            </a:solidFill>
            <a:miter lim="800000"/>
            <a:headEnd/>
            <a:tailEnd/>
          </a:ln>
        </p:spPr>
        <p:txBody>
          <a:bodyPr wrap="none" lIns="142254" tIns="71124" rIns="142254" bIns="71124" anchor="ctr"/>
          <a:lstStyle/>
          <a:p>
            <a:pPr algn="ctr" defTabSz="1421533"/>
            <a:endParaRPr lang="en-US" sz="3500" b="0" dirty="0">
              <a:latin typeface="Times New Roman" pitchFamily="18" charset="0"/>
            </a:endParaRPr>
          </a:p>
        </p:txBody>
      </p:sp>
      <p:sp>
        <p:nvSpPr>
          <p:cNvPr id="5123" name="Rectangle 1526"/>
          <p:cNvSpPr>
            <a:spLocks noChangeArrowheads="1"/>
          </p:cNvSpPr>
          <p:nvPr/>
        </p:nvSpPr>
        <p:spPr bwMode="auto">
          <a:xfrm>
            <a:off x="516904" y="4196412"/>
            <a:ext cx="12284697" cy="26796465"/>
          </a:xfrm>
          <a:prstGeom prst="rect">
            <a:avLst/>
          </a:prstGeom>
          <a:noFill/>
          <a:ln w="57150" cmpd="thickThin">
            <a:solidFill>
              <a:schemeClr val="tx1"/>
            </a:solidFill>
            <a:miter lim="800000"/>
            <a:headEnd/>
            <a:tailEnd/>
          </a:ln>
        </p:spPr>
        <p:txBody>
          <a:bodyPr wrap="none" lIns="142254" tIns="71124" rIns="142254" bIns="71124" anchor="ctr"/>
          <a:lstStyle/>
          <a:p>
            <a:pPr algn="ctr" defTabSz="1421533">
              <a:buBlip>
                <a:blip r:embed="rId3"/>
              </a:buBlip>
            </a:pPr>
            <a:endParaRPr lang="en-US" sz="3500" b="0" dirty="0">
              <a:latin typeface="Times New Roman" pitchFamily="18" charset="0"/>
            </a:endParaRPr>
          </a:p>
        </p:txBody>
      </p:sp>
      <p:sp>
        <p:nvSpPr>
          <p:cNvPr id="5124" name="Rectangle 1527"/>
          <p:cNvSpPr>
            <a:spLocks noChangeArrowheads="1"/>
          </p:cNvSpPr>
          <p:nvPr/>
        </p:nvSpPr>
        <p:spPr bwMode="auto">
          <a:xfrm>
            <a:off x="13060053" y="4196411"/>
            <a:ext cx="12284697" cy="26796467"/>
          </a:xfrm>
          <a:prstGeom prst="rect">
            <a:avLst/>
          </a:prstGeom>
          <a:noFill/>
          <a:ln w="57150" cmpd="thickThin">
            <a:solidFill>
              <a:schemeClr val="tx1"/>
            </a:solidFill>
            <a:miter lim="800000"/>
            <a:headEnd/>
            <a:tailEnd/>
          </a:ln>
        </p:spPr>
        <p:txBody>
          <a:bodyPr wrap="none" lIns="142254" tIns="71124" rIns="142254" bIns="71124" anchor="ctr"/>
          <a:lstStyle/>
          <a:p>
            <a:pPr algn="ctr" defTabSz="1421533"/>
            <a:endParaRPr lang="en-US" sz="3500" b="0" dirty="0">
              <a:latin typeface="Times New Roman" pitchFamily="18" charset="0"/>
            </a:endParaRPr>
          </a:p>
        </p:txBody>
      </p:sp>
      <p:sp>
        <p:nvSpPr>
          <p:cNvPr id="119288" name="Rectangle 1528"/>
          <p:cNvSpPr>
            <a:spLocks noChangeArrowheads="1"/>
          </p:cNvSpPr>
          <p:nvPr/>
        </p:nvSpPr>
        <p:spPr bwMode="auto">
          <a:xfrm>
            <a:off x="38274658" y="4196410"/>
            <a:ext cx="12315857" cy="26777542"/>
          </a:xfrm>
          <a:prstGeom prst="rect">
            <a:avLst/>
          </a:prstGeom>
          <a:noFill/>
          <a:ln w="57150" cmpd="thickThin">
            <a:solidFill>
              <a:schemeClr val="tx1"/>
            </a:solidFill>
            <a:miter lim="800000"/>
            <a:headEnd/>
            <a:tailEnd/>
          </a:ln>
          <a:effectLst/>
        </p:spPr>
        <p:txBody>
          <a:bodyPr wrap="none" lIns="142254" tIns="71124" rIns="142254" bIns="71124" anchor="ctr"/>
          <a:lstStyle/>
          <a:p>
            <a:pPr defTabSz="1421533">
              <a:defRPr/>
            </a:pPr>
            <a:endParaRPr lang="en-US" sz="2300" b="0" dirty="0">
              <a:effectLst>
                <a:outerShdw blurRad="38100" dist="38100" dir="2700000" algn="tl">
                  <a:srgbClr val="000000"/>
                </a:outerShdw>
              </a:effectLst>
              <a:latin typeface="Times New Roman" pitchFamily="18" charset="0"/>
            </a:endParaRPr>
          </a:p>
        </p:txBody>
      </p:sp>
      <p:sp>
        <p:nvSpPr>
          <p:cNvPr id="119310" name="Text Box 1550"/>
          <p:cNvSpPr txBox="1">
            <a:spLocks noChangeArrowheads="1"/>
          </p:cNvSpPr>
          <p:nvPr/>
        </p:nvSpPr>
        <p:spPr bwMode="auto">
          <a:xfrm>
            <a:off x="35890200" y="31537889"/>
            <a:ext cx="14700316" cy="757651"/>
          </a:xfrm>
          <a:prstGeom prst="rect">
            <a:avLst/>
          </a:prstGeom>
          <a:noFill/>
          <a:ln w="57150" cmpd="thickThin" algn="ctr">
            <a:noFill/>
            <a:miter lim="800000"/>
            <a:headEnd/>
            <a:tailEnd/>
          </a:ln>
          <a:effectLst/>
        </p:spPr>
        <p:txBody>
          <a:bodyPr wrap="square" lIns="142254" tIns="71124" rIns="142254" bIns="71124">
            <a:spAutoFit/>
          </a:bodyPr>
          <a:lstStyle/>
          <a:p>
            <a:pPr algn="ctr" defTabSz="1421533" eaLnBrk="0" hangingPunct="0">
              <a:lnSpc>
                <a:spcPct val="95000"/>
              </a:lnSpc>
              <a:defRPr/>
            </a:pPr>
            <a:r>
              <a:rPr kumimoji="1" lang="en-US" sz="2100" b="0" i="1" dirty="0">
                <a:solidFill>
                  <a:schemeClr val="accent4">
                    <a:lumMod val="10000"/>
                  </a:schemeClr>
                </a:solidFill>
                <a:latin typeface="Arial" charset="0"/>
              </a:rPr>
              <a:t>The findings and conclusions in this presentation have not been formally disseminated by the National Institute for Occupational Safety and Health and should not be construed to represent any agency determination or policy.</a:t>
            </a:r>
          </a:p>
        </p:txBody>
      </p:sp>
      <p:sp>
        <p:nvSpPr>
          <p:cNvPr id="5128" name="Text Box 1644"/>
          <p:cNvSpPr txBox="1">
            <a:spLocks noChangeArrowheads="1"/>
          </p:cNvSpPr>
          <p:nvPr/>
        </p:nvSpPr>
        <p:spPr bwMode="auto">
          <a:xfrm>
            <a:off x="5097546" y="25777651"/>
            <a:ext cx="287490" cy="605377"/>
          </a:xfrm>
          <a:prstGeom prst="rect">
            <a:avLst/>
          </a:prstGeom>
          <a:noFill/>
          <a:ln w="12700" cap="sq" algn="ctr">
            <a:noFill/>
            <a:miter lim="800000"/>
            <a:headEnd type="none" w="sm" len="sm"/>
            <a:tailEnd type="none" w="sm" len="sm"/>
          </a:ln>
        </p:spPr>
        <p:txBody>
          <a:bodyPr wrap="none" lIns="142323" tIns="71161" rIns="142323" bIns="71161">
            <a:spAutoFit/>
          </a:bodyPr>
          <a:lstStyle/>
          <a:p>
            <a:pPr defTabSz="1529169"/>
            <a:endParaRPr lang="en-US" sz="3000" b="0" dirty="0"/>
          </a:p>
        </p:txBody>
      </p:sp>
      <p:pic>
        <p:nvPicPr>
          <p:cNvPr id="5129" name="Picture 1672" descr="aptr"/>
          <p:cNvPicPr>
            <a:picLocks noChangeAspect="1" noChangeArrowheads="1"/>
          </p:cNvPicPr>
          <p:nvPr/>
        </p:nvPicPr>
        <p:blipFill>
          <a:blip r:embed="rId4" cstate="print"/>
          <a:srcRect/>
          <a:stretch>
            <a:fillRect/>
          </a:stretch>
        </p:blipFill>
        <p:spPr bwMode="auto">
          <a:xfrm>
            <a:off x="10030120" y="31447054"/>
            <a:ext cx="2639505" cy="1063532"/>
          </a:xfrm>
          <a:prstGeom prst="rect">
            <a:avLst/>
          </a:prstGeom>
          <a:noFill/>
          <a:ln w="9525">
            <a:noFill/>
            <a:miter lim="800000"/>
            <a:headEnd/>
            <a:tailEnd/>
          </a:ln>
        </p:spPr>
      </p:pic>
      <p:sp>
        <p:nvSpPr>
          <p:cNvPr id="5131" name="WordArt 2782"/>
          <p:cNvSpPr>
            <a:spLocks noChangeArrowheads="1" noChangeShapeType="1" noTextEdit="1"/>
          </p:cNvSpPr>
          <p:nvPr/>
        </p:nvSpPr>
        <p:spPr bwMode="auto">
          <a:xfrm>
            <a:off x="5806911" y="1017169"/>
            <a:ext cx="39504594" cy="1362533"/>
          </a:xfrm>
          <a:prstGeom prst="rect">
            <a:avLst/>
          </a:prstGeom>
        </p:spPr>
        <p:txBody>
          <a:bodyPr wrap="none" lIns="106893" tIns="53447" rIns="106893" bIns="53447" fromWordArt="1"/>
          <a:lstStyle/>
          <a:p>
            <a:pPr algn="ctr"/>
            <a:r>
              <a:rPr lang="en-US" sz="9400" b="0" kern="10" dirty="0">
                <a:effectLst>
                  <a:outerShdw blurRad="50800" dist="38100" dir="2700000" algn="tl" rotWithShape="0">
                    <a:prstClr val="black">
                      <a:alpha val="40000"/>
                    </a:prstClr>
                  </a:outerShdw>
                </a:effectLst>
                <a:latin typeface="Impact"/>
              </a:rPr>
              <a:t>Occupational Health Overview for the Wholesale and  Retail Trade Industry in US</a:t>
            </a:r>
            <a:endParaRPr lang="en-US" sz="9400" kern="10" dirty="0">
              <a:effectLst>
                <a:outerShdw blurRad="50800" dist="38100" dir="2700000" algn="tl" rotWithShape="0">
                  <a:prstClr val="black">
                    <a:alpha val="40000"/>
                  </a:prstClr>
                </a:outerShdw>
              </a:effectLst>
              <a:latin typeface="Impact"/>
            </a:endParaRPr>
          </a:p>
        </p:txBody>
      </p:sp>
      <p:sp>
        <p:nvSpPr>
          <p:cNvPr id="5134" name="WordArt 3722"/>
          <p:cNvSpPr>
            <a:spLocks noChangeArrowheads="1" noChangeShapeType="1" noTextEdit="1"/>
          </p:cNvSpPr>
          <p:nvPr/>
        </p:nvSpPr>
        <p:spPr bwMode="auto">
          <a:xfrm flipH="1">
            <a:off x="25603198" y="22707599"/>
            <a:ext cx="12413007" cy="668084"/>
          </a:xfrm>
          <a:prstGeom prst="rect">
            <a:avLst/>
          </a:prstGeom>
        </p:spPr>
        <p:txBody>
          <a:bodyPr wrap="none" lIns="106893" tIns="53447" rIns="106893" bIns="53447" fromWordArt="1"/>
          <a:lstStyle/>
          <a:p>
            <a:pPr algn="ctr"/>
            <a:r>
              <a:rPr lang="en-US" sz="3500" b="0" kern="10" dirty="0" smtClean="0">
                <a:ln w="9525" cap="sq">
                  <a:noFill/>
                  <a:round/>
                  <a:headEnd type="none" w="sm" len="sm"/>
                  <a:tailEnd type="none" w="sm" len="sm"/>
                </a:ln>
                <a:solidFill>
                  <a:schemeClr val="accent4">
                    <a:lumMod val="10000"/>
                  </a:schemeClr>
                </a:solidFill>
                <a:latin typeface="Impact"/>
              </a:rPr>
              <a:t>Nonfatal injury and illness cases  involving  lost workdays, 2009 </a:t>
            </a:r>
            <a:endParaRPr lang="en-US" sz="3500" b="0" kern="10" dirty="0">
              <a:ln w="9525" cap="sq">
                <a:noFill/>
                <a:round/>
                <a:headEnd type="none" w="sm" len="sm"/>
                <a:tailEnd type="none" w="sm" len="sm"/>
              </a:ln>
              <a:solidFill>
                <a:schemeClr val="accent4">
                  <a:lumMod val="10000"/>
                </a:schemeClr>
              </a:solidFill>
              <a:latin typeface="Impact"/>
            </a:endParaRPr>
          </a:p>
        </p:txBody>
      </p:sp>
      <p:sp>
        <p:nvSpPr>
          <p:cNvPr id="5135" name="WordArt 3724"/>
          <p:cNvSpPr>
            <a:spLocks noChangeArrowheads="1" noChangeShapeType="1" noTextEdit="1"/>
          </p:cNvSpPr>
          <p:nvPr/>
        </p:nvSpPr>
        <p:spPr bwMode="auto">
          <a:xfrm>
            <a:off x="38274659" y="20878800"/>
            <a:ext cx="12403840" cy="5791200"/>
          </a:xfrm>
          <a:prstGeom prst="rect">
            <a:avLst/>
          </a:prstGeom>
        </p:spPr>
        <p:txBody>
          <a:bodyPr wrap="none" lIns="106893" tIns="53447" rIns="106893" bIns="53447" fromWordArt="1"/>
          <a:lstStyle/>
          <a:p>
            <a:pPr algn="ctr"/>
            <a:r>
              <a:rPr lang="en-US" sz="3500" b="0" kern="10" dirty="0" smtClean="0">
                <a:ln w="9525" cap="sq">
                  <a:noFill/>
                  <a:round/>
                  <a:headEnd type="none" w="sm" len="sm"/>
                  <a:tailEnd type="none" w="sm" len="sm"/>
                </a:ln>
                <a:solidFill>
                  <a:schemeClr val="accent4">
                    <a:lumMod val="10000"/>
                  </a:schemeClr>
                </a:solidFill>
                <a:latin typeface="Impact"/>
              </a:rPr>
              <a:t>High </a:t>
            </a:r>
            <a:r>
              <a:rPr lang="en-US" sz="3500" b="0" kern="10" dirty="0">
                <a:ln w="9525" cap="sq">
                  <a:noFill/>
                  <a:round/>
                  <a:headEnd type="none" w="sm" len="sm"/>
                  <a:tailEnd type="none" w="sm" len="sm"/>
                </a:ln>
                <a:solidFill>
                  <a:schemeClr val="accent4">
                    <a:lumMod val="10000"/>
                  </a:schemeClr>
                </a:solidFill>
                <a:latin typeface="Impact"/>
              </a:rPr>
              <a:t>Risk </a:t>
            </a:r>
            <a:r>
              <a:rPr lang="en-US" sz="3500" b="0" kern="10" dirty="0" smtClean="0">
                <a:ln w="9525" cap="sq">
                  <a:noFill/>
                  <a:round/>
                  <a:headEnd type="none" w="sm" len="sm"/>
                  <a:tailEnd type="none" w="sm" len="sm"/>
                </a:ln>
                <a:solidFill>
                  <a:schemeClr val="accent4">
                    <a:lumMod val="10000"/>
                  </a:schemeClr>
                </a:solidFill>
                <a:latin typeface="Impact"/>
              </a:rPr>
              <a:t>industries </a:t>
            </a:r>
            <a:r>
              <a:rPr lang="en-US" sz="3500" b="0" kern="10" dirty="0">
                <a:ln w="9525" cap="sq">
                  <a:noFill/>
                  <a:round/>
                  <a:headEnd type="none" w="sm" len="sm"/>
                  <a:tailEnd type="none" w="sm" len="sm"/>
                </a:ln>
                <a:solidFill>
                  <a:schemeClr val="accent4">
                    <a:lumMod val="10000"/>
                  </a:schemeClr>
                </a:solidFill>
                <a:latin typeface="Impact"/>
              </a:rPr>
              <a:t>in WRT with high Incidence Rate</a:t>
            </a:r>
          </a:p>
          <a:p>
            <a:pPr>
              <a:lnSpc>
                <a:spcPct val="150000"/>
              </a:lnSpc>
            </a:pPr>
            <a:r>
              <a:rPr lang="en-US" sz="3000" dirty="0" smtClean="0"/>
              <a:t>- Wholesale</a:t>
            </a:r>
            <a:r>
              <a:rPr lang="en-US" sz="3000" dirty="0"/>
              <a:t>: Beer/wine/liquor merchant wholesalers, 	</a:t>
            </a:r>
            <a:endParaRPr lang="en-US" sz="3000" dirty="0" smtClean="0"/>
          </a:p>
          <a:p>
            <a:pPr>
              <a:lnSpc>
                <a:spcPct val="150000"/>
              </a:lnSpc>
            </a:pPr>
            <a:r>
              <a:rPr lang="en-US" sz="3000" dirty="0" smtClean="0"/>
              <a:t>Grocery </a:t>
            </a:r>
            <a:r>
              <a:rPr lang="en-US" sz="3000" dirty="0"/>
              <a:t>and related product wholesalers </a:t>
            </a:r>
          </a:p>
          <a:p>
            <a:pPr>
              <a:lnSpc>
                <a:spcPct val="150000"/>
              </a:lnSpc>
            </a:pPr>
            <a:r>
              <a:rPr lang="en-US" sz="3000" dirty="0" smtClean="0"/>
              <a:t>- Retail</a:t>
            </a:r>
            <a:r>
              <a:rPr lang="en-US" sz="3000" dirty="0"/>
              <a:t>: Home centers, Warehouse clubs and superstores, 	</a:t>
            </a:r>
            <a:endParaRPr lang="en-US" sz="3000" dirty="0" smtClean="0"/>
          </a:p>
          <a:p>
            <a:pPr>
              <a:lnSpc>
                <a:spcPct val="150000"/>
              </a:lnSpc>
            </a:pPr>
            <a:r>
              <a:rPr lang="en-US" sz="3000" dirty="0" smtClean="0"/>
              <a:t>Supermarkets and other grocery stores, Fuel/Tire dealers</a:t>
            </a:r>
          </a:p>
          <a:p>
            <a:pPr>
              <a:lnSpc>
                <a:spcPct val="150000"/>
              </a:lnSpc>
            </a:pPr>
            <a:r>
              <a:rPr lang="en-US" sz="3000" dirty="0" smtClean="0"/>
              <a:t>- Older </a:t>
            </a:r>
            <a:r>
              <a:rPr lang="en-US" sz="3000" dirty="0"/>
              <a:t>workers had higher fatalities than younger </a:t>
            </a:r>
            <a:r>
              <a:rPr lang="en-US" sz="3000" dirty="0" smtClean="0"/>
              <a:t>workers</a:t>
            </a:r>
          </a:p>
          <a:p>
            <a:pPr>
              <a:lnSpc>
                <a:spcPct val="150000"/>
              </a:lnSpc>
            </a:pPr>
            <a:r>
              <a:rPr lang="en-US" sz="3000" dirty="0" smtClean="0"/>
              <a:t>(</a:t>
            </a:r>
            <a:r>
              <a:rPr lang="en-US" sz="3000" dirty="0"/>
              <a:t>OR=4.16, 95% C.I.= </a:t>
            </a:r>
            <a:r>
              <a:rPr lang="en-US" sz="3000" dirty="0" smtClean="0"/>
              <a:t>3.68_4.70)</a:t>
            </a:r>
            <a:endParaRPr lang="en-US" sz="3000" b="0" kern="10" dirty="0">
              <a:ln w="9525" cap="sq">
                <a:noFill/>
                <a:round/>
                <a:headEnd type="none" w="sm" len="sm"/>
                <a:tailEnd type="none" w="sm" len="sm"/>
              </a:ln>
              <a:solidFill>
                <a:schemeClr val="accent4">
                  <a:lumMod val="10000"/>
                </a:schemeClr>
              </a:solidFill>
              <a:latin typeface="Impact"/>
            </a:endParaRPr>
          </a:p>
        </p:txBody>
      </p:sp>
      <p:sp>
        <p:nvSpPr>
          <p:cNvPr id="5136" name="WordArt 3737"/>
          <p:cNvSpPr>
            <a:spLocks noChangeArrowheads="1" noChangeShapeType="1" noTextEdit="1"/>
          </p:cNvSpPr>
          <p:nvPr/>
        </p:nvSpPr>
        <p:spPr bwMode="auto">
          <a:xfrm>
            <a:off x="13197526" y="21636822"/>
            <a:ext cx="11965757" cy="908355"/>
          </a:xfrm>
          <a:prstGeom prst="rect">
            <a:avLst/>
          </a:prstGeom>
        </p:spPr>
        <p:txBody>
          <a:bodyPr wrap="none" lIns="106893" tIns="53447" rIns="106893" bIns="53447" fromWordArt="1"/>
          <a:lstStyle/>
          <a:p>
            <a:pPr algn="ctr"/>
            <a:endParaRPr lang="en-US" sz="3500" b="0" kern="10" dirty="0">
              <a:ln w="9525" cap="sq">
                <a:noFill/>
                <a:round/>
                <a:headEnd type="none" w="sm" len="sm"/>
                <a:tailEnd type="none" w="sm" len="sm"/>
              </a:ln>
              <a:solidFill>
                <a:srgbClr val="FFC000"/>
              </a:solidFill>
              <a:latin typeface="Impact"/>
            </a:endParaRPr>
          </a:p>
        </p:txBody>
      </p:sp>
      <p:sp>
        <p:nvSpPr>
          <p:cNvPr id="35" name="Rectangle 34"/>
          <p:cNvSpPr/>
          <p:nvPr/>
        </p:nvSpPr>
        <p:spPr>
          <a:xfrm>
            <a:off x="25914808" y="4196410"/>
            <a:ext cx="11789790" cy="1210738"/>
          </a:xfrm>
          <a:prstGeom prst="rect">
            <a:avLst/>
          </a:prstGeom>
        </p:spPr>
        <p:txBody>
          <a:bodyPr lIns="106893" tIns="53447" rIns="106893" bIns="53447">
            <a:spAutoFit/>
          </a:bodyPr>
          <a:lstStyle/>
          <a:p>
            <a:pPr>
              <a:defRPr/>
            </a:pPr>
            <a:r>
              <a:rPr lang="en-US" sz="3500" b="0" kern="10" dirty="0" smtClean="0">
                <a:ln w="9525" cap="sq">
                  <a:noFill/>
                  <a:round/>
                  <a:headEnd type="none" w="sm" len="sm"/>
                  <a:tailEnd type="none" w="sm" len="sm"/>
                </a:ln>
                <a:solidFill>
                  <a:schemeClr val="accent4">
                    <a:lumMod val="10000"/>
                  </a:schemeClr>
                </a:solidFill>
                <a:latin typeface="Impact"/>
              </a:rPr>
              <a:t>WRT accounts </a:t>
            </a:r>
            <a:r>
              <a:rPr lang="en-US" sz="3500" b="0" kern="10" dirty="0">
                <a:ln w="9525" cap="sq">
                  <a:noFill/>
                  <a:round/>
                  <a:headEnd type="none" w="sm" len="sm"/>
                  <a:tailEnd type="none" w="sm" len="sm"/>
                </a:ln>
                <a:solidFill>
                  <a:schemeClr val="accent4">
                    <a:lumMod val="10000"/>
                  </a:schemeClr>
                </a:solidFill>
                <a:latin typeface="Impact"/>
              </a:rPr>
              <a:t>for the largest share of Injury and Illness Cases for </a:t>
            </a:r>
            <a:r>
              <a:rPr lang="en-US" sz="3500" b="0" kern="10" dirty="0" smtClean="0">
                <a:ln w="9525" cap="sq">
                  <a:noFill/>
                  <a:round/>
                  <a:headEnd type="none" w="sm" len="sm"/>
                  <a:tailEnd type="none" w="sm" len="sm"/>
                </a:ln>
                <a:solidFill>
                  <a:schemeClr val="accent4">
                    <a:lumMod val="10000"/>
                  </a:schemeClr>
                </a:solidFill>
                <a:latin typeface="Impact"/>
              </a:rPr>
              <a:t>Older/Young </a:t>
            </a:r>
            <a:r>
              <a:rPr lang="en-US" sz="3500" b="0" kern="10" dirty="0">
                <a:ln w="9525" cap="sq">
                  <a:noFill/>
                  <a:round/>
                  <a:headEnd type="none" w="sm" len="sm"/>
                  <a:tailEnd type="none" w="sm" len="sm"/>
                </a:ln>
                <a:solidFill>
                  <a:schemeClr val="accent4">
                    <a:lumMod val="10000"/>
                  </a:schemeClr>
                </a:solidFill>
                <a:latin typeface="Impact"/>
              </a:rPr>
              <a:t>Workers</a:t>
            </a:r>
            <a:endParaRPr lang="en-US" sz="3500" b="0" dirty="0">
              <a:ln w="9525" cap="sq">
                <a:noFill/>
                <a:round/>
                <a:headEnd type="none" w="sm" len="sm"/>
                <a:tailEnd type="none" w="sm" len="sm"/>
              </a:ln>
              <a:solidFill>
                <a:schemeClr val="accent4">
                  <a:lumMod val="10000"/>
                </a:schemeClr>
              </a:solidFill>
            </a:endParaRPr>
          </a:p>
        </p:txBody>
      </p:sp>
      <p:pic>
        <p:nvPicPr>
          <p:cNvPr id="47" name="Picture 20" descr="CDC-Workplace_286-Blue"/>
          <p:cNvPicPr>
            <a:picLocks noChangeAspect="1" noChangeArrowheads="1"/>
          </p:cNvPicPr>
          <p:nvPr/>
        </p:nvPicPr>
        <p:blipFill>
          <a:blip r:embed="rId5" cstate="print"/>
          <a:srcRect/>
          <a:stretch>
            <a:fillRect/>
          </a:stretch>
        </p:blipFill>
        <p:spPr bwMode="auto">
          <a:xfrm>
            <a:off x="3519341" y="31338239"/>
            <a:ext cx="1228364" cy="1108005"/>
          </a:xfrm>
          <a:prstGeom prst="rect">
            <a:avLst/>
          </a:prstGeom>
          <a:noFill/>
        </p:spPr>
      </p:pic>
      <p:pic>
        <p:nvPicPr>
          <p:cNvPr id="48" name="Picture 13" descr="DHHS logo_White_V10"/>
          <p:cNvPicPr>
            <a:picLocks noChangeAspect="1" noChangeArrowheads="1"/>
          </p:cNvPicPr>
          <p:nvPr/>
        </p:nvPicPr>
        <p:blipFill>
          <a:blip r:embed="rId6" cstate="print"/>
          <a:stretch>
            <a:fillRect/>
          </a:stretch>
        </p:blipFill>
        <p:spPr bwMode="auto">
          <a:xfrm>
            <a:off x="1847653" y="31276239"/>
            <a:ext cx="1143786" cy="1206459"/>
          </a:xfrm>
          <a:prstGeom prst="rect">
            <a:avLst/>
          </a:prstGeom>
          <a:noFill/>
        </p:spPr>
      </p:pic>
      <p:sp>
        <p:nvSpPr>
          <p:cNvPr id="5130" name="Text Box 2765"/>
          <p:cNvSpPr txBox="1">
            <a:spLocks noChangeArrowheads="1"/>
          </p:cNvSpPr>
          <p:nvPr/>
        </p:nvSpPr>
        <p:spPr bwMode="auto">
          <a:xfrm>
            <a:off x="16452916" y="2652207"/>
            <a:ext cx="23780684" cy="1159375"/>
          </a:xfrm>
          <a:prstGeom prst="rect">
            <a:avLst/>
          </a:prstGeom>
          <a:noFill/>
          <a:ln w="12700" cap="sq" algn="ctr">
            <a:noFill/>
            <a:miter lim="800000"/>
            <a:headEnd type="none" w="sm" len="sm"/>
            <a:tailEnd type="none" w="sm" len="sm"/>
          </a:ln>
        </p:spPr>
        <p:txBody>
          <a:bodyPr wrap="square" lIns="142323" tIns="71161" rIns="142323" bIns="71161">
            <a:spAutoFit/>
          </a:bodyPr>
          <a:lstStyle/>
          <a:p>
            <a:pPr algn="ctr" defTabSz="1375139">
              <a:spcBef>
                <a:spcPct val="50000"/>
              </a:spcBef>
            </a:pPr>
            <a:r>
              <a:rPr lang="en-US" sz="3300" dirty="0" err="1"/>
              <a:t>HeeKyoung</a:t>
            </a:r>
            <a:r>
              <a:rPr lang="en-US" sz="3300" dirty="0"/>
              <a:t> Chun, </a:t>
            </a:r>
            <a:r>
              <a:rPr lang="en-US" sz="3300" dirty="0" smtClean="0"/>
              <a:t>Sc.D.</a:t>
            </a:r>
            <a:r>
              <a:rPr lang="en-US" sz="3300" baseline="30000" dirty="0" smtClean="0"/>
              <a:t>1</a:t>
            </a:r>
            <a:r>
              <a:rPr lang="en-US" sz="3300" dirty="0" smtClean="0"/>
              <a:t>  Vern </a:t>
            </a:r>
            <a:r>
              <a:rPr lang="en-US" sz="3300" dirty="0"/>
              <a:t>P. Anderson, </a:t>
            </a:r>
            <a:r>
              <a:rPr lang="en-US" sz="3300" dirty="0" smtClean="0"/>
              <a:t>Ph.D.</a:t>
            </a:r>
            <a:r>
              <a:rPr lang="en-US" sz="3300" baseline="30000" dirty="0" smtClean="0"/>
              <a:t>2 </a:t>
            </a:r>
            <a:r>
              <a:rPr lang="en-US" sz="3300" dirty="0" smtClean="0"/>
              <a:t> Paul  A. Schulte, Ph.D.</a:t>
            </a:r>
            <a:r>
              <a:rPr lang="en-US" sz="3300" baseline="30000" dirty="0" smtClean="0"/>
              <a:t>2  </a:t>
            </a:r>
            <a:r>
              <a:rPr lang="en-US" sz="3300" baseline="30000" dirty="0" smtClean="0"/>
              <a:t> </a:t>
            </a:r>
            <a:r>
              <a:rPr lang="en-US" sz="3300" baseline="30000" dirty="0"/>
              <a:t/>
            </a:r>
            <a:br>
              <a:rPr lang="en-US" sz="3300" baseline="30000" dirty="0"/>
            </a:br>
            <a:r>
              <a:rPr lang="en-US" sz="3300" dirty="0" smtClean="0"/>
              <a:t>APTR-CDC fellow</a:t>
            </a:r>
            <a:r>
              <a:rPr lang="en-US" sz="3300" baseline="30000" dirty="0" smtClean="0"/>
              <a:t>1</a:t>
            </a:r>
            <a:r>
              <a:rPr lang="en-US" sz="3300" dirty="0" smtClean="0"/>
              <a:t> and National </a:t>
            </a:r>
            <a:r>
              <a:rPr lang="en-US" sz="3300" dirty="0"/>
              <a:t>Institute for Occupational Safety and </a:t>
            </a:r>
            <a:r>
              <a:rPr lang="en-US" sz="3300" dirty="0" smtClean="0"/>
              <a:t>Health</a:t>
            </a:r>
            <a:r>
              <a:rPr lang="en-US" sz="3300" baseline="30000" dirty="0" smtClean="0"/>
              <a:t>2</a:t>
            </a:r>
            <a:endParaRPr lang="en-US" sz="3300" baseline="30000" dirty="0"/>
          </a:p>
        </p:txBody>
      </p:sp>
      <p:graphicFrame>
        <p:nvGraphicFramePr>
          <p:cNvPr id="42" name="Chart 41"/>
          <p:cNvGraphicFramePr/>
          <p:nvPr>
            <p:extLst>
              <p:ext uri="{D42A27DB-BD31-4B8C-83A1-F6EECF244321}">
                <p14:modId xmlns:p14="http://schemas.microsoft.com/office/powerpoint/2010/main" val="2946555303"/>
              </p:ext>
            </p:extLst>
          </p:nvPr>
        </p:nvGraphicFramePr>
        <p:xfrm>
          <a:off x="13140559" y="23370073"/>
          <a:ext cx="12420600" cy="73914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5" name="Table 44"/>
          <p:cNvGraphicFramePr>
            <a:graphicFrameLocks noGrp="1"/>
          </p:cNvGraphicFramePr>
          <p:nvPr>
            <p:extLst>
              <p:ext uri="{D42A27DB-BD31-4B8C-83A1-F6EECF244321}">
                <p14:modId xmlns:p14="http://schemas.microsoft.com/office/powerpoint/2010/main" val="318104759"/>
              </p:ext>
            </p:extLst>
          </p:nvPr>
        </p:nvGraphicFramePr>
        <p:xfrm>
          <a:off x="609601" y="21258960"/>
          <a:ext cx="11963399" cy="9645220"/>
        </p:xfrm>
        <a:graphic>
          <a:graphicData uri="http://schemas.openxmlformats.org/drawingml/2006/table">
            <a:tbl>
              <a:tblPr/>
              <a:tblGrid>
                <a:gridCol w="3128888"/>
                <a:gridCol w="1766902"/>
                <a:gridCol w="1766902"/>
                <a:gridCol w="1766902"/>
                <a:gridCol w="1781205"/>
                <a:gridCol w="1752600"/>
              </a:tblGrid>
              <a:tr h="763354">
                <a:tc>
                  <a:txBody>
                    <a:bodyPr/>
                    <a:lstStyle/>
                    <a:p>
                      <a:pPr algn="ctr" fontAlgn="ctr"/>
                      <a:r>
                        <a:rPr lang="en-US" sz="3300" b="1" i="0" u="none" strike="noStrike" baseline="0" dirty="0">
                          <a:solidFill>
                            <a:schemeClr val="accent4">
                              <a:lumMod val="10000"/>
                            </a:schemeClr>
                          </a:solidFill>
                          <a:latin typeface="Arial"/>
                        </a:rPr>
                        <a:t>OSH Burden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en-US" sz="3300" b="1" i="0" u="none" strike="noStrike" baseline="0" dirty="0">
                          <a:solidFill>
                            <a:schemeClr val="accent4">
                              <a:lumMod val="10000"/>
                            </a:schemeClr>
                          </a:solidFill>
                          <a:latin typeface="Arial"/>
                        </a:rPr>
                        <a:t>2005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3300" b="1" i="0" u="none" strike="noStrike" baseline="0" dirty="0">
                          <a:solidFill>
                            <a:schemeClr val="accent4">
                              <a:lumMod val="10000"/>
                            </a:schemeClr>
                          </a:solidFill>
                          <a:latin typeface="Arial"/>
                        </a:rPr>
                        <a:t>2006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3300" b="1" i="0" u="none" strike="noStrike" baseline="0" dirty="0">
                          <a:solidFill>
                            <a:schemeClr val="accent4">
                              <a:lumMod val="10000"/>
                            </a:schemeClr>
                          </a:solidFill>
                          <a:latin typeface="Arial"/>
                        </a:rPr>
                        <a:t>2007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3300" b="1" i="0" u="none" strike="noStrike" baseline="0" dirty="0">
                          <a:solidFill>
                            <a:schemeClr val="accent4">
                              <a:lumMod val="10000"/>
                            </a:schemeClr>
                          </a:solidFill>
                          <a:latin typeface="Arial"/>
                        </a:rPr>
                        <a:t>2008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3300" b="1" i="0" u="none" strike="noStrike" baseline="0" dirty="0">
                          <a:solidFill>
                            <a:schemeClr val="accent4">
                              <a:lumMod val="10000"/>
                            </a:schemeClr>
                          </a:solidFill>
                          <a:latin typeface="Arial"/>
                        </a:rPr>
                        <a:t>2009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763354">
                <a:tc>
                  <a:txBody>
                    <a:bodyPr/>
                    <a:lstStyle/>
                    <a:p>
                      <a:pPr algn="l" fontAlgn="b"/>
                      <a:r>
                        <a:rPr lang="en-US" sz="3300" b="1" i="0" u="none" strike="noStrike" baseline="0" dirty="0" smtClean="0">
                          <a:solidFill>
                            <a:schemeClr val="tx1"/>
                          </a:solidFill>
                          <a:latin typeface="Calibri"/>
                        </a:rPr>
                        <a:t> Fatality</a:t>
                      </a:r>
                      <a:endParaRPr lang="en-US" sz="3300" b="1" i="0" u="none" strike="noStrike" baseline="0"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b"/>
                      <a:r>
                        <a:rPr lang="en-US" sz="3300" b="1" i="0" u="none" strike="noStrike" baseline="0" dirty="0">
                          <a:solidFill>
                            <a:schemeClr val="tx1"/>
                          </a:solidFill>
                          <a:latin typeface="Calibri"/>
                        </a:rPr>
                        <a:t>609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581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555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481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477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63354">
                <a:tc>
                  <a:txBody>
                    <a:bodyPr/>
                    <a:lstStyle/>
                    <a:p>
                      <a:pPr algn="l" fontAlgn="b"/>
                      <a:r>
                        <a:rPr lang="en-US" sz="3300" b="1" i="0" u="none" strike="noStrike" baseline="0" dirty="0" smtClean="0">
                          <a:solidFill>
                            <a:schemeClr val="tx1"/>
                          </a:solidFill>
                          <a:latin typeface="Calibri"/>
                        </a:rPr>
                        <a:t> Nonfatal </a:t>
                      </a:r>
                      <a:r>
                        <a:rPr lang="en-US" sz="3300" b="1" i="0" u="none" strike="noStrike" baseline="0" dirty="0">
                          <a:solidFill>
                            <a:schemeClr val="tx1"/>
                          </a:solidFill>
                          <a:latin typeface="Calibri"/>
                        </a:rPr>
                        <a: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b"/>
                      <a:r>
                        <a:rPr lang="en-US" sz="3300" b="1" i="0" u="none" strike="noStrike" baseline="0" dirty="0">
                          <a:solidFill>
                            <a:schemeClr val="tx1"/>
                          </a:solidFill>
                          <a:latin typeface="Calibri"/>
                        </a:rPr>
                        <a:t>849700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820500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822200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751300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673100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63354">
                <a:tc>
                  <a:txBody>
                    <a:bodyPr/>
                    <a:lstStyle/>
                    <a:p>
                      <a:pPr algn="l" fontAlgn="b"/>
                      <a:r>
                        <a:rPr lang="en-US" sz="3300" b="1" i="0" u="none" strike="noStrike" baseline="0" dirty="0" smtClean="0">
                          <a:solidFill>
                            <a:schemeClr val="tx1"/>
                          </a:solidFill>
                          <a:latin typeface="Calibri"/>
                        </a:rPr>
                        <a:t> Lost </a:t>
                      </a:r>
                      <a:r>
                        <a:rPr lang="en-US" sz="3300" b="1" i="0" u="none" strike="noStrike" baseline="0" dirty="0">
                          <a:solidFill>
                            <a:schemeClr val="tx1"/>
                          </a:solidFill>
                          <a:latin typeface="Calibri"/>
                        </a:rPr>
                        <a:t>time (B)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b"/>
                      <a:r>
                        <a:rPr lang="en-US" sz="3300" b="1" i="0" u="none" strike="noStrike" baseline="0" dirty="0">
                          <a:solidFill>
                            <a:schemeClr val="tx1"/>
                          </a:solidFill>
                          <a:latin typeface="Calibri"/>
                        </a:rPr>
                        <a:t>256100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238500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242020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218200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199400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63354">
                <a:tc>
                  <a:txBody>
                    <a:bodyPr/>
                    <a:lstStyle/>
                    <a:p>
                      <a:pPr algn="l" fontAlgn="b"/>
                      <a:r>
                        <a:rPr lang="en-US" sz="3300" b="1" i="0" u="none" strike="noStrike" baseline="0" dirty="0" smtClean="0">
                          <a:solidFill>
                            <a:schemeClr val="tx1"/>
                          </a:solidFill>
                          <a:latin typeface="Calibri"/>
                        </a:rPr>
                        <a:t> MSD</a:t>
                      </a:r>
                      <a:endParaRPr lang="en-US" sz="3300" b="1" i="0" u="none" strike="noStrike" baseline="0"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b"/>
                      <a:r>
                        <a:rPr lang="en-US" sz="3300" b="1" i="0" u="none" strike="noStrike" baseline="0" dirty="0">
                          <a:solidFill>
                            <a:schemeClr val="tx1"/>
                          </a:solidFill>
                          <a:latin typeface="Calibri"/>
                        </a:rPr>
                        <a:t>83710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a:solidFill>
                            <a:schemeClr val="tx1"/>
                          </a:solidFill>
                          <a:latin typeface="Calibri"/>
                        </a:rPr>
                        <a:t>81480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a:solidFill>
                            <a:schemeClr val="tx1"/>
                          </a:solidFill>
                          <a:latin typeface="Calibri"/>
                        </a:rPr>
                        <a:t>76580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69410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65030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63354">
                <a:tc>
                  <a:txBody>
                    <a:bodyPr/>
                    <a:lstStyle/>
                    <a:p>
                      <a:pPr algn="l" fontAlgn="b"/>
                      <a:r>
                        <a:rPr lang="en-US" sz="3300" b="1" i="0" u="none" strike="noStrike" baseline="0" dirty="0" smtClean="0">
                          <a:solidFill>
                            <a:schemeClr val="tx1"/>
                          </a:solidFill>
                          <a:latin typeface="Calibri"/>
                        </a:rPr>
                        <a:t> Overexertion</a:t>
                      </a:r>
                      <a:endParaRPr lang="en-US" sz="3300" b="1" i="0" u="none" strike="noStrike" baseline="0"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b"/>
                      <a:r>
                        <a:rPr lang="en-US" sz="3300" b="1" i="0" u="none" strike="noStrike" baseline="0">
                          <a:solidFill>
                            <a:schemeClr val="tx1"/>
                          </a:solidFill>
                          <a:latin typeface="Calibri"/>
                        </a:rPr>
                        <a:t>68750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67250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a:solidFill>
                            <a:schemeClr val="tx1"/>
                          </a:solidFill>
                          <a:latin typeface="Calibri"/>
                        </a:rPr>
                        <a:t>62750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57010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54530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63354">
                <a:tc>
                  <a:txBody>
                    <a:bodyPr/>
                    <a:lstStyle/>
                    <a:p>
                      <a:pPr algn="l" fontAlgn="b"/>
                      <a:r>
                        <a:rPr lang="en-US" sz="3300" b="1" i="0" u="none" strike="noStrike" baseline="0" dirty="0" smtClean="0">
                          <a:solidFill>
                            <a:schemeClr val="tx1"/>
                          </a:solidFill>
                          <a:latin typeface="Calibri"/>
                        </a:rPr>
                        <a:t> Lost </a:t>
                      </a:r>
                      <a:r>
                        <a:rPr lang="en-US" sz="3300" b="1" i="0" u="none" strike="noStrike" baseline="0" dirty="0">
                          <a:solidFill>
                            <a:schemeClr val="tx1"/>
                          </a:solidFill>
                          <a:latin typeface="Calibri"/>
                        </a:rPr>
                        <a:t>time</a:t>
                      </a:r>
                      <a:r>
                        <a:rPr lang="en-US" sz="3300" b="1" i="0" u="none" strike="noStrike" baseline="0" dirty="0" smtClean="0">
                          <a:solidFill>
                            <a:schemeClr val="tx1"/>
                          </a:solidFill>
                          <a:latin typeface="Calibri"/>
                        </a:rPr>
                        <a:t>/(A)</a:t>
                      </a:r>
                      <a:endParaRPr lang="en-US" sz="3300" b="1" i="0" u="none" strike="noStrike" baseline="0"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b"/>
                      <a:r>
                        <a:rPr lang="en-US" sz="3300" b="1" i="0" u="none" strike="noStrike" baseline="0" dirty="0">
                          <a:solidFill>
                            <a:schemeClr val="tx1"/>
                          </a:solidFill>
                          <a:latin typeface="Calibri"/>
                        </a:rPr>
                        <a:t>30.1%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a:solidFill>
                            <a:schemeClr val="tx1"/>
                          </a:solidFill>
                          <a:latin typeface="Calibri"/>
                        </a:rPr>
                        <a:t>29.1%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a:solidFill>
                            <a:schemeClr val="tx1"/>
                          </a:solidFill>
                          <a:latin typeface="Calibri"/>
                        </a:rPr>
                        <a:t>29.4%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29.0%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29.6%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63354">
                <a:tc>
                  <a:txBody>
                    <a:bodyPr/>
                    <a:lstStyle/>
                    <a:p>
                      <a:pPr algn="l" fontAlgn="b"/>
                      <a:r>
                        <a:rPr lang="en-US" sz="3300" b="1" i="0" u="none" strike="noStrike" baseline="0" dirty="0" smtClean="0">
                          <a:solidFill>
                            <a:schemeClr val="tx1"/>
                          </a:solidFill>
                          <a:latin typeface="Calibri"/>
                        </a:rPr>
                        <a:t> MSD/(B)</a:t>
                      </a:r>
                      <a:endParaRPr lang="en-US" sz="3300" b="1" i="0" u="none" strike="noStrike" baseline="0"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b"/>
                      <a:r>
                        <a:rPr lang="en-US" sz="3300" b="1" i="0" u="none" strike="noStrike" baseline="0">
                          <a:solidFill>
                            <a:schemeClr val="tx1"/>
                          </a:solidFill>
                          <a:latin typeface="Calibri"/>
                        </a:rPr>
                        <a:t>32.7%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a:solidFill>
                            <a:schemeClr val="tx1"/>
                          </a:solidFill>
                          <a:latin typeface="Calibri"/>
                        </a:rPr>
                        <a:t>34.2%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a:solidFill>
                            <a:schemeClr val="tx1"/>
                          </a:solidFill>
                          <a:latin typeface="Calibri"/>
                        </a:rPr>
                        <a:t>31.6%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31.8%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32.6%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63354">
                <a:tc>
                  <a:txBody>
                    <a:bodyPr/>
                    <a:lstStyle/>
                    <a:p>
                      <a:pPr algn="l" fontAlgn="b"/>
                      <a:r>
                        <a:rPr lang="en-US" sz="3300" b="1" i="0" u="none" strike="noStrike" baseline="0" dirty="0" smtClean="0">
                          <a:solidFill>
                            <a:schemeClr val="tx1"/>
                          </a:solidFill>
                          <a:latin typeface="Calibri"/>
                        </a:rPr>
                        <a:t> Overexertion/(B)</a:t>
                      </a:r>
                      <a:endParaRPr lang="en-US" sz="3300" b="1" i="0" u="none" strike="noStrike" baseline="0"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b"/>
                      <a:r>
                        <a:rPr lang="en-US" sz="3300" b="1" i="0" u="none" strike="noStrike" baseline="0">
                          <a:solidFill>
                            <a:schemeClr val="tx1"/>
                          </a:solidFill>
                          <a:latin typeface="Calibri"/>
                        </a:rPr>
                        <a:t>26.8%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a:solidFill>
                            <a:schemeClr val="tx1"/>
                          </a:solidFill>
                          <a:latin typeface="Calibri"/>
                        </a:rPr>
                        <a:t>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a:solidFill>
                            <a:schemeClr val="tx1"/>
                          </a:solidFill>
                          <a:latin typeface="Calibri"/>
                        </a:rPr>
                        <a:t>25.9%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26.1%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27.3%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7322">
                <a:tc>
                  <a:txBody>
                    <a:bodyPr/>
                    <a:lstStyle/>
                    <a:p>
                      <a:pPr algn="l" fontAlgn="b"/>
                      <a:r>
                        <a:rPr lang="en-US" sz="3300" b="1" i="0" u="none" strike="noStrike" baseline="0" dirty="0" smtClean="0">
                          <a:solidFill>
                            <a:schemeClr val="tx1"/>
                          </a:solidFill>
                          <a:latin typeface="Calibri"/>
                        </a:rPr>
                        <a:t> </a:t>
                      </a:r>
                      <a:r>
                        <a:rPr lang="en-US" sz="3300" b="1" i="0" u="none" strike="noStrike" baseline="0" dirty="0" smtClean="0">
                          <a:solidFill>
                            <a:schemeClr val="tx1"/>
                          </a:solidFill>
                          <a:latin typeface="+mn-lt"/>
                        </a:rPr>
                        <a:t>Wholesale </a:t>
                      </a:r>
                      <a:r>
                        <a:rPr lang="en-US" sz="3300" b="1" i="0" u="none" strike="noStrike" baseline="0" dirty="0" err="1" smtClean="0">
                          <a:solidFill>
                            <a:schemeClr val="tx1"/>
                          </a:solidFill>
                          <a:latin typeface="+mn-lt"/>
                        </a:rPr>
                        <a:t>inj</a:t>
                      </a:r>
                      <a:r>
                        <a:rPr lang="en-US" sz="3300" b="1" i="0" u="none" strike="noStrike" baseline="0" dirty="0" smtClean="0">
                          <a:solidFill>
                            <a:schemeClr val="tx1"/>
                          </a:solidFill>
                          <a:latin typeface="+mn-lt"/>
                        </a:rPr>
                        <a:t>/ill rate per 100 FTE</a:t>
                      </a:r>
                      <a:endParaRPr lang="en-US" sz="3300" b="1" i="0" u="none" strike="noStrike" baseline="0"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b"/>
                      <a:r>
                        <a:rPr lang="en-US" sz="3300" b="1" i="0" u="none" strike="noStrike" baseline="0" dirty="0">
                          <a:solidFill>
                            <a:schemeClr val="tx1"/>
                          </a:solidFill>
                          <a:latin typeface="Calibri"/>
                        </a:rPr>
                        <a:t>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a:solidFill>
                            <a:schemeClr val="tx1"/>
                          </a:solidFill>
                          <a:latin typeface="Calibri"/>
                        </a:rPr>
                        <a:t>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63354">
                <a:tc>
                  <a:txBody>
                    <a:bodyPr/>
                    <a:lstStyle/>
                    <a:p>
                      <a:pPr algn="l" fontAlgn="b"/>
                      <a:r>
                        <a:rPr lang="en-US" sz="3300" b="1" i="0" u="none" strike="noStrike" baseline="0" dirty="0" smtClean="0">
                          <a:solidFill>
                            <a:schemeClr val="tx1"/>
                          </a:solidFill>
                          <a:latin typeface="Calibri"/>
                        </a:rPr>
                        <a:t> Retail </a:t>
                      </a:r>
                      <a:r>
                        <a:rPr lang="en-US" sz="3300" b="1" i="0" u="none" strike="noStrike" baseline="0" dirty="0" err="1" smtClean="0">
                          <a:solidFill>
                            <a:schemeClr val="tx1"/>
                          </a:solidFill>
                          <a:latin typeface="Calibri"/>
                        </a:rPr>
                        <a:t>inj</a:t>
                      </a:r>
                      <a:r>
                        <a:rPr lang="en-US" sz="3300" b="1" i="0" u="none" strike="noStrike" baseline="0" dirty="0" smtClean="0">
                          <a:solidFill>
                            <a:schemeClr val="tx1"/>
                          </a:solidFill>
                          <a:latin typeface="Calibri"/>
                        </a:rPr>
                        <a:t>/ill rate</a:t>
                      </a:r>
                      <a:endParaRPr lang="en-US" sz="3300" b="1" i="0" u="none" strike="noStrike" baseline="0"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b"/>
                      <a:r>
                        <a:rPr lang="en-US" sz="3300" b="1" i="0" u="none" strike="noStrike" baseline="0" dirty="0">
                          <a:solidFill>
                            <a:schemeClr val="tx1"/>
                          </a:solidFill>
                          <a:latin typeface="Calibri"/>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a:solidFill>
                            <a:schemeClr val="tx1"/>
                          </a:solidFill>
                          <a:latin typeface="Calibri"/>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7322">
                <a:tc>
                  <a:txBody>
                    <a:bodyPr/>
                    <a:lstStyle/>
                    <a:p>
                      <a:pPr algn="l" fontAlgn="b"/>
                      <a:r>
                        <a:rPr lang="en-US" sz="3300" b="1" i="0" u="none" strike="noStrike" baseline="0" dirty="0" smtClean="0">
                          <a:solidFill>
                            <a:schemeClr val="tx1"/>
                          </a:solidFill>
                          <a:latin typeface="Calibri"/>
                        </a:rPr>
                        <a:t> Private </a:t>
                      </a:r>
                      <a:r>
                        <a:rPr lang="en-US" sz="3300" b="1" i="0" u="none" strike="noStrike" baseline="0" dirty="0" err="1">
                          <a:solidFill>
                            <a:schemeClr val="tx1"/>
                          </a:solidFill>
                          <a:latin typeface="Calibri"/>
                        </a:rPr>
                        <a:t>Inj</a:t>
                      </a:r>
                      <a:r>
                        <a:rPr lang="en-US" sz="3300" b="1" i="0" u="none" strike="noStrike" baseline="0" dirty="0">
                          <a:solidFill>
                            <a:schemeClr val="tx1"/>
                          </a:solidFill>
                          <a:latin typeface="Calibri"/>
                        </a:rPr>
                        <a:t>/ill </a:t>
                      </a:r>
                      <a:r>
                        <a:rPr lang="en-US" sz="3300" b="1" i="0" u="none" strike="noStrike" baseline="0" dirty="0" smtClean="0">
                          <a:solidFill>
                            <a:schemeClr val="tx1"/>
                          </a:solidFill>
                          <a:latin typeface="Calibri"/>
                        </a:rPr>
                        <a:t>rate per 100 FTE</a:t>
                      </a:r>
                      <a:endParaRPr lang="en-US" sz="3300" b="1" i="0" u="none" strike="noStrike" baseline="0"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b"/>
                      <a:r>
                        <a:rPr lang="en-US" sz="3300" b="1" i="0" u="none" strike="noStrike" baseline="0" dirty="0">
                          <a:solidFill>
                            <a:schemeClr val="tx1"/>
                          </a:solidFill>
                          <a:latin typeface="Calibri"/>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300" b="1" i="0" u="none" strike="noStrike" baseline="0" dirty="0">
                          <a:solidFill>
                            <a:schemeClr val="tx1"/>
                          </a:solidFill>
                          <a:latin typeface="Calibri"/>
                        </a:rPr>
                        <a:t>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0" name="Rectangle 49"/>
          <p:cNvSpPr/>
          <p:nvPr/>
        </p:nvSpPr>
        <p:spPr>
          <a:xfrm>
            <a:off x="13106400" y="29641800"/>
            <a:ext cx="4581074" cy="523220"/>
          </a:xfrm>
          <a:prstGeom prst="rect">
            <a:avLst/>
          </a:prstGeom>
        </p:spPr>
        <p:txBody>
          <a:bodyPr wrap="square">
            <a:spAutoFit/>
          </a:bodyPr>
          <a:lstStyle/>
          <a:p>
            <a:pPr algn="ctr"/>
            <a:endParaRPr lang="en-US" sz="2800" b="0" kern="10" dirty="0">
              <a:ln w="9525" cap="sq">
                <a:noFill/>
                <a:round/>
                <a:headEnd type="none" w="sm" len="sm"/>
                <a:tailEnd type="none" w="sm" len="sm"/>
              </a:ln>
              <a:solidFill>
                <a:schemeClr val="accent4">
                  <a:lumMod val="10000"/>
                </a:schemeClr>
              </a:solidFill>
              <a:latin typeface="Impact"/>
            </a:endParaRPr>
          </a:p>
        </p:txBody>
      </p:sp>
      <p:sp>
        <p:nvSpPr>
          <p:cNvPr id="33" name="Rectangle 32"/>
          <p:cNvSpPr/>
          <p:nvPr/>
        </p:nvSpPr>
        <p:spPr>
          <a:xfrm>
            <a:off x="13351104" y="22327132"/>
            <a:ext cx="11658600" cy="630942"/>
          </a:xfrm>
          <a:prstGeom prst="rect">
            <a:avLst/>
          </a:prstGeom>
        </p:spPr>
        <p:txBody>
          <a:bodyPr wrap="square">
            <a:spAutoFit/>
          </a:bodyPr>
          <a:lstStyle/>
          <a:p>
            <a:pPr algn="ctr"/>
            <a:r>
              <a:rPr lang="en-US" sz="3500" b="0" kern="10" dirty="0" smtClean="0">
                <a:ln w="9525" cap="sq">
                  <a:noFill/>
                  <a:round/>
                  <a:headEnd type="none" w="sm" len="sm"/>
                  <a:tailEnd type="none" w="sm" len="sm"/>
                </a:ln>
                <a:solidFill>
                  <a:schemeClr val="accent4">
                    <a:lumMod val="10000"/>
                  </a:schemeClr>
                </a:solidFill>
                <a:latin typeface="Impact"/>
              </a:rPr>
              <a:t>Retail Trade Has High Fatality due to Workplace Violence</a:t>
            </a:r>
            <a:endParaRPr lang="en-US" sz="3500" b="0" kern="10" dirty="0">
              <a:ln w="9525" cap="sq">
                <a:noFill/>
                <a:round/>
                <a:headEnd type="none" w="sm" len="sm"/>
                <a:tailEnd type="none" w="sm" len="sm"/>
              </a:ln>
              <a:solidFill>
                <a:schemeClr val="accent4">
                  <a:lumMod val="10000"/>
                </a:schemeClr>
              </a:solidFill>
              <a:latin typeface="Impact"/>
            </a:endParaRPr>
          </a:p>
        </p:txBody>
      </p:sp>
      <p:pic>
        <p:nvPicPr>
          <p:cNvPr id="46" name="Picture 4" descr="NIOSH_logo1_White_CS"/>
          <p:cNvPicPr>
            <a:picLocks noChangeAspect="1" noChangeArrowheads="1"/>
          </p:cNvPicPr>
          <p:nvPr/>
        </p:nvPicPr>
        <p:blipFill>
          <a:blip r:embed="rId8" cstate="print"/>
          <a:stretch>
            <a:fillRect/>
          </a:stretch>
        </p:blipFill>
        <p:spPr bwMode="auto">
          <a:xfrm>
            <a:off x="5366994" y="31543006"/>
            <a:ext cx="2639505" cy="712666"/>
          </a:xfrm>
          <a:prstGeom prst="rect">
            <a:avLst/>
          </a:prstGeom>
          <a:noFill/>
        </p:spPr>
      </p:pic>
      <p:sp>
        <p:nvSpPr>
          <p:cNvPr id="34" name="Rectangle 33"/>
          <p:cNvSpPr/>
          <p:nvPr/>
        </p:nvSpPr>
        <p:spPr>
          <a:xfrm>
            <a:off x="38361724" y="25527000"/>
            <a:ext cx="12141724" cy="5124480"/>
          </a:xfrm>
          <a:prstGeom prst="rect">
            <a:avLst/>
          </a:prstGeom>
        </p:spPr>
        <p:txBody>
          <a:bodyPr wrap="square">
            <a:spAutoFit/>
          </a:bodyPr>
          <a:lstStyle/>
          <a:p>
            <a:pPr lvl="1" algn="ctr">
              <a:spcBef>
                <a:spcPts val="600"/>
              </a:spcBef>
              <a:spcAft>
                <a:spcPts val="1200"/>
              </a:spcAft>
            </a:pPr>
            <a:r>
              <a:rPr lang="en-US" sz="3600" dirty="0">
                <a:solidFill>
                  <a:schemeClr val="accent4">
                    <a:lumMod val="10000"/>
                  </a:schemeClr>
                </a:solidFill>
              </a:rPr>
              <a:t>Summary</a:t>
            </a:r>
          </a:p>
          <a:p>
            <a:pPr lvl="1">
              <a:spcBef>
                <a:spcPts val="600"/>
              </a:spcBef>
              <a:spcAft>
                <a:spcPts val="1200"/>
              </a:spcAft>
            </a:pPr>
            <a:r>
              <a:rPr lang="en-US" sz="3600" dirty="0">
                <a:solidFill>
                  <a:srgbClr val="CC0000"/>
                </a:solidFill>
              </a:rPr>
              <a:t>Exposures:</a:t>
            </a:r>
            <a:r>
              <a:rPr lang="en-US" sz="3600" dirty="0"/>
              <a:t> Overexertion, Contact Objects, Fall</a:t>
            </a:r>
          </a:p>
          <a:p>
            <a:pPr lvl="1">
              <a:spcBef>
                <a:spcPts val="600"/>
              </a:spcBef>
              <a:spcAft>
                <a:spcPts val="1200"/>
              </a:spcAft>
            </a:pPr>
            <a:r>
              <a:rPr lang="en-US" sz="3600" dirty="0">
                <a:solidFill>
                  <a:srgbClr val="CC0000"/>
                </a:solidFill>
              </a:rPr>
              <a:t>Nature/Type: </a:t>
            </a:r>
            <a:r>
              <a:rPr lang="en-US" sz="3600" dirty="0"/>
              <a:t>Sprains, Strains, Fractures</a:t>
            </a:r>
            <a:endParaRPr lang="en-US" sz="3600" dirty="0">
              <a:solidFill>
                <a:srgbClr val="CC0000"/>
              </a:solidFill>
            </a:endParaRPr>
          </a:p>
          <a:p>
            <a:pPr lvl="1">
              <a:spcBef>
                <a:spcPts val="600"/>
              </a:spcBef>
              <a:spcAft>
                <a:spcPts val="1200"/>
              </a:spcAft>
            </a:pPr>
            <a:r>
              <a:rPr lang="en-US" sz="3600" dirty="0">
                <a:solidFill>
                  <a:srgbClr val="CC0000"/>
                </a:solidFill>
              </a:rPr>
              <a:t>Source: </a:t>
            </a:r>
            <a:r>
              <a:rPr lang="en-US" sz="3600" dirty="0"/>
              <a:t>Containers Floors, Vehicles</a:t>
            </a:r>
            <a:endParaRPr lang="en-US" sz="3600" dirty="0">
              <a:solidFill>
                <a:srgbClr val="CC0000"/>
              </a:solidFill>
            </a:endParaRPr>
          </a:p>
          <a:p>
            <a:pPr lvl="1">
              <a:spcBef>
                <a:spcPts val="600"/>
              </a:spcBef>
              <a:spcAft>
                <a:spcPts val="1200"/>
              </a:spcAft>
            </a:pPr>
            <a:r>
              <a:rPr lang="en-US" sz="3600" dirty="0">
                <a:solidFill>
                  <a:srgbClr val="CC0000"/>
                </a:solidFill>
              </a:rPr>
              <a:t>Body Part:</a:t>
            </a:r>
            <a:r>
              <a:rPr lang="en-US" sz="3600" dirty="0"/>
              <a:t> Trunk, L &amp; U Extremities</a:t>
            </a:r>
            <a:r>
              <a:rPr lang="en-US" sz="3600" dirty="0">
                <a:solidFill>
                  <a:srgbClr val="CC0000"/>
                </a:solidFill>
              </a:rPr>
              <a:t> </a:t>
            </a:r>
          </a:p>
          <a:p>
            <a:pPr lvl="1">
              <a:spcBef>
                <a:spcPts val="600"/>
              </a:spcBef>
              <a:spcAft>
                <a:spcPts val="1200"/>
              </a:spcAft>
            </a:pPr>
            <a:r>
              <a:rPr lang="en-US" sz="3600" dirty="0">
                <a:solidFill>
                  <a:srgbClr val="CC0000"/>
                </a:solidFill>
              </a:rPr>
              <a:t>What it indicates</a:t>
            </a:r>
            <a:r>
              <a:rPr lang="en-US" sz="3600" dirty="0"/>
              <a:t>: Manual materials handling: lifting, carrying, pushing, stacking is a main task in WRT</a:t>
            </a:r>
            <a:endParaRPr lang="en-US" sz="3600" dirty="0" smtClean="0">
              <a:latin typeface="+mn-lt"/>
            </a:endParaRPr>
          </a:p>
        </p:txBody>
      </p:sp>
      <p:graphicFrame>
        <p:nvGraphicFramePr>
          <p:cNvPr id="30" name="Chart 29"/>
          <p:cNvGraphicFramePr>
            <a:graphicFrameLocks/>
          </p:cNvGraphicFramePr>
          <p:nvPr>
            <p:extLst>
              <p:ext uri="{D42A27DB-BD31-4B8C-83A1-F6EECF244321}">
                <p14:modId xmlns:p14="http://schemas.microsoft.com/office/powerpoint/2010/main" val="3832814015"/>
              </p:ext>
            </p:extLst>
          </p:nvPr>
        </p:nvGraphicFramePr>
        <p:xfrm>
          <a:off x="25867150" y="23122176"/>
          <a:ext cx="11936691" cy="791358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2" name="Chart 31"/>
          <p:cNvGraphicFramePr>
            <a:graphicFrameLocks/>
          </p:cNvGraphicFramePr>
          <p:nvPr>
            <p:extLst>
              <p:ext uri="{D42A27DB-BD31-4B8C-83A1-F6EECF244321}">
                <p14:modId xmlns:p14="http://schemas.microsoft.com/office/powerpoint/2010/main" val="79423747"/>
              </p:ext>
            </p:extLst>
          </p:nvPr>
        </p:nvGraphicFramePr>
        <p:xfrm>
          <a:off x="25925318" y="5728605"/>
          <a:ext cx="11768769" cy="8880774"/>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40" name="Chart 39"/>
          <p:cNvGraphicFramePr>
            <a:graphicFrameLocks/>
          </p:cNvGraphicFramePr>
          <p:nvPr>
            <p:extLst>
              <p:ext uri="{D42A27DB-BD31-4B8C-83A1-F6EECF244321}">
                <p14:modId xmlns:p14="http://schemas.microsoft.com/office/powerpoint/2010/main" val="3927963842"/>
              </p:ext>
            </p:extLst>
          </p:nvPr>
        </p:nvGraphicFramePr>
        <p:xfrm>
          <a:off x="25867151" y="14546833"/>
          <a:ext cx="11470850" cy="7998344"/>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38" name="Chart 37"/>
          <p:cNvGraphicFramePr/>
          <p:nvPr>
            <p:extLst>
              <p:ext uri="{D42A27DB-BD31-4B8C-83A1-F6EECF244321}">
                <p14:modId xmlns:p14="http://schemas.microsoft.com/office/powerpoint/2010/main" val="1086103694"/>
              </p:ext>
            </p:extLst>
          </p:nvPr>
        </p:nvGraphicFramePr>
        <p:xfrm>
          <a:off x="13197526" y="14429118"/>
          <a:ext cx="12056882" cy="7685529"/>
        </p:xfrm>
        <a:graphic>
          <a:graphicData uri="http://schemas.openxmlformats.org/drawingml/2006/chart">
            <c:chart xmlns:c="http://schemas.openxmlformats.org/drawingml/2006/chart" xmlns:r="http://schemas.openxmlformats.org/officeDocument/2006/relationships" r:id="rId12"/>
          </a:graphicData>
        </a:graphic>
      </p:graphicFrame>
      <p:pic>
        <p:nvPicPr>
          <p:cNvPr id="41" name="chart"/>
          <p:cNvPicPr>
            <a:picLocks noChangeAspect="1"/>
          </p:cNvPicPr>
          <p:nvPr/>
        </p:nvPicPr>
        <p:blipFill>
          <a:blip r:embed="rId13"/>
          <a:stretch>
            <a:fillRect/>
          </a:stretch>
        </p:blipFill>
        <p:spPr>
          <a:xfrm>
            <a:off x="13060053" y="4419599"/>
            <a:ext cx="12103230" cy="9853288"/>
          </a:xfrm>
          <a:prstGeom prst="rect">
            <a:avLst/>
          </a:prstGeom>
        </p:spPr>
      </p:pic>
      <p:sp>
        <p:nvSpPr>
          <p:cNvPr id="37" name="WordArt 2783"/>
          <p:cNvSpPr>
            <a:spLocks noChangeArrowheads="1" noChangeShapeType="1" noTextEdit="1"/>
          </p:cNvSpPr>
          <p:nvPr/>
        </p:nvSpPr>
        <p:spPr bwMode="auto">
          <a:xfrm>
            <a:off x="1600200" y="4462292"/>
            <a:ext cx="9749672" cy="1557508"/>
          </a:xfrm>
          <a:prstGeom prst="rect">
            <a:avLst/>
          </a:prstGeom>
        </p:spPr>
        <p:txBody>
          <a:bodyPr wrap="none" lIns="106893" tIns="53447" rIns="106893" bIns="53447" fromWordArt="1"/>
          <a:lstStyle/>
          <a:p>
            <a:pPr algn="ctr"/>
            <a:r>
              <a:rPr lang="en-US" sz="3600" b="0" kern="10" dirty="0">
                <a:ln w="9525" cap="sq">
                  <a:noFill/>
                  <a:round/>
                  <a:headEnd type="none" w="sm" len="sm"/>
                  <a:tailEnd type="none" w="sm" len="sm"/>
                </a:ln>
                <a:solidFill>
                  <a:schemeClr val="accent4">
                    <a:lumMod val="10000"/>
                  </a:schemeClr>
                </a:solidFill>
                <a:latin typeface="Impact"/>
              </a:rPr>
              <a:t>Abstract</a:t>
            </a:r>
          </a:p>
        </p:txBody>
      </p:sp>
      <p:sp>
        <p:nvSpPr>
          <p:cNvPr id="5" name="Rectangle 4"/>
          <p:cNvSpPr/>
          <p:nvPr/>
        </p:nvSpPr>
        <p:spPr>
          <a:xfrm>
            <a:off x="586171" y="5247726"/>
            <a:ext cx="12083454" cy="15604272"/>
          </a:xfrm>
          <a:prstGeom prst="rect">
            <a:avLst/>
          </a:prstGeom>
        </p:spPr>
        <p:txBody>
          <a:bodyPr wrap="square">
            <a:spAutoFit/>
          </a:bodyPr>
          <a:lstStyle/>
          <a:p>
            <a:r>
              <a:rPr lang="en-US" sz="2800" dirty="0"/>
              <a:t>This study describes occupational injuries, illnesses and fatalities among the wholesale and retail trade (WRT) sector in U.S.</a:t>
            </a:r>
          </a:p>
          <a:p>
            <a:r>
              <a:rPr lang="en-US" sz="2800" dirty="0"/>
              <a:t>Select data sets from the Bureau of Labor Statistics from 2003 through 2009 were used to identify  the occupational safety and health (OSH) burden in various industry groups of </a:t>
            </a:r>
            <a:r>
              <a:rPr lang="en-US" sz="2800" dirty="0" smtClean="0"/>
              <a:t>WRT organized </a:t>
            </a:r>
            <a:r>
              <a:rPr lang="en-US" sz="2800" dirty="0"/>
              <a:t>by NAICS codes of the 4 or 5 digit levels. </a:t>
            </a:r>
          </a:p>
          <a:p>
            <a:r>
              <a:rPr lang="en-US" sz="2800" dirty="0"/>
              <a:t>The results revealed that most injuries occurred in the following businesses:  Beer/wine/liquor merchant wholesalers; Grocery and related product wholesalers; Home centers; Warehouse clubs and superstores; and Supermarkets and other grocery stores. The most common events and exposures associated with nonfatal injury and illness included the following:  overexertion, contact with objects, and falls. During the past 5 years, MSDs accounted for 31.6~34.2% of all lost time injuries and illnesses. The incidence rates (IRs) of MSDs (37.1-47.5 per 10,000 FTE) were much higher in the WRT sector, compared with IRs for all industries (31.3-38.6). Specific sources of injuries included:  containers (28.4-139.5), parts and materials (7.8-26.6) and worker motion or position (17.9-34.1) per 10,000 FTE, as compared with IRs for private industry. Moreover, the WRT has a large percentage of older workers (15.6 -17.8%) who also may be at increased risk for injury/illness or fatality. Older workers required more days away from work to recover from a workplace injury and illness than younger workers. The median days away from work (DAFW) for all WRT workers was 10 days; whereas the median DAFW for those aged  55-64 was 17 days; and 12 DAFW for workers 65 years and older.</a:t>
            </a:r>
          </a:p>
          <a:p>
            <a:r>
              <a:rPr lang="en-US" sz="2800" dirty="0"/>
              <a:t>Interventions should be focused on those previously identified high-risk industry groups (Anderson et al., 2010).  A recent review of the data on aging indicates that older workers are injured less frequently than their younger counterparts, but the injuries are frequently more severe and result in loss time and employee turnover </a:t>
            </a:r>
            <a:r>
              <a:rPr lang="en-US" sz="2800" dirty="0" smtClean="0"/>
              <a:t>(Chun et al. </a:t>
            </a:r>
            <a:r>
              <a:rPr lang="en-US" sz="2800" dirty="0"/>
              <a:t>in review). Prevention programs targeted to high-risk tasks such as manual materials handling will also help reduce overexertion injuries and falls. Proper training and the appropriate engineering manual assist-devices that incorporate ergonomic designs are keys to improving occupational safety and health in this Sector.</a:t>
            </a:r>
          </a:p>
        </p:txBody>
      </p:sp>
      <p:sp>
        <p:nvSpPr>
          <p:cNvPr id="6" name="Rectangle 5"/>
          <p:cNvSpPr/>
          <p:nvPr/>
        </p:nvSpPr>
        <p:spPr>
          <a:xfrm>
            <a:off x="38274659" y="4196412"/>
            <a:ext cx="12315856" cy="630942"/>
          </a:xfrm>
          <a:prstGeom prst="rect">
            <a:avLst/>
          </a:prstGeom>
        </p:spPr>
        <p:txBody>
          <a:bodyPr wrap="square">
            <a:spAutoFit/>
          </a:bodyPr>
          <a:lstStyle/>
          <a:p>
            <a:r>
              <a:rPr lang="en-US" sz="3500" b="0" kern="10" dirty="0">
                <a:ln w="9525" cap="sq">
                  <a:noFill/>
                  <a:round/>
                  <a:headEnd type="none" w="sm" len="sm"/>
                  <a:tailEnd type="none" w="sm" len="sm"/>
                </a:ln>
                <a:solidFill>
                  <a:schemeClr val="accent4">
                    <a:lumMod val="10000"/>
                  </a:schemeClr>
                </a:solidFill>
                <a:latin typeface="Impact"/>
              </a:rPr>
              <a:t>Older Workers  have a High Risk of Fall (Event) &amp; Fractures (Nature</a:t>
            </a:r>
            <a:r>
              <a:rPr lang="en-US" sz="2800" b="0" kern="10" dirty="0">
                <a:ln w="9525" cap="sq">
                  <a:noFill/>
                  <a:round/>
                  <a:headEnd type="none" w="sm" len="sm"/>
                  <a:tailEnd type="none" w="sm" len="sm"/>
                </a:ln>
                <a:solidFill>
                  <a:schemeClr val="accent4">
                    <a:lumMod val="10000"/>
                  </a:schemeClr>
                </a:solidFill>
                <a:latin typeface="Impact"/>
              </a:rPr>
              <a:t>)</a:t>
            </a:r>
            <a:endParaRPr lang="en-US" dirty="0"/>
          </a:p>
        </p:txBody>
      </p:sp>
      <p:graphicFrame>
        <p:nvGraphicFramePr>
          <p:cNvPr id="49" name="Chart 48"/>
          <p:cNvGraphicFramePr/>
          <p:nvPr>
            <p:extLst>
              <p:ext uri="{D42A27DB-BD31-4B8C-83A1-F6EECF244321}">
                <p14:modId xmlns:p14="http://schemas.microsoft.com/office/powerpoint/2010/main" val="1439514890"/>
              </p:ext>
            </p:extLst>
          </p:nvPr>
        </p:nvGraphicFramePr>
        <p:xfrm>
          <a:off x="38361724" y="4834248"/>
          <a:ext cx="11887200" cy="8458200"/>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52" name="Chart 51"/>
          <p:cNvGraphicFramePr>
            <a:graphicFrameLocks/>
          </p:cNvGraphicFramePr>
          <p:nvPr/>
        </p:nvGraphicFramePr>
        <p:xfrm>
          <a:off x="38404800" y="13487400"/>
          <a:ext cx="11811000" cy="7315200"/>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53" name="Chart 52"/>
          <p:cNvGraphicFramePr/>
          <p:nvPr>
            <p:extLst>
              <p:ext uri="{D42A27DB-BD31-4B8C-83A1-F6EECF244321}">
                <p14:modId xmlns:p14="http://schemas.microsoft.com/office/powerpoint/2010/main" val="2115110195"/>
              </p:ext>
            </p:extLst>
          </p:nvPr>
        </p:nvGraphicFramePr>
        <p:xfrm>
          <a:off x="25704145" y="23122839"/>
          <a:ext cx="12115800" cy="8153400"/>
        </p:xfrm>
        <a:graphic>
          <a:graphicData uri="http://schemas.openxmlformats.org/drawingml/2006/chart">
            <c:chart xmlns:c="http://schemas.openxmlformats.org/drawingml/2006/chart" xmlns:r="http://schemas.openxmlformats.org/officeDocument/2006/relationships" r:id="rId16"/>
          </a:graphicData>
        </a:graphic>
      </p:graphicFrame>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Corinthian columns design template">
  <a:themeElements>
    <a:clrScheme name="Corinthian columns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Corinthian columns design template">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alpha val="50000"/>
          </a:schemeClr>
        </a:solidFill>
        <a:ln w="12700" cap="sq" cmpd="sng" algn="ctr">
          <a:solidFill>
            <a:schemeClr val="tx1"/>
          </a:solidFill>
          <a:prstDash val="solid"/>
          <a:round/>
          <a:headEnd type="none" w="sm" len="sm"/>
          <a:tailEnd type="none" w="sm" len="sm"/>
        </a:ln>
        <a:effectLst/>
      </a:spPr>
      <a:bodyPr vert="horz" wrap="none" lIns="85085" tIns="42542" rIns="85085" bIns="42542" numCol="1" anchor="t" anchorCtr="0" compatLnSpc="1">
        <a:prstTxWarp prst="textNoShape">
          <a:avLst/>
        </a:prstTxWarp>
      </a:bodyPr>
      <a:lstStyle>
        <a:defPPr marL="0" marR="0" indent="0" algn="l" defTabSz="1176338" rtl="0" eaLnBrk="1" fontAlgn="base" latinLnBrk="0" hangingPunct="1">
          <a:lnSpc>
            <a:spcPct val="100000"/>
          </a:lnSpc>
          <a:spcBef>
            <a:spcPct val="0"/>
          </a:spcBef>
          <a:spcAft>
            <a:spcPct val="0"/>
          </a:spcAft>
          <a:buClrTx/>
          <a:buSzTx/>
          <a:buFontTx/>
          <a:buNone/>
          <a:tabLst/>
          <a:defRPr kumimoji="0" lang="en-US" sz="23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alpha val="50000"/>
          </a:schemeClr>
        </a:solidFill>
        <a:ln w="12700" cap="sq" cmpd="sng" algn="ctr">
          <a:solidFill>
            <a:schemeClr val="tx1"/>
          </a:solidFill>
          <a:prstDash val="solid"/>
          <a:round/>
          <a:headEnd type="none" w="sm" len="sm"/>
          <a:tailEnd type="none" w="sm" len="sm"/>
        </a:ln>
        <a:effectLst/>
      </a:spPr>
      <a:bodyPr vert="horz" wrap="none" lIns="85085" tIns="42542" rIns="85085" bIns="42542" numCol="1" anchor="t" anchorCtr="0" compatLnSpc="1">
        <a:prstTxWarp prst="textNoShape">
          <a:avLst/>
        </a:prstTxWarp>
      </a:bodyPr>
      <a:lstStyle>
        <a:defPPr marL="0" marR="0" indent="0" algn="l" defTabSz="1176338" rtl="0" eaLnBrk="1" fontAlgn="base" latinLnBrk="0" hangingPunct="1">
          <a:lnSpc>
            <a:spcPct val="100000"/>
          </a:lnSpc>
          <a:spcBef>
            <a:spcPct val="0"/>
          </a:spcBef>
          <a:spcAft>
            <a:spcPct val="0"/>
          </a:spcAft>
          <a:buClrTx/>
          <a:buSzTx/>
          <a:buFontTx/>
          <a:buNone/>
          <a:tabLst/>
          <a:defRPr kumimoji="0" lang="en-US" sz="2300" b="1" i="0" u="none" strike="noStrike" cap="none" normalizeH="0" baseline="0" smtClean="0">
            <a:ln>
              <a:noFill/>
            </a:ln>
            <a:solidFill>
              <a:schemeClr val="tx1"/>
            </a:solidFill>
            <a:effectLst/>
            <a:latin typeface="Arial" charset="0"/>
          </a:defRPr>
        </a:defPPr>
      </a:lstStyle>
    </a:lnDef>
  </a:objectDefaults>
  <a:extraClrSchemeLst>
    <a:extraClrScheme>
      <a:clrScheme name="Corinthian column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rinthian column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rinthian column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rinthian column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rinthian column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rinthian column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rinthian column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rinthian column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rinthian columns design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rinthian columns design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rinthian columns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rinthian columns design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Horizontal stripes design template">
  <a:themeElements>
    <a:clrScheme name="Horizontal stripes design template 2">
      <a:dk1>
        <a:srgbClr val="00335A"/>
      </a:dk1>
      <a:lt1>
        <a:srgbClr val="FFFFFF"/>
      </a:lt1>
      <a:dk2>
        <a:srgbClr val="CCECFF"/>
      </a:dk2>
      <a:lt2>
        <a:srgbClr val="99CCFF"/>
      </a:lt2>
      <a:accent1>
        <a:srgbClr val="004EC0"/>
      </a:accent1>
      <a:accent2>
        <a:srgbClr val="679CCD"/>
      </a:accent2>
      <a:accent3>
        <a:srgbClr val="E2F4FF"/>
      </a:accent3>
      <a:accent4>
        <a:srgbClr val="DADADA"/>
      </a:accent4>
      <a:accent5>
        <a:srgbClr val="AAB2DC"/>
      </a:accent5>
      <a:accent6>
        <a:srgbClr val="5D8DBA"/>
      </a:accent6>
      <a:hlink>
        <a:srgbClr val="99CC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alpha val="50000"/>
          </a:schemeClr>
        </a:solidFill>
        <a:ln w="12700" cap="sq" cmpd="sng" algn="ctr">
          <a:solidFill>
            <a:schemeClr val="tx1"/>
          </a:solidFill>
          <a:prstDash val="solid"/>
          <a:round/>
          <a:headEnd type="none" w="sm" len="sm"/>
          <a:tailEnd type="none" w="sm" len="sm"/>
        </a:ln>
        <a:effectLst/>
      </a:spPr>
      <a:bodyPr vert="horz" wrap="none" lIns="85085" tIns="42542" rIns="85085" bIns="42542" numCol="1" anchor="t" anchorCtr="0" compatLnSpc="1">
        <a:prstTxWarp prst="textNoShape">
          <a:avLst/>
        </a:prstTxWarp>
      </a:bodyPr>
      <a:lstStyle>
        <a:defPPr marL="0" marR="0" indent="0" algn="l" defTabSz="1176338" rtl="0" eaLnBrk="1" fontAlgn="base" latinLnBrk="0" hangingPunct="1">
          <a:lnSpc>
            <a:spcPct val="100000"/>
          </a:lnSpc>
          <a:spcBef>
            <a:spcPct val="0"/>
          </a:spcBef>
          <a:spcAft>
            <a:spcPct val="0"/>
          </a:spcAft>
          <a:buClrTx/>
          <a:buSzTx/>
          <a:buFontTx/>
          <a:buNone/>
          <a:tabLst/>
          <a:defRPr kumimoji="0" lang="en-US" sz="23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alpha val="50000"/>
          </a:schemeClr>
        </a:solidFill>
        <a:ln w="12700" cap="sq" cmpd="sng" algn="ctr">
          <a:solidFill>
            <a:schemeClr val="tx1"/>
          </a:solidFill>
          <a:prstDash val="solid"/>
          <a:round/>
          <a:headEnd type="none" w="sm" len="sm"/>
          <a:tailEnd type="none" w="sm" len="sm"/>
        </a:ln>
        <a:effectLst/>
      </a:spPr>
      <a:bodyPr vert="horz" wrap="none" lIns="85085" tIns="42542" rIns="85085" bIns="42542" numCol="1" anchor="t" anchorCtr="0" compatLnSpc="1">
        <a:prstTxWarp prst="textNoShape">
          <a:avLst/>
        </a:prstTxWarp>
      </a:bodyPr>
      <a:lstStyle>
        <a:defPPr marL="0" marR="0" indent="0" algn="l" defTabSz="1176338" rtl="0" eaLnBrk="1" fontAlgn="base" latinLnBrk="0" hangingPunct="1">
          <a:lnSpc>
            <a:spcPct val="100000"/>
          </a:lnSpc>
          <a:spcBef>
            <a:spcPct val="0"/>
          </a:spcBef>
          <a:spcAft>
            <a:spcPct val="0"/>
          </a:spcAft>
          <a:buClrTx/>
          <a:buSzTx/>
          <a:buFontTx/>
          <a:buNone/>
          <a:tabLst/>
          <a:defRPr kumimoji="0" lang="en-US" sz="2300" b="1" i="0" u="none" strike="noStrike" cap="none" normalizeH="0" baseline="0" smtClean="0">
            <a:ln>
              <a:noFill/>
            </a:ln>
            <a:solidFill>
              <a:schemeClr val="tx1"/>
            </a:solidFill>
            <a:effectLst/>
            <a:latin typeface="Arial" charset="0"/>
          </a:defRPr>
        </a:defPPr>
      </a:lstStyle>
    </a:lnDef>
  </a:objectDefaults>
  <a:extraClrSchemeLst>
    <a:extraClrScheme>
      <a:clrScheme name="Horizontal stripes design template 1">
        <a:dk1>
          <a:srgbClr val="E7F6FF"/>
        </a:dk1>
        <a:lt1>
          <a:srgbClr val="FFFFFF"/>
        </a:lt1>
        <a:dk2>
          <a:srgbClr val="000000"/>
        </a:dk2>
        <a:lt2>
          <a:srgbClr val="808080"/>
        </a:lt2>
        <a:accent1>
          <a:srgbClr val="9AC4EA"/>
        </a:accent1>
        <a:accent2>
          <a:srgbClr val="333399"/>
        </a:accent2>
        <a:accent3>
          <a:srgbClr val="FFFFFF"/>
        </a:accent3>
        <a:accent4>
          <a:srgbClr val="C5D2DA"/>
        </a:accent4>
        <a:accent5>
          <a:srgbClr val="CADEF3"/>
        </a:accent5>
        <a:accent6>
          <a:srgbClr val="2D2D8A"/>
        </a:accent6>
        <a:hlink>
          <a:srgbClr val="0099CC"/>
        </a:hlink>
        <a:folHlink>
          <a:srgbClr val="0066CC"/>
        </a:folHlink>
      </a:clrScheme>
      <a:clrMap bg1="lt1" tx1="dk1" bg2="lt2" tx2="dk2" accent1="accent1" accent2="accent2" accent3="accent3" accent4="accent4" accent5="accent5" accent6="accent6" hlink="hlink" folHlink="folHlink"/>
    </a:extraClrScheme>
    <a:extraClrScheme>
      <a:clrScheme name="Horizontal stripes design template 2">
        <a:dk1>
          <a:srgbClr val="00335A"/>
        </a:dk1>
        <a:lt1>
          <a:srgbClr val="FFFFFF"/>
        </a:lt1>
        <a:dk2>
          <a:srgbClr val="CCECFF"/>
        </a:dk2>
        <a:lt2>
          <a:srgbClr val="99CCFF"/>
        </a:lt2>
        <a:accent1>
          <a:srgbClr val="004EC0"/>
        </a:accent1>
        <a:accent2>
          <a:srgbClr val="679CCD"/>
        </a:accent2>
        <a:accent3>
          <a:srgbClr val="E2F4FF"/>
        </a:accent3>
        <a:accent4>
          <a:srgbClr val="DADADA"/>
        </a:accent4>
        <a:accent5>
          <a:srgbClr val="AAB2DC"/>
        </a:accent5>
        <a:accent6>
          <a:srgbClr val="5D8DBA"/>
        </a:accent6>
        <a:hlink>
          <a:srgbClr val="99CCFF"/>
        </a:hlink>
        <a:folHlink>
          <a:srgbClr val="FFFFFF"/>
        </a:folHlink>
      </a:clrScheme>
      <a:clrMap bg1="dk2" tx1="lt1" bg2="dk1" tx2="lt2" accent1="accent1" accent2="accent2" accent3="accent3" accent4="accent4" accent5="accent5" accent6="accent6" hlink="hlink" folHlink="folHlink"/>
    </a:extraClrScheme>
    <a:extraClrScheme>
      <a:clrScheme name="Horizontal stripes design template 3">
        <a:dk1>
          <a:srgbClr val="003366"/>
        </a:dk1>
        <a:lt1>
          <a:srgbClr val="FFFFFF"/>
        </a:lt1>
        <a:dk2>
          <a:srgbClr val="000099"/>
        </a:dk2>
        <a:lt2>
          <a:srgbClr val="CCFFFF"/>
        </a:lt2>
        <a:accent1>
          <a:srgbClr val="6C91DA"/>
        </a:accent1>
        <a:accent2>
          <a:srgbClr val="00B000"/>
        </a:accent2>
        <a:accent3>
          <a:srgbClr val="AAAACA"/>
        </a:accent3>
        <a:accent4>
          <a:srgbClr val="DADADA"/>
        </a:accent4>
        <a:accent5>
          <a:srgbClr val="BAC7EA"/>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orizontal stripes design template 4">
        <a:dk1>
          <a:srgbClr val="336699"/>
        </a:dk1>
        <a:lt1>
          <a:srgbClr val="FFFFFF"/>
        </a:lt1>
        <a:dk2>
          <a:srgbClr val="000066"/>
        </a:dk2>
        <a:lt2>
          <a:srgbClr val="E3EBF1"/>
        </a:lt2>
        <a:accent1>
          <a:srgbClr val="003399"/>
        </a:accent1>
        <a:accent2>
          <a:srgbClr val="468A4B"/>
        </a:accent2>
        <a:accent3>
          <a:srgbClr val="AAAAB8"/>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orizontal stripes design template 5">
        <a:dk1>
          <a:srgbClr val="777777"/>
        </a:dk1>
        <a:lt1>
          <a:srgbClr val="FFFFFF"/>
        </a:lt1>
        <a:dk2>
          <a:srgbClr val="44463C"/>
        </a:dk2>
        <a:lt2>
          <a:srgbClr val="D1D1CB"/>
        </a:lt2>
        <a:accent1>
          <a:srgbClr val="909082"/>
        </a:accent1>
        <a:accent2>
          <a:srgbClr val="809EA8"/>
        </a:accent2>
        <a:accent3>
          <a:srgbClr val="B0B0A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orizontal stripes design template 6">
        <a:dk1>
          <a:srgbClr val="3E3E5C"/>
        </a:dk1>
        <a:lt1>
          <a:srgbClr val="FFFFFF"/>
        </a:lt1>
        <a:dk2>
          <a:srgbClr val="000099"/>
        </a:dk2>
        <a:lt2>
          <a:srgbClr val="FFFFFF"/>
        </a:lt2>
        <a:accent1>
          <a:srgbClr val="35599B"/>
        </a:accent1>
        <a:accent2>
          <a:srgbClr val="6666FF"/>
        </a:accent2>
        <a:accent3>
          <a:srgbClr val="AAAACA"/>
        </a:accent3>
        <a:accent4>
          <a:srgbClr val="DADADA"/>
        </a:accent4>
        <a:accent5>
          <a:srgbClr val="AEB5CB"/>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orizontal stripes design template 7">
        <a:dk1>
          <a:srgbClr val="E3F4FF"/>
        </a:dk1>
        <a:lt1>
          <a:srgbClr val="FFFFFF"/>
        </a:lt1>
        <a:dk2>
          <a:srgbClr val="000000"/>
        </a:dk2>
        <a:lt2>
          <a:srgbClr val="969696"/>
        </a:lt2>
        <a:accent1>
          <a:srgbClr val="969696"/>
        </a:accent1>
        <a:accent2>
          <a:srgbClr val="99CCFF"/>
        </a:accent2>
        <a:accent3>
          <a:srgbClr val="FFFFFF"/>
        </a:accent3>
        <a:accent4>
          <a:srgbClr val="C2D0DA"/>
        </a:accent4>
        <a:accent5>
          <a:srgbClr val="C9C9C9"/>
        </a:accent5>
        <a:accent6>
          <a:srgbClr val="8AB9E7"/>
        </a:accent6>
        <a:hlink>
          <a:srgbClr val="C0C0C0"/>
        </a:hlink>
        <a:folHlink>
          <a:srgbClr val="000099"/>
        </a:folHlink>
      </a:clrScheme>
      <a:clrMap bg1="lt1" tx1="dk1" bg2="lt2" tx2="dk2" accent1="accent1" accent2="accent2" accent3="accent3" accent4="accent4" accent5="accent5" accent6="accent6" hlink="hlink" folHlink="folHlink"/>
    </a:extraClrScheme>
    <a:extraClrScheme>
      <a:clrScheme name="Horizontal stripes design template 8">
        <a:dk1>
          <a:srgbClr val="2D2015"/>
        </a:dk1>
        <a:lt1>
          <a:srgbClr val="FFFFFF"/>
        </a:lt1>
        <a:dk2>
          <a:srgbClr val="463520"/>
        </a:dk2>
        <a:lt2>
          <a:srgbClr val="DFC08D"/>
        </a:lt2>
        <a:accent1>
          <a:srgbClr val="8C7B70"/>
        </a:accent1>
        <a:accent2>
          <a:srgbClr val="8F5F2F"/>
        </a:accent2>
        <a:accent3>
          <a:srgbClr val="B0AEAB"/>
        </a:accent3>
        <a:accent4>
          <a:srgbClr val="DADADA"/>
        </a:accent4>
        <a:accent5>
          <a:srgbClr val="C5BFBB"/>
        </a:accent5>
        <a:accent6>
          <a:srgbClr val="81552A"/>
        </a:accent6>
        <a:hlink>
          <a:srgbClr val="CCB400"/>
        </a:hlink>
        <a:folHlink>
          <a:srgbClr val="BDC6C7"/>
        </a:folHlink>
      </a:clrScheme>
      <a:clrMap bg1="dk2" tx1="lt1" bg2="dk1" tx2="lt2" accent1="accent1" accent2="accent2" accent3="accent3" accent4="accent4" accent5="accent5" accent6="accent6" hlink="hlink" folHlink="folHlink"/>
    </a:extraClrScheme>
    <a:extraClrScheme>
      <a:clrScheme name="Horizontal stripes design template 9">
        <a:dk1>
          <a:srgbClr val="25252F"/>
        </a:dk1>
        <a:lt1>
          <a:srgbClr val="66CCFF"/>
        </a:lt1>
        <a:dk2>
          <a:srgbClr val="000000"/>
        </a:dk2>
        <a:lt2>
          <a:srgbClr val="FFFFFF"/>
        </a:lt2>
        <a:accent1>
          <a:srgbClr val="1B3BDB"/>
        </a:accent1>
        <a:accent2>
          <a:srgbClr val="003399"/>
        </a:accent2>
        <a:accent3>
          <a:srgbClr val="AAAAAA"/>
        </a:accent3>
        <a:accent4>
          <a:srgbClr val="56AEDA"/>
        </a:accent4>
        <a:accent5>
          <a:srgbClr val="ABAFEA"/>
        </a:accent5>
        <a:accent6>
          <a:srgbClr val="002D8A"/>
        </a:accent6>
        <a:hlink>
          <a:srgbClr val="24C0FE"/>
        </a:hlink>
        <a:folHlink>
          <a:srgbClr val="B2B2B2"/>
        </a:folHlink>
      </a:clrScheme>
      <a:clrMap bg1="dk2" tx1="lt1" bg2="dk1" tx2="lt2" accent1="accent1" accent2="accent2" accent3="accent3" accent4="accent4" accent5="accent5" accent6="accent6" hlink="hlink" folHlink="folHlink"/>
    </a:extraClrScheme>
    <a:extraClrScheme>
      <a:clrScheme name="Horizontal stripes design template 10">
        <a:dk1>
          <a:srgbClr val="5C1F00"/>
        </a:dk1>
        <a:lt1>
          <a:srgbClr val="FFFFFF"/>
        </a:lt1>
        <a:dk2>
          <a:srgbClr val="B38A77"/>
        </a:dk2>
        <a:lt2>
          <a:srgbClr val="DFD293"/>
        </a:lt2>
        <a:accent1>
          <a:srgbClr val="0984FF"/>
        </a:accent1>
        <a:accent2>
          <a:srgbClr val="BE7960"/>
        </a:accent2>
        <a:accent3>
          <a:srgbClr val="D6C4BD"/>
        </a:accent3>
        <a:accent4>
          <a:srgbClr val="DADADA"/>
        </a:accent4>
        <a:accent5>
          <a:srgbClr val="AAC2FF"/>
        </a:accent5>
        <a:accent6>
          <a:srgbClr val="AC6D56"/>
        </a:accent6>
        <a:hlink>
          <a:srgbClr val="FFCC99"/>
        </a:hlink>
        <a:folHlink>
          <a:srgbClr val="D3A219"/>
        </a:folHlink>
      </a:clrScheme>
      <a:clrMap bg1="dk2" tx1="lt1" bg2="dk1" tx2="lt2" accent1="accent1" accent2="accent2" accent3="accent3" accent4="accent4" accent5="accent5" accent6="accent6" hlink="hlink" folHlink="folHlink"/>
    </a:extraClrScheme>
    <a:extraClrScheme>
      <a:clrScheme name="Horizontal stripes design template 11">
        <a:dk1>
          <a:srgbClr val="C0C0C0"/>
        </a:dk1>
        <a:lt1>
          <a:srgbClr val="DEF6F1"/>
        </a:lt1>
        <a:dk2>
          <a:srgbClr val="000076"/>
        </a:dk2>
        <a:lt2>
          <a:srgbClr val="969696"/>
        </a:lt2>
        <a:accent1>
          <a:srgbClr val="FFFFFF"/>
        </a:accent1>
        <a:accent2>
          <a:srgbClr val="8DC6FF"/>
        </a:accent2>
        <a:accent3>
          <a:srgbClr val="ECFAF7"/>
        </a:accent3>
        <a:accent4>
          <a:srgbClr val="A4A4A4"/>
        </a:accent4>
        <a:accent5>
          <a:srgbClr val="FFFFFF"/>
        </a:accent5>
        <a:accent6>
          <a:srgbClr val="7FB3E7"/>
        </a:accent6>
        <a:hlink>
          <a:srgbClr val="003399"/>
        </a:hlink>
        <a:folHlink>
          <a:srgbClr val="6600CC"/>
        </a:folHlink>
      </a:clrScheme>
      <a:clrMap bg1="lt1" tx1="dk1" bg2="lt2" tx2="dk2" accent1="accent1" accent2="accent2" accent3="accent3" accent4="accent4" accent5="accent5" accent6="accent6" hlink="hlink" folHlink="folHlink"/>
    </a:extraClrScheme>
    <a:extraClrScheme>
      <a:clrScheme name="Horizontal stripes design template 12">
        <a:dk1>
          <a:srgbClr val="B2B2B2"/>
        </a:dk1>
        <a:lt1>
          <a:srgbClr val="FFFFFF"/>
        </a:lt1>
        <a:dk2>
          <a:srgbClr val="00008A"/>
        </a:dk2>
        <a:lt2>
          <a:srgbClr val="777777"/>
        </a:lt2>
        <a:accent1>
          <a:srgbClr val="FFFFF7"/>
        </a:accent1>
        <a:accent2>
          <a:srgbClr val="0099FF"/>
        </a:accent2>
        <a:accent3>
          <a:srgbClr val="FFFFFF"/>
        </a:accent3>
        <a:accent4>
          <a:srgbClr val="979797"/>
        </a:accent4>
        <a:accent5>
          <a:srgbClr val="FFFFFA"/>
        </a:accent5>
        <a:accent6>
          <a:srgbClr val="008AE7"/>
        </a:accent6>
        <a:hlink>
          <a:srgbClr val="FF5050"/>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Corinthian columns design template</Template>
  <TotalTime>21824</TotalTime>
  <Words>813</Words>
  <Application>Microsoft Office PowerPoint</Application>
  <PresentationFormat>Custom</PresentationFormat>
  <Paragraphs>128</Paragraphs>
  <Slides>1</Slides>
  <Notes>1</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Corinthian columns design template</vt:lpstr>
      <vt:lpstr>Horizontal stripes design template</vt:lpstr>
      <vt:lpstr>PowerPoint Presentation</vt:lpstr>
    </vt:vector>
  </TitlesOfParts>
  <Company>CDC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Particle Size Determination and PAC Content of Asphalt Paving Fume K. Hanley1, J. Meeker2, J Fernback1, M. McClean2, R. Herrick2</dc:title>
  <dc:creator>kwh0</dc:creator>
  <cp:lastModifiedBy>HK</cp:lastModifiedBy>
  <cp:revision>1126</cp:revision>
  <dcterms:created xsi:type="dcterms:W3CDTF">2001-08-31T19:23:21Z</dcterms:created>
  <dcterms:modified xsi:type="dcterms:W3CDTF">2011-10-25T23:59:51Z</dcterms:modified>
</cp:coreProperties>
</file>