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22"/>
  </p:notesMasterIdLst>
  <p:handoutMasterIdLst>
    <p:handoutMasterId r:id="rId23"/>
  </p:handoutMasterIdLst>
  <p:sldIdLst>
    <p:sldId id="294" r:id="rId2"/>
    <p:sldId id="336" r:id="rId3"/>
    <p:sldId id="295" r:id="rId4"/>
    <p:sldId id="299" r:id="rId5"/>
    <p:sldId id="301" r:id="rId6"/>
    <p:sldId id="334" r:id="rId7"/>
    <p:sldId id="258" r:id="rId8"/>
    <p:sldId id="305" r:id="rId9"/>
    <p:sldId id="335" r:id="rId10"/>
    <p:sldId id="303" r:id="rId11"/>
    <p:sldId id="302" r:id="rId12"/>
    <p:sldId id="314" r:id="rId13"/>
    <p:sldId id="318" r:id="rId14"/>
    <p:sldId id="306" r:id="rId15"/>
    <p:sldId id="261" r:id="rId16"/>
    <p:sldId id="263" r:id="rId17"/>
    <p:sldId id="327" r:id="rId18"/>
    <p:sldId id="274" r:id="rId19"/>
    <p:sldId id="329" r:id="rId20"/>
    <p:sldId id="333" r:id="rId21"/>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FF66"/>
    <a:srgbClr val="548672"/>
    <a:srgbClr val="F18FD0"/>
    <a:srgbClr val="3399FF"/>
    <a:srgbClr val="6699FF"/>
    <a:srgbClr val="5F5F5F"/>
    <a:srgbClr val="777777"/>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napVertSplitter="1" vertBarState="minimized" horzBarState="maximized">
    <p:restoredLeft sz="15622" autoAdjust="0"/>
    <p:restoredTop sz="94620" autoAdjust="0"/>
  </p:normalViewPr>
  <p:slideViewPr>
    <p:cSldViewPr snapToGrid="0" snapToObjects="1">
      <p:cViewPr>
        <p:scale>
          <a:sx n="66" d="100"/>
          <a:sy n="66" d="100"/>
        </p:scale>
        <p:origin x="-2573" y="-7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dirty="0"/>
          </a:p>
        </p:txBody>
      </p:sp>
      <p:sp>
        <p:nvSpPr>
          <p:cNvPr id="22531"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dirty="0"/>
          </a:p>
        </p:txBody>
      </p:sp>
      <p:sp>
        <p:nvSpPr>
          <p:cNvPr id="22532"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dirty="0"/>
          </a:p>
        </p:txBody>
      </p:sp>
      <p:sp>
        <p:nvSpPr>
          <p:cNvPr id="22533"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216F0090-67F5-45C0-AE6A-4421C1E53C43}"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dirty="0"/>
          </a:p>
        </p:txBody>
      </p:sp>
      <p:sp>
        <p:nvSpPr>
          <p:cNvPr id="2048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dirty="0"/>
          </a:p>
        </p:txBody>
      </p:sp>
      <p:sp>
        <p:nvSpPr>
          <p:cNvPr id="2355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048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048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dirty="0"/>
          </a:p>
        </p:txBody>
      </p:sp>
      <p:sp>
        <p:nvSpPr>
          <p:cNvPr id="2048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E09C9EAB-BBB2-429C-93F6-C6E7CF3D1B82}"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D066A459-9DF4-409B-9C28-E9FDA9BB5A5C}" type="slidenum">
              <a:rPr lang="en-US" smtClean="0"/>
              <a:pPr/>
              <a:t>1</a:t>
            </a:fld>
            <a:endParaRPr lang="en-US" dirty="0" smtClean="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a:noFill/>
        </p:spPr>
        <p:txBody>
          <a:bodyPr/>
          <a:lstStyle/>
          <a:p>
            <a:fld id="{B01A5390-FC30-48A1-BAEF-2437C1020FAC}" type="slidenum">
              <a:rPr lang="en-US" smtClean="0">
                <a:latin typeface="Arial" pitchFamily="34" charset="0"/>
                <a:ea typeface="ＭＳ Ｐゴシック"/>
                <a:cs typeface="ＭＳ Ｐゴシック"/>
              </a:rPr>
              <a:pPr/>
              <a:t>19</a:t>
            </a:fld>
            <a:endParaRPr lang="en-US" dirty="0" smtClean="0">
              <a:latin typeface="Arial" pitchFamily="34" charset="0"/>
              <a:ea typeface="ＭＳ Ｐゴシック"/>
              <a:cs typeface="ＭＳ Ｐゴシック"/>
            </a:endParaRPr>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p:spPr>
        <p:txBody>
          <a:bodyPr/>
          <a:lstStyle/>
          <a:p>
            <a:pPr eaLnBrk="1" hangingPunct="1"/>
            <a:endParaRPr lang="en-US" dirty="0" smtClean="0">
              <a:latin typeface="Arial" pitchFamily="34" charset="0"/>
              <a:ea typeface="ＭＳ Ｐゴシック"/>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Rot="1" noChangeAspect="1" noChangeArrowheads="1" noTextEdit="1"/>
          </p:cNvSpPr>
          <p:nvPr>
            <p:ph type="sldImg"/>
          </p:nvPr>
        </p:nvSpPr>
        <p:spPr>
          <a:ln/>
        </p:spPr>
      </p:sp>
      <p:sp>
        <p:nvSpPr>
          <p:cNvPr id="66562" name="Rectangle 3"/>
          <p:cNvSpPr>
            <a:spLocks noGrp="1" noChangeArrowheads="1"/>
          </p:cNvSpPr>
          <p:nvPr>
            <p:ph type="body" idx="1"/>
          </p:nvPr>
        </p:nvSpPr>
        <p:spPr>
          <a:noFill/>
          <a:ln/>
        </p:spPr>
        <p:txBody>
          <a:bodyPr/>
          <a:lstStyle/>
          <a:p>
            <a:endParaRPr lang="en-US" dirty="0" smtClean="0">
              <a:latin typeface="Arial" pitchFamily="34" charset="0"/>
              <a:ea typeface="ＭＳ Ｐゴシック"/>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3175" y="4267200"/>
            <a:ext cx="9140825" cy="2590800"/>
            <a:chOff x="2" y="2688"/>
            <a:chExt cx="5758" cy="1632"/>
          </a:xfrm>
        </p:grpSpPr>
        <p:sp>
          <p:nvSpPr>
            <p:cNvPr id="5" name="Freeform 3"/>
            <p:cNvSpPr>
              <a:spLocks/>
            </p:cNvSpPr>
            <p:nvPr/>
          </p:nvSpPr>
          <p:spPr bwMode="hidden">
            <a:xfrm>
              <a:off x="2" y="2688"/>
              <a:ext cx="5758" cy="1632"/>
            </a:xfrm>
            <a:custGeom>
              <a:avLst/>
              <a:gdLst/>
              <a:ahLst/>
              <a:cxnLst>
                <a:cxn ang="0">
                  <a:pos x="5740" y="4316"/>
                </a:cxn>
                <a:cxn ang="0">
                  <a:pos x="0" y="4316"/>
                </a:cxn>
                <a:cxn ang="0">
                  <a:pos x="0" y="0"/>
                </a:cxn>
                <a:cxn ang="0">
                  <a:pos x="5740" y="0"/>
                </a:cxn>
                <a:cxn ang="0">
                  <a:pos x="5740" y="4316"/>
                </a:cxn>
                <a:cxn ang="0">
                  <a:pos x="5740" y="4316"/>
                </a:cxn>
              </a:cxnLst>
              <a:rect l="0" t="0" r="r" b="b"/>
              <a:pathLst>
                <a:path w="5740" h="4316">
                  <a:moveTo>
                    <a:pt x="5740" y="4316"/>
                  </a:moveTo>
                  <a:lnTo>
                    <a:pt x="0" y="4316"/>
                  </a:lnTo>
                  <a:lnTo>
                    <a:pt x="0" y="0"/>
                  </a:lnTo>
                  <a:lnTo>
                    <a:pt x="5740" y="0"/>
                  </a:lnTo>
                  <a:lnTo>
                    <a:pt x="5740" y="4316"/>
                  </a:lnTo>
                  <a:lnTo>
                    <a:pt x="5740" y="4316"/>
                  </a:lnTo>
                  <a:close/>
                </a:path>
              </a:pathLst>
            </a:custGeom>
            <a:gradFill rotWithShape="0">
              <a:gsLst>
                <a:gs pos="0">
                  <a:schemeClr val="bg1"/>
                </a:gs>
                <a:gs pos="100000">
                  <a:schemeClr val="accent2"/>
                </a:gs>
              </a:gsLst>
              <a:lin ang="5400000" scaled="1"/>
            </a:gradFill>
            <a:ln w="9525">
              <a:noFill/>
              <a:round/>
              <a:headEnd/>
              <a:tailEnd/>
            </a:ln>
          </p:spPr>
          <p:txBody>
            <a:bodyPr/>
            <a:lstStyle/>
            <a:p>
              <a:pPr>
                <a:defRPr/>
              </a:pPr>
              <a:endParaRPr lang="en-US" dirty="0"/>
            </a:p>
          </p:txBody>
        </p:sp>
        <p:grpSp>
          <p:nvGrpSpPr>
            <p:cNvPr id="6" name="Group 4"/>
            <p:cNvGrpSpPr>
              <a:grpSpLocks/>
            </p:cNvGrpSpPr>
            <p:nvPr userDrawn="1"/>
          </p:nvGrpSpPr>
          <p:grpSpPr bwMode="auto">
            <a:xfrm>
              <a:off x="3528" y="3715"/>
              <a:ext cx="792" cy="521"/>
              <a:chOff x="3527" y="3715"/>
              <a:chExt cx="792" cy="521"/>
            </a:xfrm>
          </p:grpSpPr>
          <p:sp>
            <p:nvSpPr>
              <p:cNvPr id="57" name="Oval 5"/>
              <p:cNvSpPr>
                <a:spLocks noChangeArrowheads="1"/>
              </p:cNvSpPr>
              <p:nvPr/>
            </p:nvSpPr>
            <p:spPr bwMode="hidden">
              <a:xfrm>
                <a:off x="3686" y="3810"/>
                <a:ext cx="532" cy="327"/>
              </a:xfrm>
              <a:prstGeom prst="ellipse">
                <a:avLst/>
              </a:prstGeom>
              <a:gradFill rotWithShape="0">
                <a:gsLst>
                  <a:gs pos="0">
                    <a:schemeClr val="accent2"/>
                  </a:gs>
                  <a:gs pos="100000">
                    <a:schemeClr val="accent2">
                      <a:gamma/>
                      <a:shade val="90980"/>
                      <a:invGamma/>
                    </a:schemeClr>
                  </a:gs>
                </a:gsLst>
                <a:path path="shape">
                  <a:fillToRect l="50000" t="50000" r="50000" b="50000"/>
                </a:path>
              </a:gradFill>
              <a:ln w="9525">
                <a:noFill/>
                <a:round/>
                <a:headEnd/>
                <a:tailEnd/>
              </a:ln>
              <a:effectLst/>
            </p:spPr>
            <p:txBody>
              <a:bodyPr/>
              <a:lstStyle/>
              <a:p>
                <a:pPr>
                  <a:defRPr/>
                </a:pPr>
                <a:endParaRPr lang="en-US" dirty="0"/>
              </a:p>
            </p:txBody>
          </p:sp>
          <p:sp>
            <p:nvSpPr>
              <p:cNvPr id="58" name="Oval 6"/>
              <p:cNvSpPr>
                <a:spLocks noChangeArrowheads="1"/>
              </p:cNvSpPr>
              <p:nvPr/>
            </p:nvSpPr>
            <p:spPr bwMode="hidden">
              <a:xfrm>
                <a:off x="3726" y="3840"/>
                <a:ext cx="452" cy="275"/>
              </a:xfrm>
              <a:prstGeom prst="ellipse">
                <a:avLst/>
              </a:prstGeom>
              <a:gradFill rotWithShape="0">
                <a:gsLst>
                  <a:gs pos="0">
                    <a:schemeClr val="accent2">
                      <a:gamma/>
                      <a:shade val="90980"/>
                      <a:invGamma/>
                    </a:schemeClr>
                  </a:gs>
                  <a:gs pos="100000">
                    <a:schemeClr val="accent2"/>
                  </a:gs>
                </a:gsLst>
                <a:lin ang="5400000" scaled="1"/>
              </a:gradFill>
              <a:ln w="9525">
                <a:noFill/>
                <a:round/>
                <a:headEnd/>
                <a:tailEnd/>
              </a:ln>
              <a:effectLst/>
            </p:spPr>
            <p:txBody>
              <a:bodyPr/>
              <a:lstStyle/>
              <a:p>
                <a:pPr>
                  <a:defRPr/>
                </a:pPr>
                <a:endParaRPr lang="en-US" dirty="0"/>
              </a:p>
            </p:txBody>
          </p:sp>
          <p:sp>
            <p:nvSpPr>
              <p:cNvPr id="59" name="Oval 7"/>
              <p:cNvSpPr>
                <a:spLocks noChangeArrowheads="1"/>
              </p:cNvSpPr>
              <p:nvPr/>
            </p:nvSpPr>
            <p:spPr bwMode="hidden">
              <a:xfrm>
                <a:off x="3782" y="3872"/>
                <a:ext cx="344" cy="207"/>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pPr>
                  <a:defRPr/>
                </a:pPr>
                <a:endParaRPr lang="en-US" dirty="0"/>
              </a:p>
            </p:txBody>
          </p:sp>
          <p:sp>
            <p:nvSpPr>
              <p:cNvPr id="60" name="Oval 8"/>
              <p:cNvSpPr>
                <a:spLocks noChangeArrowheads="1"/>
              </p:cNvSpPr>
              <p:nvPr/>
            </p:nvSpPr>
            <p:spPr bwMode="hidden">
              <a:xfrm>
                <a:off x="3822" y="3896"/>
                <a:ext cx="262" cy="159"/>
              </a:xfrm>
              <a:prstGeom prst="ellipse">
                <a:avLst/>
              </a:prstGeom>
              <a:gradFill rotWithShape="0">
                <a:gsLst>
                  <a:gs pos="0">
                    <a:schemeClr val="accent2">
                      <a:gamma/>
                      <a:shade val="96863"/>
                      <a:invGamma/>
                    </a:schemeClr>
                  </a:gs>
                  <a:gs pos="100000">
                    <a:schemeClr val="accent2"/>
                  </a:gs>
                </a:gsLst>
                <a:lin ang="5400000" scaled="1"/>
              </a:gradFill>
              <a:ln w="9525">
                <a:noFill/>
                <a:round/>
                <a:headEnd/>
                <a:tailEnd/>
              </a:ln>
              <a:effectLst/>
            </p:spPr>
            <p:txBody>
              <a:bodyPr/>
              <a:lstStyle/>
              <a:p>
                <a:pPr>
                  <a:defRPr/>
                </a:pPr>
                <a:endParaRPr lang="en-US" dirty="0"/>
              </a:p>
            </p:txBody>
          </p:sp>
          <p:sp>
            <p:nvSpPr>
              <p:cNvPr id="61" name="Oval 9"/>
              <p:cNvSpPr>
                <a:spLocks noChangeArrowheads="1"/>
              </p:cNvSpPr>
              <p:nvPr/>
            </p:nvSpPr>
            <p:spPr bwMode="hidden">
              <a:xfrm>
                <a:off x="3856" y="3922"/>
                <a:ext cx="192" cy="107"/>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pPr>
                  <a:defRPr/>
                </a:pPr>
                <a:endParaRPr lang="en-US" dirty="0"/>
              </a:p>
            </p:txBody>
          </p:sp>
          <p:sp>
            <p:nvSpPr>
              <p:cNvPr id="62" name="Freeform 10"/>
              <p:cNvSpPr>
                <a:spLocks/>
              </p:cNvSpPr>
              <p:nvPr/>
            </p:nvSpPr>
            <p:spPr bwMode="hidden">
              <a:xfrm>
                <a:off x="3575" y="3715"/>
                <a:ext cx="383" cy="161"/>
              </a:xfrm>
              <a:custGeom>
                <a:avLst/>
                <a:gdLst/>
                <a:ahLst/>
                <a:cxnLst>
                  <a:cxn ang="0">
                    <a:pos x="376" y="12"/>
                  </a:cxn>
                  <a:cxn ang="0">
                    <a:pos x="257" y="24"/>
                  </a:cxn>
                  <a:cxn ang="0">
                    <a:pos x="149" y="54"/>
                  </a:cxn>
                  <a:cxn ang="0">
                    <a:pos x="101" y="77"/>
                  </a:cxn>
                  <a:cxn ang="0">
                    <a:pos x="59" y="101"/>
                  </a:cxn>
                  <a:cxn ang="0">
                    <a:pos x="24" y="131"/>
                  </a:cxn>
                  <a:cxn ang="0">
                    <a:pos x="0" y="161"/>
                  </a:cxn>
                  <a:cxn ang="0">
                    <a:pos x="0" y="137"/>
                  </a:cxn>
                  <a:cxn ang="0">
                    <a:pos x="29" y="107"/>
                  </a:cxn>
                  <a:cxn ang="0">
                    <a:pos x="65" y="83"/>
                  </a:cxn>
                  <a:cxn ang="0">
                    <a:pos x="155" y="36"/>
                  </a:cxn>
                  <a:cxn ang="0">
                    <a:pos x="257" y="12"/>
                  </a:cxn>
                  <a:cxn ang="0">
                    <a:pos x="376" y="0"/>
                  </a:cxn>
                  <a:cxn ang="0">
                    <a:pos x="376" y="0"/>
                  </a:cxn>
                  <a:cxn ang="0">
                    <a:pos x="382" y="0"/>
                  </a:cxn>
                  <a:cxn ang="0">
                    <a:pos x="382" y="12"/>
                  </a:cxn>
                  <a:cxn ang="0">
                    <a:pos x="376" y="12"/>
                  </a:cxn>
                  <a:cxn ang="0">
                    <a:pos x="376" y="12"/>
                  </a:cxn>
                  <a:cxn ang="0">
                    <a:pos x="376" y="12"/>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2">
                      <a:gamma/>
                      <a:shade val="94118"/>
                      <a:invGamma/>
                    </a:schemeClr>
                  </a:gs>
                  <a:gs pos="100000">
                    <a:schemeClr val="accent2"/>
                  </a:gs>
                </a:gsLst>
                <a:lin ang="5400000" scaled="1"/>
              </a:gradFill>
              <a:ln w="9525">
                <a:noFill/>
                <a:round/>
                <a:headEnd/>
                <a:tailEnd/>
              </a:ln>
            </p:spPr>
            <p:txBody>
              <a:bodyPr/>
              <a:lstStyle/>
              <a:p>
                <a:pPr>
                  <a:defRPr/>
                </a:pPr>
                <a:endParaRPr lang="en-US" dirty="0"/>
              </a:p>
            </p:txBody>
          </p:sp>
          <p:sp>
            <p:nvSpPr>
              <p:cNvPr id="63" name="Freeform 11"/>
              <p:cNvSpPr>
                <a:spLocks/>
              </p:cNvSpPr>
              <p:nvPr/>
            </p:nvSpPr>
            <p:spPr bwMode="hidden">
              <a:xfrm>
                <a:off x="3695" y="4170"/>
                <a:ext cx="444" cy="66"/>
              </a:xfrm>
              <a:custGeom>
                <a:avLst/>
                <a:gdLst/>
                <a:ahLst/>
                <a:cxnLst>
                  <a:cxn ang="0">
                    <a:pos x="257" y="54"/>
                  </a:cxn>
                  <a:cxn ang="0">
                    <a:pos x="353" y="48"/>
                  </a:cxn>
                  <a:cxn ang="0">
                    <a:pos x="443" y="24"/>
                  </a:cxn>
                  <a:cxn ang="0">
                    <a:pos x="443" y="36"/>
                  </a:cxn>
                  <a:cxn ang="0">
                    <a:pos x="353" y="60"/>
                  </a:cxn>
                  <a:cxn ang="0">
                    <a:pos x="257" y="66"/>
                  </a:cxn>
                  <a:cxn ang="0">
                    <a:pos x="186" y="60"/>
                  </a:cxn>
                  <a:cxn ang="0">
                    <a:pos x="120" y="48"/>
                  </a:cxn>
                  <a:cxn ang="0">
                    <a:pos x="60" y="36"/>
                  </a:cxn>
                  <a:cxn ang="0">
                    <a:pos x="0" y="12"/>
                  </a:cxn>
                  <a:cxn ang="0">
                    <a:pos x="0" y="0"/>
                  </a:cxn>
                  <a:cxn ang="0">
                    <a:pos x="54" y="24"/>
                  </a:cxn>
                  <a:cxn ang="0">
                    <a:pos x="120" y="36"/>
                  </a:cxn>
                  <a:cxn ang="0">
                    <a:pos x="186" y="48"/>
                  </a:cxn>
                  <a:cxn ang="0">
                    <a:pos x="257" y="54"/>
                  </a:cxn>
                  <a:cxn ang="0">
                    <a:pos x="257" y="54"/>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2">
                      <a:gamma/>
                      <a:shade val="84706"/>
                      <a:invGamma/>
                    </a:schemeClr>
                  </a:gs>
                  <a:gs pos="100000">
                    <a:schemeClr val="accent2"/>
                  </a:gs>
                </a:gsLst>
                <a:lin ang="18900000" scaled="1"/>
              </a:gradFill>
              <a:ln w="9525">
                <a:noFill/>
                <a:round/>
                <a:headEnd/>
                <a:tailEnd/>
              </a:ln>
            </p:spPr>
            <p:txBody>
              <a:bodyPr/>
              <a:lstStyle/>
              <a:p>
                <a:pPr>
                  <a:defRPr/>
                </a:pPr>
                <a:endParaRPr lang="en-US" dirty="0"/>
              </a:p>
            </p:txBody>
          </p:sp>
          <p:sp>
            <p:nvSpPr>
              <p:cNvPr id="64" name="Freeform 12"/>
              <p:cNvSpPr>
                <a:spLocks/>
              </p:cNvSpPr>
              <p:nvPr/>
            </p:nvSpPr>
            <p:spPr bwMode="hidden">
              <a:xfrm>
                <a:off x="3527" y="3906"/>
                <a:ext cx="89" cy="216"/>
              </a:xfrm>
              <a:custGeom>
                <a:avLst/>
                <a:gdLst/>
                <a:ahLst/>
                <a:cxnLst>
                  <a:cxn ang="0">
                    <a:pos x="12" y="66"/>
                  </a:cxn>
                  <a:cxn ang="0">
                    <a:pos x="18" y="108"/>
                  </a:cxn>
                  <a:cxn ang="0">
                    <a:pos x="36" y="144"/>
                  </a:cxn>
                  <a:cxn ang="0">
                    <a:pos x="60" y="180"/>
                  </a:cxn>
                  <a:cxn ang="0">
                    <a:pos x="89" y="216"/>
                  </a:cxn>
                  <a:cxn ang="0">
                    <a:pos x="72" y="216"/>
                  </a:cxn>
                  <a:cxn ang="0">
                    <a:pos x="42" y="180"/>
                  </a:cxn>
                  <a:cxn ang="0">
                    <a:pos x="18" y="144"/>
                  </a:cxn>
                  <a:cxn ang="0">
                    <a:pos x="6" y="108"/>
                  </a:cxn>
                  <a:cxn ang="0">
                    <a:pos x="0" y="66"/>
                  </a:cxn>
                  <a:cxn ang="0">
                    <a:pos x="0" y="30"/>
                  </a:cxn>
                  <a:cxn ang="0">
                    <a:pos x="12" y="0"/>
                  </a:cxn>
                  <a:cxn ang="0">
                    <a:pos x="30" y="0"/>
                  </a:cxn>
                  <a:cxn ang="0">
                    <a:pos x="18" y="30"/>
                  </a:cxn>
                  <a:cxn ang="0">
                    <a:pos x="12" y="66"/>
                  </a:cxn>
                  <a:cxn ang="0">
                    <a:pos x="12" y="66"/>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pPr>
                  <a:defRPr/>
                </a:pPr>
                <a:endParaRPr lang="en-US" dirty="0"/>
              </a:p>
            </p:txBody>
          </p:sp>
          <p:sp>
            <p:nvSpPr>
              <p:cNvPr id="65" name="Freeform 13"/>
              <p:cNvSpPr>
                <a:spLocks/>
              </p:cNvSpPr>
              <p:nvPr/>
            </p:nvSpPr>
            <p:spPr bwMode="hidden">
              <a:xfrm>
                <a:off x="3569" y="3745"/>
                <a:ext cx="750" cy="461"/>
              </a:xfrm>
              <a:custGeom>
                <a:avLst/>
                <a:gdLst/>
                <a:ahLst/>
                <a:cxnLst>
                  <a:cxn ang="0">
                    <a:pos x="382" y="443"/>
                  </a:cxn>
                  <a:cxn ang="0">
                    <a:pos x="311" y="437"/>
                  </a:cxn>
                  <a:cxn ang="0">
                    <a:pos x="245" y="425"/>
                  </a:cxn>
                  <a:cxn ang="0">
                    <a:pos x="185" y="407"/>
                  </a:cxn>
                  <a:cxn ang="0">
                    <a:pos x="131" y="383"/>
                  </a:cxn>
                  <a:cxn ang="0">
                    <a:pos x="83" y="347"/>
                  </a:cxn>
                  <a:cxn ang="0">
                    <a:pos x="53" y="311"/>
                  </a:cxn>
                  <a:cxn ang="0">
                    <a:pos x="30" y="269"/>
                  </a:cxn>
                  <a:cxn ang="0">
                    <a:pos x="24" y="227"/>
                  </a:cxn>
                  <a:cxn ang="0">
                    <a:pos x="30" y="185"/>
                  </a:cxn>
                  <a:cxn ang="0">
                    <a:pos x="53" y="143"/>
                  </a:cxn>
                  <a:cxn ang="0">
                    <a:pos x="83" y="107"/>
                  </a:cxn>
                  <a:cxn ang="0">
                    <a:pos x="131" y="77"/>
                  </a:cxn>
                  <a:cxn ang="0">
                    <a:pos x="185" y="47"/>
                  </a:cxn>
                  <a:cxn ang="0">
                    <a:pos x="245" y="30"/>
                  </a:cxn>
                  <a:cxn ang="0">
                    <a:pos x="311" y="18"/>
                  </a:cxn>
                  <a:cxn ang="0">
                    <a:pos x="382" y="12"/>
                  </a:cxn>
                  <a:cxn ang="0">
                    <a:pos x="478" y="18"/>
                  </a:cxn>
                  <a:cxn ang="0">
                    <a:pos x="562" y="41"/>
                  </a:cxn>
                  <a:cxn ang="0">
                    <a:pos x="562" y="36"/>
                  </a:cxn>
                  <a:cxn ang="0">
                    <a:pos x="562" y="30"/>
                  </a:cxn>
                  <a:cxn ang="0">
                    <a:pos x="478" y="6"/>
                  </a:cxn>
                  <a:cxn ang="0">
                    <a:pos x="382" y="0"/>
                  </a:cxn>
                  <a:cxn ang="0">
                    <a:pos x="305" y="6"/>
                  </a:cxn>
                  <a:cxn ang="0">
                    <a:pos x="233" y="18"/>
                  </a:cxn>
                  <a:cxn ang="0">
                    <a:pos x="167" y="41"/>
                  </a:cxn>
                  <a:cxn ang="0">
                    <a:pos x="113" y="65"/>
                  </a:cxn>
                  <a:cxn ang="0">
                    <a:pos x="65" y="101"/>
                  </a:cxn>
                  <a:cxn ang="0">
                    <a:pos x="30" y="137"/>
                  </a:cxn>
                  <a:cxn ang="0">
                    <a:pos x="6" y="179"/>
                  </a:cxn>
                  <a:cxn ang="0">
                    <a:pos x="0" y="227"/>
                  </a:cxn>
                  <a:cxn ang="0">
                    <a:pos x="6" y="275"/>
                  </a:cxn>
                  <a:cxn ang="0">
                    <a:pos x="30" y="317"/>
                  </a:cxn>
                  <a:cxn ang="0">
                    <a:pos x="65" y="359"/>
                  </a:cxn>
                  <a:cxn ang="0">
                    <a:pos x="113" y="395"/>
                  </a:cxn>
                  <a:cxn ang="0">
                    <a:pos x="167" y="419"/>
                  </a:cxn>
                  <a:cxn ang="0">
                    <a:pos x="233" y="443"/>
                  </a:cxn>
                  <a:cxn ang="0">
                    <a:pos x="305" y="455"/>
                  </a:cxn>
                  <a:cxn ang="0">
                    <a:pos x="382" y="461"/>
                  </a:cxn>
                  <a:cxn ang="0">
                    <a:pos x="448" y="455"/>
                  </a:cxn>
                  <a:cxn ang="0">
                    <a:pos x="508" y="449"/>
                  </a:cxn>
                  <a:cxn ang="0">
                    <a:pos x="609" y="413"/>
                  </a:cxn>
                  <a:cxn ang="0">
                    <a:pos x="657" y="389"/>
                  </a:cxn>
                  <a:cxn ang="0">
                    <a:pos x="693" y="359"/>
                  </a:cxn>
                  <a:cxn ang="0">
                    <a:pos x="723" y="329"/>
                  </a:cxn>
                  <a:cxn ang="0">
                    <a:pos x="747" y="293"/>
                  </a:cxn>
                  <a:cxn ang="0">
                    <a:pos x="741" y="287"/>
                  </a:cxn>
                  <a:cxn ang="0">
                    <a:pos x="729" y="281"/>
                  </a:cxn>
                  <a:cxn ang="0">
                    <a:pos x="711" y="317"/>
                  </a:cxn>
                  <a:cxn ang="0">
                    <a:pos x="681" y="347"/>
                  </a:cxn>
                  <a:cxn ang="0">
                    <a:pos x="645" y="377"/>
                  </a:cxn>
                  <a:cxn ang="0">
                    <a:pos x="604" y="401"/>
                  </a:cxn>
                  <a:cxn ang="0">
                    <a:pos x="502" y="431"/>
                  </a:cxn>
                  <a:cxn ang="0">
                    <a:pos x="442" y="443"/>
                  </a:cxn>
                  <a:cxn ang="0">
                    <a:pos x="382" y="443"/>
                  </a:cxn>
                  <a:cxn ang="0">
                    <a:pos x="382" y="443"/>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2"/>
                  </a:gs>
                  <a:gs pos="100000">
                    <a:schemeClr val="accent2">
                      <a:gamma/>
                      <a:shade val="90980"/>
                      <a:invGamma/>
                    </a:schemeClr>
                  </a:gs>
                </a:gsLst>
                <a:path path="rect">
                  <a:fillToRect l="50000" t="50000" r="50000" b="50000"/>
                </a:path>
              </a:gradFill>
              <a:ln w="9525">
                <a:noFill/>
                <a:round/>
                <a:headEnd/>
                <a:tailEnd/>
              </a:ln>
            </p:spPr>
            <p:txBody>
              <a:bodyPr/>
              <a:lstStyle/>
              <a:p>
                <a:pPr>
                  <a:defRPr/>
                </a:pPr>
                <a:endParaRPr lang="en-US" dirty="0"/>
              </a:p>
            </p:txBody>
          </p:sp>
          <p:sp>
            <p:nvSpPr>
              <p:cNvPr id="66" name="Freeform 14"/>
              <p:cNvSpPr>
                <a:spLocks/>
              </p:cNvSpPr>
              <p:nvPr/>
            </p:nvSpPr>
            <p:spPr bwMode="hidden">
              <a:xfrm>
                <a:off x="4037" y="3721"/>
                <a:ext cx="96" cy="30"/>
              </a:xfrm>
              <a:custGeom>
                <a:avLst/>
                <a:gdLst/>
                <a:ahLst/>
                <a:cxnLst>
                  <a:cxn ang="0">
                    <a:pos x="0" y="0"/>
                  </a:cxn>
                  <a:cxn ang="0">
                    <a:pos x="0" y="12"/>
                  </a:cxn>
                  <a:cxn ang="0">
                    <a:pos x="48" y="18"/>
                  </a:cxn>
                  <a:cxn ang="0">
                    <a:pos x="96" y="30"/>
                  </a:cxn>
                  <a:cxn ang="0">
                    <a:pos x="96" y="24"/>
                  </a:cxn>
                  <a:cxn ang="0">
                    <a:pos x="96" y="18"/>
                  </a:cxn>
                  <a:cxn ang="0">
                    <a:pos x="48" y="12"/>
                  </a:cxn>
                  <a:cxn ang="0">
                    <a:pos x="0" y="0"/>
                  </a:cxn>
                  <a:cxn ang="0">
                    <a:pos x="0" y="0"/>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2"/>
                  </a:gs>
                  <a:gs pos="100000">
                    <a:schemeClr val="accent2">
                      <a:gamma/>
                      <a:shade val="87843"/>
                      <a:invGamma/>
                    </a:schemeClr>
                  </a:gs>
                </a:gsLst>
                <a:lin ang="0" scaled="1"/>
              </a:gradFill>
              <a:ln w="9525">
                <a:noFill/>
                <a:round/>
                <a:headEnd/>
                <a:tailEnd/>
              </a:ln>
            </p:spPr>
            <p:txBody>
              <a:bodyPr/>
              <a:lstStyle/>
              <a:p>
                <a:pPr>
                  <a:defRPr/>
                </a:pPr>
                <a:endParaRPr lang="en-US" dirty="0"/>
              </a:p>
            </p:txBody>
          </p:sp>
          <p:sp>
            <p:nvSpPr>
              <p:cNvPr id="67" name="Oval 15"/>
              <p:cNvSpPr>
                <a:spLocks noChangeArrowheads="1"/>
              </p:cNvSpPr>
              <p:nvPr/>
            </p:nvSpPr>
            <p:spPr bwMode="hidden">
              <a:xfrm>
                <a:off x="3910" y="3948"/>
                <a:ext cx="84" cy="53"/>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pPr>
                  <a:defRPr/>
                </a:pPr>
                <a:endParaRPr lang="en-US" dirty="0"/>
              </a:p>
            </p:txBody>
          </p:sp>
        </p:grpSp>
        <p:grpSp>
          <p:nvGrpSpPr>
            <p:cNvPr id="7" name="Group 16"/>
            <p:cNvGrpSpPr>
              <a:grpSpLocks/>
            </p:cNvGrpSpPr>
            <p:nvPr userDrawn="1"/>
          </p:nvGrpSpPr>
          <p:grpSpPr bwMode="auto">
            <a:xfrm>
              <a:off x="1776" y="3631"/>
              <a:ext cx="1626" cy="683"/>
              <a:chOff x="1776" y="3631"/>
              <a:chExt cx="1626" cy="683"/>
            </a:xfrm>
          </p:grpSpPr>
          <p:sp>
            <p:nvSpPr>
              <p:cNvPr id="39" name="Oval 17"/>
              <p:cNvSpPr>
                <a:spLocks noChangeArrowheads="1"/>
              </p:cNvSpPr>
              <p:nvPr/>
            </p:nvSpPr>
            <p:spPr bwMode="hidden">
              <a:xfrm>
                <a:off x="2268" y="3934"/>
                <a:ext cx="638" cy="377"/>
              </a:xfrm>
              <a:prstGeom prst="ellipse">
                <a:avLst/>
              </a:prstGeom>
              <a:gradFill rotWithShape="0">
                <a:gsLst>
                  <a:gs pos="0">
                    <a:schemeClr val="accent2">
                      <a:gamma/>
                      <a:shade val="87843"/>
                      <a:invGamma/>
                    </a:schemeClr>
                  </a:gs>
                  <a:gs pos="100000">
                    <a:schemeClr val="accent2"/>
                  </a:gs>
                </a:gsLst>
                <a:lin ang="2700000" scaled="1"/>
              </a:gradFill>
              <a:ln w="9525">
                <a:noFill/>
                <a:round/>
                <a:headEnd/>
                <a:tailEnd/>
              </a:ln>
              <a:effectLst/>
            </p:spPr>
            <p:txBody>
              <a:bodyPr/>
              <a:lstStyle/>
              <a:p>
                <a:pPr>
                  <a:defRPr/>
                </a:pPr>
                <a:endParaRPr lang="en-US" dirty="0"/>
              </a:p>
            </p:txBody>
          </p:sp>
          <p:sp>
            <p:nvSpPr>
              <p:cNvPr id="40" name="Oval 18"/>
              <p:cNvSpPr>
                <a:spLocks noChangeArrowheads="1"/>
              </p:cNvSpPr>
              <p:nvPr/>
            </p:nvSpPr>
            <p:spPr bwMode="hidden">
              <a:xfrm>
                <a:off x="2314" y="3958"/>
                <a:ext cx="543" cy="332"/>
              </a:xfrm>
              <a:prstGeom prst="ellipse">
                <a:avLst/>
              </a:prstGeom>
              <a:gradFill rotWithShape="0">
                <a:gsLst>
                  <a:gs pos="0">
                    <a:schemeClr val="accent2"/>
                  </a:gs>
                  <a:gs pos="100000">
                    <a:schemeClr val="accent2">
                      <a:gamma/>
                      <a:shade val="87843"/>
                      <a:invGamma/>
                    </a:schemeClr>
                  </a:gs>
                </a:gsLst>
                <a:lin ang="2700000" scaled="1"/>
              </a:gradFill>
              <a:ln w="9525">
                <a:noFill/>
                <a:round/>
                <a:headEnd/>
                <a:tailEnd/>
              </a:ln>
              <a:effectLst/>
            </p:spPr>
            <p:txBody>
              <a:bodyPr/>
              <a:lstStyle/>
              <a:p>
                <a:pPr>
                  <a:defRPr/>
                </a:pPr>
                <a:endParaRPr lang="en-US" dirty="0"/>
              </a:p>
            </p:txBody>
          </p:sp>
          <p:sp>
            <p:nvSpPr>
              <p:cNvPr id="41" name="Oval 19"/>
              <p:cNvSpPr>
                <a:spLocks noChangeArrowheads="1"/>
              </p:cNvSpPr>
              <p:nvPr/>
            </p:nvSpPr>
            <p:spPr bwMode="hidden">
              <a:xfrm>
                <a:off x="2341" y="3979"/>
                <a:ext cx="501" cy="299"/>
              </a:xfrm>
              <a:prstGeom prst="ellipse">
                <a:avLst/>
              </a:prstGeom>
              <a:gradFill rotWithShape="0">
                <a:gsLst>
                  <a:gs pos="0">
                    <a:schemeClr val="accent2">
                      <a:gamma/>
                      <a:shade val="90980"/>
                      <a:invGamma/>
                    </a:schemeClr>
                  </a:gs>
                  <a:gs pos="100000">
                    <a:schemeClr val="accent2"/>
                  </a:gs>
                </a:gsLst>
                <a:lin ang="2700000" scaled="1"/>
              </a:gradFill>
              <a:ln w="9525">
                <a:noFill/>
                <a:round/>
                <a:headEnd/>
                <a:tailEnd/>
              </a:ln>
              <a:effectLst/>
            </p:spPr>
            <p:txBody>
              <a:bodyPr/>
              <a:lstStyle/>
              <a:p>
                <a:pPr>
                  <a:defRPr/>
                </a:pPr>
                <a:endParaRPr lang="en-US" dirty="0"/>
              </a:p>
            </p:txBody>
          </p:sp>
          <p:sp>
            <p:nvSpPr>
              <p:cNvPr id="42" name="Oval 20"/>
              <p:cNvSpPr>
                <a:spLocks noChangeArrowheads="1"/>
              </p:cNvSpPr>
              <p:nvPr/>
            </p:nvSpPr>
            <p:spPr bwMode="hidden">
              <a:xfrm>
                <a:off x="2368" y="3997"/>
                <a:ext cx="444" cy="258"/>
              </a:xfrm>
              <a:prstGeom prst="ellipse">
                <a:avLst/>
              </a:prstGeom>
              <a:gradFill rotWithShape="0">
                <a:gsLst>
                  <a:gs pos="0">
                    <a:schemeClr val="accent2">
                      <a:gamma/>
                      <a:shade val="87843"/>
                      <a:invGamma/>
                    </a:schemeClr>
                  </a:gs>
                  <a:gs pos="100000">
                    <a:schemeClr val="accent2"/>
                  </a:gs>
                </a:gsLst>
                <a:lin ang="5400000" scaled="1"/>
              </a:gradFill>
              <a:ln w="9525">
                <a:noFill/>
                <a:round/>
                <a:headEnd/>
                <a:tailEnd/>
              </a:ln>
              <a:effectLst/>
            </p:spPr>
            <p:txBody>
              <a:bodyPr/>
              <a:lstStyle/>
              <a:p>
                <a:pPr>
                  <a:defRPr/>
                </a:pPr>
                <a:endParaRPr lang="en-US" dirty="0"/>
              </a:p>
            </p:txBody>
          </p:sp>
          <p:sp>
            <p:nvSpPr>
              <p:cNvPr id="43" name="Oval 21"/>
              <p:cNvSpPr>
                <a:spLocks noChangeArrowheads="1"/>
              </p:cNvSpPr>
              <p:nvPr/>
            </p:nvSpPr>
            <p:spPr bwMode="hidden">
              <a:xfrm>
                <a:off x="2385" y="4005"/>
                <a:ext cx="413" cy="240"/>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pPr>
                  <a:defRPr/>
                </a:pPr>
                <a:endParaRPr lang="en-US" dirty="0"/>
              </a:p>
            </p:txBody>
          </p:sp>
          <p:sp>
            <p:nvSpPr>
              <p:cNvPr id="44" name="Oval 22"/>
              <p:cNvSpPr>
                <a:spLocks noChangeArrowheads="1"/>
              </p:cNvSpPr>
              <p:nvPr/>
            </p:nvSpPr>
            <p:spPr bwMode="hidden">
              <a:xfrm>
                <a:off x="2437" y="4026"/>
                <a:ext cx="306" cy="192"/>
              </a:xfrm>
              <a:prstGeom prst="ellipse">
                <a:avLst/>
              </a:prstGeom>
              <a:gradFill rotWithShape="0">
                <a:gsLst>
                  <a:gs pos="0">
                    <a:schemeClr val="accent2">
                      <a:gamma/>
                      <a:shade val="87843"/>
                      <a:invGamma/>
                    </a:schemeClr>
                  </a:gs>
                  <a:gs pos="100000">
                    <a:schemeClr val="accent2"/>
                  </a:gs>
                </a:gsLst>
                <a:lin ang="5400000" scaled="1"/>
              </a:gradFill>
              <a:ln w="9525">
                <a:noFill/>
                <a:round/>
                <a:headEnd/>
                <a:tailEnd/>
              </a:ln>
              <a:effectLst/>
            </p:spPr>
            <p:txBody>
              <a:bodyPr/>
              <a:lstStyle/>
              <a:p>
                <a:pPr>
                  <a:defRPr/>
                </a:pPr>
                <a:endParaRPr lang="en-US" dirty="0"/>
              </a:p>
            </p:txBody>
          </p:sp>
          <p:sp>
            <p:nvSpPr>
              <p:cNvPr id="45" name="Oval 23"/>
              <p:cNvSpPr>
                <a:spLocks noChangeArrowheads="1"/>
              </p:cNvSpPr>
              <p:nvPr/>
            </p:nvSpPr>
            <p:spPr bwMode="hidden">
              <a:xfrm>
                <a:off x="2476" y="4056"/>
                <a:ext cx="227" cy="135"/>
              </a:xfrm>
              <a:prstGeom prst="ellipse">
                <a:avLst/>
              </a:prstGeom>
              <a:gradFill rotWithShape="0">
                <a:gsLst>
                  <a:gs pos="0">
                    <a:schemeClr val="accent2"/>
                  </a:gs>
                  <a:gs pos="100000">
                    <a:schemeClr val="accent2">
                      <a:gamma/>
                      <a:shade val="90980"/>
                      <a:invGamma/>
                    </a:schemeClr>
                  </a:gs>
                </a:gsLst>
                <a:lin ang="2700000" scaled="1"/>
              </a:gradFill>
              <a:ln w="9525">
                <a:noFill/>
                <a:round/>
                <a:headEnd/>
                <a:tailEnd/>
              </a:ln>
              <a:effectLst/>
            </p:spPr>
            <p:txBody>
              <a:bodyPr/>
              <a:lstStyle/>
              <a:p>
                <a:pPr>
                  <a:defRPr/>
                </a:pPr>
                <a:endParaRPr lang="en-US" dirty="0"/>
              </a:p>
            </p:txBody>
          </p:sp>
          <p:sp>
            <p:nvSpPr>
              <p:cNvPr id="46" name="Oval 24"/>
              <p:cNvSpPr>
                <a:spLocks noChangeArrowheads="1"/>
              </p:cNvSpPr>
              <p:nvPr/>
            </p:nvSpPr>
            <p:spPr bwMode="hidden">
              <a:xfrm>
                <a:off x="2542" y="4097"/>
                <a:ext cx="90" cy="60"/>
              </a:xfrm>
              <a:prstGeom prst="ellipse">
                <a:avLst/>
              </a:prstGeom>
              <a:gradFill rotWithShape="0">
                <a:gsLst>
                  <a:gs pos="0">
                    <a:schemeClr val="accent2"/>
                  </a:gs>
                  <a:gs pos="100000">
                    <a:schemeClr val="accent2">
                      <a:gamma/>
                      <a:shade val="90980"/>
                      <a:invGamma/>
                    </a:schemeClr>
                  </a:gs>
                </a:gsLst>
                <a:lin ang="0" scaled="1"/>
              </a:gradFill>
              <a:ln w="9525">
                <a:noFill/>
                <a:round/>
                <a:headEnd/>
                <a:tailEnd/>
              </a:ln>
              <a:effectLst/>
            </p:spPr>
            <p:txBody>
              <a:bodyPr/>
              <a:lstStyle/>
              <a:p>
                <a:pPr>
                  <a:defRPr/>
                </a:pPr>
                <a:endParaRPr lang="en-US" dirty="0"/>
              </a:p>
            </p:txBody>
          </p:sp>
          <p:sp>
            <p:nvSpPr>
              <p:cNvPr id="47" name="Freeform 25"/>
              <p:cNvSpPr>
                <a:spLocks/>
              </p:cNvSpPr>
              <p:nvPr/>
            </p:nvSpPr>
            <p:spPr bwMode="hidden">
              <a:xfrm>
                <a:off x="2585" y="3822"/>
                <a:ext cx="449" cy="186"/>
              </a:xfrm>
              <a:custGeom>
                <a:avLst/>
                <a:gdLst/>
                <a:ahLst/>
                <a:cxnLst>
                  <a:cxn ang="0">
                    <a:pos x="6" y="6"/>
                  </a:cxn>
                  <a:cxn ang="0">
                    <a:pos x="78" y="12"/>
                  </a:cxn>
                  <a:cxn ang="0">
                    <a:pos x="150" y="18"/>
                  </a:cxn>
                  <a:cxn ang="0">
                    <a:pos x="215" y="36"/>
                  </a:cxn>
                  <a:cxn ang="0">
                    <a:pos x="275" y="60"/>
                  </a:cxn>
                  <a:cxn ang="0">
                    <a:pos x="329" y="84"/>
                  </a:cxn>
                  <a:cxn ang="0">
                    <a:pos x="377" y="114"/>
                  </a:cxn>
                  <a:cxn ang="0">
                    <a:pos x="419" y="150"/>
                  </a:cxn>
                  <a:cxn ang="0">
                    <a:pos x="448" y="186"/>
                  </a:cxn>
                  <a:cxn ang="0">
                    <a:pos x="448" y="162"/>
                  </a:cxn>
                  <a:cxn ang="0">
                    <a:pos x="413" y="126"/>
                  </a:cxn>
                  <a:cxn ang="0">
                    <a:pos x="371" y="96"/>
                  </a:cxn>
                  <a:cxn ang="0">
                    <a:pos x="323" y="66"/>
                  </a:cxn>
                  <a:cxn ang="0">
                    <a:pos x="269" y="48"/>
                  </a:cxn>
                  <a:cxn ang="0">
                    <a:pos x="144" y="12"/>
                  </a:cxn>
                  <a:cxn ang="0">
                    <a:pos x="78" y="6"/>
                  </a:cxn>
                  <a:cxn ang="0">
                    <a:pos x="6" y="0"/>
                  </a:cxn>
                  <a:cxn ang="0">
                    <a:pos x="0" y="0"/>
                  </a:cxn>
                  <a:cxn ang="0">
                    <a:pos x="0" y="0"/>
                  </a:cxn>
                  <a:cxn ang="0">
                    <a:pos x="0" y="6"/>
                  </a:cxn>
                  <a:cxn ang="0">
                    <a:pos x="0" y="6"/>
                  </a:cxn>
                  <a:cxn ang="0">
                    <a:pos x="6" y="6"/>
                  </a:cxn>
                  <a:cxn ang="0">
                    <a:pos x="6" y="6"/>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2">
                      <a:gamma/>
                      <a:shade val="90980"/>
                      <a:invGamma/>
                    </a:schemeClr>
                  </a:gs>
                  <a:gs pos="100000">
                    <a:schemeClr val="accent2"/>
                  </a:gs>
                </a:gsLst>
                <a:lin ang="5400000" scaled="1"/>
              </a:gradFill>
              <a:ln w="9525">
                <a:noFill/>
                <a:round/>
                <a:headEnd/>
                <a:tailEnd/>
              </a:ln>
            </p:spPr>
            <p:txBody>
              <a:bodyPr/>
              <a:lstStyle/>
              <a:p>
                <a:pPr>
                  <a:defRPr/>
                </a:pPr>
                <a:endParaRPr lang="en-US" dirty="0"/>
              </a:p>
            </p:txBody>
          </p:sp>
          <p:sp>
            <p:nvSpPr>
              <p:cNvPr id="48" name="Freeform 26"/>
              <p:cNvSpPr>
                <a:spLocks/>
              </p:cNvSpPr>
              <p:nvPr/>
            </p:nvSpPr>
            <p:spPr bwMode="hidden">
              <a:xfrm>
                <a:off x="2142" y="3852"/>
                <a:ext cx="892" cy="462"/>
              </a:xfrm>
              <a:custGeom>
                <a:avLst/>
                <a:gdLst/>
                <a:ahLst/>
                <a:cxnLst>
                  <a:cxn ang="0">
                    <a:pos x="23" y="276"/>
                  </a:cxn>
                  <a:cxn ang="0">
                    <a:pos x="29" y="222"/>
                  </a:cxn>
                  <a:cxn ang="0">
                    <a:pos x="59" y="174"/>
                  </a:cxn>
                  <a:cxn ang="0">
                    <a:pos x="95" y="132"/>
                  </a:cxn>
                  <a:cxn ang="0">
                    <a:pos x="149" y="96"/>
                  </a:cxn>
                  <a:cxn ang="0">
                    <a:pos x="209" y="60"/>
                  </a:cxn>
                  <a:cxn ang="0">
                    <a:pos x="281" y="36"/>
                  </a:cxn>
                  <a:cxn ang="0">
                    <a:pos x="364" y="24"/>
                  </a:cxn>
                  <a:cxn ang="0">
                    <a:pos x="448" y="18"/>
                  </a:cxn>
                  <a:cxn ang="0">
                    <a:pos x="532" y="24"/>
                  </a:cxn>
                  <a:cxn ang="0">
                    <a:pos x="609" y="36"/>
                  </a:cxn>
                  <a:cxn ang="0">
                    <a:pos x="681" y="60"/>
                  </a:cxn>
                  <a:cxn ang="0">
                    <a:pos x="741" y="96"/>
                  </a:cxn>
                  <a:cxn ang="0">
                    <a:pos x="795" y="132"/>
                  </a:cxn>
                  <a:cxn ang="0">
                    <a:pos x="831" y="174"/>
                  </a:cxn>
                  <a:cxn ang="0">
                    <a:pos x="861" y="222"/>
                  </a:cxn>
                  <a:cxn ang="0">
                    <a:pos x="867" y="276"/>
                  </a:cxn>
                  <a:cxn ang="0">
                    <a:pos x="855" y="330"/>
                  </a:cxn>
                  <a:cxn ang="0">
                    <a:pos x="831" y="378"/>
                  </a:cxn>
                  <a:cxn ang="0">
                    <a:pos x="783" y="426"/>
                  </a:cxn>
                  <a:cxn ang="0">
                    <a:pos x="723" y="462"/>
                  </a:cxn>
                  <a:cxn ang="0">
                    <a:pos x="765" y="462"/>
                  </a:cxn>
                  <a:cxn ang="0">
                    <a:pos x="819" y="426"/>
                  </a:cxn>
                  <a:cxn ang="0">
                    <a:pos x="855" y="378"/>
                  </a:cxn>
                  <a:cxn ang="0">
                    <a:pos x="884" y="330"/>
                  </a:cxn>
                  <a:cxn ang="0">
                    <a:pos x="890" y="276"/>
                  </a:cxn>
                  <a:cxn ang="0">
                    <a:pos x="884" y="222"/>
                  </a:cxn>
                  <a:cxn ang="0">
                    <a:pos x="855" y="168"/>
                  </a:cxn>
                  <a:cxn ang="0">
                    <a:pos x="813" y="120"/>
                  </a:cxn>
                  <a:cxn ang="0">
                    <a:pos x="759" y="84"/>
                  </a:cxn>
                  <a:cxn ang="0">
                    <a:pos x="693" y="48"/>
                  </a:cxn>
                  <a:cxn ang="0">
                    <a:pos x="621" y="24"/>
                  </a:cxn>
                  <a:cxn ang="0">
                    <a:pos x="538" y="6"/>
                  </a:cxn>
                  <a:cxn ang="0">
                    <a:pos x="448" y="0"/>
                  </a:cxn>
                  <a:cxn ang="0">
                    <a:pos x="358" y="6"/>
                  </a:cxn>
                  <a:cxn ang="0">
                    <a:pos x="275" y="24"/>
                  </a:cxn>
                  <a:cxn ang="0">
                    <a:pos x="197" y="48"/>
                  </a:cxn>
                  <a:cxn ang="0">
                    <a:pos x="131" y="84"/>
                  </a:cxn>
                  <a:cxn ang="0">
                    <a:pos x="77" y="120"/>
                  </a:cxn>
                  <a:cxn ang="0">
                    <a:pos x="35" y="168"/>
                  </a:cxn>
                  <a:cxn ang="0">
                    <a:pos x="12" y="222"/>
                  </a:cxn>
                  <a:cxn ang="0">
                    <a:pos x="0" y="276"/>
                  </a:cxn>
                  <a:cxn ang="0">
                    <a:pos x="6" y="330"/>
                  </a:cxn>
                  <a:cxn ang="0">
                    <a:pos x="35" y="378"/>
                  </a:cxn>
                  <a:cxn ang="0">
                    <a:pos x="71" y="426"/>
                  </a:cxn>
                  <a:cxn ang="0">
                    <a:pos x="125" y="462"/>
                  </a:cxn>
                  <a:cxn ang="0">
                    <a:pos x="167" y="462"/>
                  </a:cxn>
                  <a:cxn ang="0">
                    <a:pos x="107" y="426"/>
                  </a:cxn>
                  <a:cxn ang="0">
                    <a:pos x="59" y="378"/>
                  </a:cxn>
                  <a:cxn ang="0">
                    <a:pos x="35" y="330"/>
                  </a:cxn>
                  <a:cxn ang="0">
                    <a:pos x="23" y="276"/>
                  </a:cxn>
                  <a:cxn ang="0">
                    <a:pos x="23" y="276"/>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2"/>
                  </a:gs>
                  <a:gs pos="100000">
                    <a:schemeClr val="accent2">
                      <a:gamma/>
                      <a:shade val="84706"/>
                      <a:invGamma/>
                    </a:schemeClr>
                  </a:gs>
                </a:gsLst>
                <a:lin ang="2700000" scaled="1"/>
              </a:gradFill>
              <a:ln w="9525">
                <a:noFill/>
                <a:round/>
                <a:headEnd/>
                <a:tailEnd/>
              </a:ln>
            </p:spPr>
            <p:txBody>
              <a:bodyPr/>
              <a:lstStyle/>
              <a:p>
                <a:pPr>
                  <a:defRPr/>
                </a:pPr>
                <a:endParaRPr lang="en-US" dirty="0"/>
              </a:p>
            </p:txBody>
          </p:sp>
          <p:sp>
            <p:nvSpPr>
              <p:cNvPr id="49" name="Freeform 27"/>
              <p:cNvSpPr>
                <a:spLocks/>
              </p:cNvSpPr>
              <p:nvPr/>
            </p:nvSpPr>
            <p:spPr bwMode="hidden">
              <a:xfrm>
                <a:off x="2082" y="3828"/>
                <a:ext cx="407" cy="486"/>
              </a:xfrm>
              <a:custGeom>
                <a:avLst/>
                <a:gdLst/>
                <a:ahLst/>
                <a:cxnLst>
                  <a:cxn ang="0">
                    <a:pos x="18" y="300"/>
                  </a:cxn>
                  <a:cxn ang="0">
                    <a:pos x="24" y="246"/>
                  </a:cxn>
                  <a:cxn ang="0">
                    <a:pos x="48" y="198"/>
                  </a:cxn>
                  <a:cxn ang="0">
                    <a:pos x="83" y="150"/>
                  </a:cxn>
                  <a:cxn ang="0">
                    <a:pos x="131" y="108"/>
                  </a:cxn>
                  <a:cxn ang="0">
                    <a:pos x="185" y="72"/>
                  </a:cxn>
                  <a:cxn ang="0">
                    <a:pos x="251" y="42"/>
                  </a:cxn>
                  <a:cxn ang="0">
                    <a:pos x="329" y="24"/>
                  </a:cxn>
                  <a:cxn ang="0">
                    <a:pos x="406" y="6"/>
                  </a:cxn>
                  <a:cxn ang="0">
                    <a:pos x="406" y="0"/>
                  </a:cxn>
                  <a:cxn ang="0">
                    <a:pos x="323" y="12"/>
                  </a:cxn>
                  <a:cxn ang="0">
                    <a:pos x="245" y="36"/>
                  </a:cxn>
                  <a:cxn ang="0">
                    <a:pos x="179" y="66"/>
                  </a:cxn>
                  <a:cxn ang="0">
                    <a:pos x="119" y="102"/>
                  </a:cxn>
                  <a:cxn ang="0">
                    <a:pos x="72" y="144"/>
                  </a:cxn>
                  <a:cxn ang="0">
                    <a:pos x="30" y="192"/>
                  </a:cxn>
                  <a:cxn ang="0">
                    <a:pos x="6" y="246"/>
                  </a:cxn>
                  <a:cxn ang="0">
                    <a:pos x="0" y="300"/>
                  </a:cxn>
                  <a:cxn ang="0">
                    <a:pos x="6" y="348"/>
                  </a:cxn>
                  <a:cxn ang="0">
                    <a:pos x="30" y="396"/>
                  </a:cxn>
                  <a:cxn ang="0">
                    <a:pos x="66" y="444"/>
                  </a:cxn>
                  <a:cxn ang="0">
                    <a:pos x="107" y="486"/>
                  </a:cxn>
                  <a:cxn ang="0">
                    <a:pos x="131" y="486"/>
                  </a:cxn>
                  <a:cxn ang="0">
                    <a:pos x="83" y="450"/>
                  </a:cxn>
                  <a:cxn ang="0">
                    <a:pos x="48" y="402"/>
                  </a:cxn>
                  <a:cxn ang="0">
                    <a:pos x="24" y="354"/>
                  </a:cxn>
                  <a:cxn ang="0">
                    <a:pos x="18" y="300"/>
                  </a:cxn>
                  <a:cxn ang="0">
                    <a:pos x="18" y="300"/>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2"/>
                  </a:gs>
                  <a:gs pos="100000">
                    <a:schemeClr val="accent2">
                      <a:gamma/>
                      <a:shade val="90980"/>
                      <a:invGamma/>
                    </a:schemeClr>
                  </a:gs>
                </a:gsLst>
                <a:lin ang="0" scaled="1"/>
              </a:gradFill>
              <a:ln w="9525">
                <a:noFill/>
                <a:round/>
                <a:headEnd/>
                <a:tailEnd/>
              </a:ln>
            </p:spPr>
            <p:txBody>
              <a:bodyPr/>
              <a:lstStyle/>
              <a:p>
                <a:pPr>
                  <a:defRPr/>
                </a:pPr>
                <a:endParaRPr lang="en-US" dirty="0"/>
              </a:p>
            </p:txBody>
          </p:sp>
          <p:sp>
            <p:nvSpPr>
              <p:cNvPr id="50" name="Freeform 28"/>
              <p:cNvSpPr>
                <a:spLocks/>
              </p:cNvSpPr>
              <p:nvPr/>
            </p:nvSpPr>
            <p:spPr bwMode="hidden">
              <a:xfrm>
                <a:off x="2987" y="4044"/>
                <a:ext cx="108" cy="252"/>
              </a:xfrm>
              <a:custGeom>
                <a:avLst/>
                <a:gdLst/>
                <a:ahLst/>
                <a:cxnLst>
                  <a:cxn ang="0">
                    <a:pos x="89" y="84"/>
                  </a:cxn>
                  <a:cxn ang="0">
                    <a:pos x="83" y="132"/>
                  </a:cxn>
                  <a:cxn ang="0">
                    <a:pos x="65" y="174"/>
                  </a:cxn>
                  <a:cxn ang="0">
                    <a:pos x="36" y="216"/>
                  </a:cxn>
                  <a:cxn ang="0">
                    <a:pos x="0" y="252"/>
                  </a:cxn>
                  <a:cxn ang="0">
                    <a:pos x="18" y="252"/>
                  </a:cxn>
                  <a:cxn ang="0">
                    <a:pos x="53" y="216"/>
                  </a:cxn>
                  <a:cxn ang="0">
                    <a:pos x="83" y="174"/>
                  </a:cxn>
                  <a:cxn ang="0">
                    <a:pos x="101" y="132"/>
                  </a:cxn>
                  <a:cxn ang="0">
                    <a:pos x="107" y="84"/>
                  </a:cxn>
                  <a:cxn ang="0">
                    <a:pos x="101" y="42"/>
                  </a:cxn>
                  <a:cxn ang="0">
                    <a:pos x="89" y="0"/>
                  </a:cxn>
                  <a:cxn ang="0">
                    <a:pos x="65" y="0"/>
                  </a:cxn>
                  <a:cxn ang="0">
                    <a:pos x="83" y="42"/>
                  </a:cxn>
                  <a:cxn ang="0">
                    <a:pos x="89" y="84"/>
                  </a:cxn>
                  <a:cxn ang="0">
                    <a:pos x="89" y="84"/>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2"/>
                  </a:gs>
                  <a:gs pos="100000">
                    <a:schemeClr val="accent2">
                      <a:gamma/>
                      <a:shade val="81961"/>
                      <a:invGamma/>
                    </a:schemeClr>
                  </a:gs>
                </a:gsLst>
                <a:lin ang="5400000" scaled="1"/>
              </a:gradFill>
              <a:ln w="9525">
                <a:noFill/>
                <a:round/>
                <a:headEnd/>
                <a:tailEnd/>
              </a:ln>
            </p:spPr>
            <p:txBody>
              <a:bodyPr/>
              <a:lstStyle/>
              <a:p>
                <a:pPr>
                  <a:defRPr/>
                </a:pPr>
                <a:endParaRPr lang="en-US" dirty="0"/>
              </a:p>
            </p:txBody>
          </p:sp>
          <p:sp>
            <p:nvSpPr>
              <p:cNvPr id="51" name="Freeform 29"/>
              <p:cNvSpPr>
                <a:spLocks/>
              </p:cNvSpPr>
              <p:nvPr/>
            </p:nvSpPr>
            <p:spPr bwMode="hidden">
              <a:xfrm>
                <a:off x="2068" y="3685"/>
                <a:ext cx="835" cy="150"/>
              </a:xfrm>
              <a:custGeom>
                <a:avLst/>
                <a:gdLst/>
                <a:ahLst/>
                <a:cxnLst>
                  <a:cxn ang="0">
                    <a:pos x="518" y="18"/>
                  </a:cxn>
                  <a:cxn ang="0">
                    <a:pos x="597" y="24"/>
                  </a:cxn>
                  <a:cxn ang="0">
                    <a:pos x="682" y="30"/>
                  </a:cxn>
                  <a:cxn ang="0">
                    <a:pos x="755" y="42"/>
                  </a:cxn>
                  <a:cxn ang="0">
                    <a:pos x="828" y="60"/>
                  </a:cxn>
                  <a:cxn ang="0">
                    <a:pos x="835" y="42"/>
                  </a:cxn>
                  <a:cxn ang="0">
                    <a:pos x="761" y="24"/>
                  </a:cxn>
                  <a:cxn ang="0">
                    <a:pos x="688" y="12"/>
                  </a:cxn>
                  <a:cxn ang="0">
                    <a:pos x="603" y="6"/>
                  </a:cxn>
                  <a:cxn ang="0">
                    <a:pos x="518" y="0"/>
                  </a:cxn>
                  <a:cxn ang="0">
                    <a:pos x="372" y="12"/>
                  </a:cxn>
                  <a:cxn ang="0">
                    <a:pos x="232" y="36"/>
                  </a:cxn>
                  <a:cxn ang="0">
                    <a:pos x="110" y="78"/>
                  </a:cxn>
                  <a:cxn ang="0">
                    <a:pos x="0" y="132"/>
                  </a:cxn>
                  <a:cxn ang="0">
                    <a:pos x="19" y="150"/>
                  </a:cxn>
                  <a:cxn ang="0">
                    <a:pos x="122" y="96"/>
                  </a:cxn>
                  <a:cxn ang="0">
                    <a:pos x="244" y="54"/>
                  </a:cxn>
                  <a:cxn ang="0">
                    <a:pos x="378" y="30"/>
                  </a:cxn>
                  <a:cxn ang="0">
                    <a:pos x="518" y="18"/>
                  </a:cxn>
                  <a:cxn ang="0">
                    <a:pos x="518" y="18"/>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lnTo>
                      <a:pt x="518" y="18"/>
                    </a:lnTo>
                    <a:close/>
                  </a:path>
                </a:pathLst>
              </a:custGeom>
              <a:solidFill>
                <a:schemeClr val="accent2"/>
              </a:solidFill>
              <a:ln w="9525">
                <a:noFill/>
                <a:round/>
                <a:headEnd/>
                <a:tailEnd/>
              </a:ln>
            </p:spPr>
            <p:txBody>
              <a:bodyPr/>
              <a:lstStyle/>
              <a:p>
                <a:pPr>
                  <a:defRPr/>
                </a:pPr>
                <a:endParaRPr lang="en-US" dirty="0"/>
              </a:p>
            </p:txBody>
          </p:sp>
          <p:sp>
            <p:nvSpPr>
              <p:cNvPr id="52" name="Freeform 30"/>
              <p:cNvSpPr>
                <a:spLocks/>
              </p:cNvSpPr>
              <p:nvPr/>
            </p:nvSpPr>
            <p:spPr bwMode="hidden">
              <a:xfrm>
                <a:off x="1867" y="3853"/>
                <a:ext cx="171" cy="461"/>
              </a:xfrm>
              <a:custGeom>
                <a:avLst/>
                <a:gdLst/>
                <a:ahLst/>
                <a:cxnLst>
                  <a:cxn ang="0">
                    <a:pos x="31" y="263"/>
                  </a:cxn>
                  <a:cxn ang="0">
                    <a:pos x="43" y="191"/>
                  </a:cxn>
                  <a:cxn ang="0">
                    <a:pos x="67" y="131"/>
                  </a:cxn>
                  <a:cxn ang="0">
                    <a:pos x="116" y="72"/>
                  </a:cxn>
                  <a:cxn ang="0">
                    <a:pos x="171" y="18"/>
                  </a:cxn>
                  <a:cxn ang="0">
                    <a:pos x="153" y="0"/>
                  </a:cxn>
                  <a:cxn ang="0">
                    <a:pos x="86" y="60"/>
                  </a:cxn>
                  <a:cxn ang="0">
                    <a:pos x="43" y="120"/>
                  </a:cxn>
                  <a:cxn ang="0">
                    <a:pos x="13" y="191"/>
                  </a:cxn>
                  <a:cxn ang="0">
                    <a:pos x="0" y="263"/>
                  </a:cxn>
                  <a:cxn ang="0">
                    <a:pos x="6" y="317"/>
                  </a:cxn>
                  <a:cxn ang="0">
                    <a:pos x="25" y="365"/>
                  </a:cxn>
                  <a:cxn ang="0">
                    <a:pos x="49" y="413"/>
                  </a:cxn>
                  <a:cxn ang="0">
                    <a:pos x="86" y="461"/>
                  </a:cxn>
                  <a:cxn ang="0">
                    <a:pos x="122" y="461"/>
                  </a:cxn>
                  <a:cxn ang="0">
                    <a:pos x="86" y="413"/>
                  </a:cxn>
                  <a:cxn ang="0">
                    <a:pos x="55" y="365"/>
                  </a:cxn>
                  <a:cxn ang="0">
                    <a:pos x="37" y="317"/>
                  </a:cxn>
                  <a:cxn ang="0">
                    <a:pos x="31" y="263"/>
                  </a:cxn>
                  <a:cxn ang="0">
                    <a:pos x="31" y="263"/>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lnTo>
                      <a:pt x="31" y="263"/>
                    </a:lnTo>
                    <a:close/>
                  </a:path>
                </a:pathLst>
              </a:custGeom>
              <a:solidFill>
                <a:schemeClr val="accent2"/>
              </a:solidFill>
              <a:ln w="9525">
                <a:noFill/>
                <a:round/>
                <a:headEnd/>
                <a:tailEnd/>
              </a:ln>
            </p:spPr>
            <p:txBody>
              <a:bodyPr/>
              <a:lstStyle/>
              <a:p>
                <a:pPr>
                  <a:defRPr/>
                </a:pPr>
                <a:endParaRPr lang="en-US" dirty="0"/>
              </a:p>
            </p:txBody>
          </p:sp>
          <p:sp>
            <p:nvSpPr>
              <p:cNvPr id="53" name="Freeform 31"/>
              <p:cNvSpPr>
                <a:spLocks/>
              </p:cNvSpPr>
              <p:nvPr/>
            </p:nvSpPr>
            <p:spPr bwMode="hidden">
              <a:xfrm>
                <a:off x="2951" y="3751"/>
                <a:ext cx="360" cy="563"/>
              </a:xfrm>
              <a:custGeom>
                <a:avLst/>
                <a:gdLst/>
                <a:ahLst/>
                <a:cxnLst>
                  <a:cxn ang="0">
                    <a:pos x="360" y="365"/>
                  </a:cxn>
                  <a:cxn ang="0">
                    <a:pos x="353" y="305"/>
                  </a:cxn>
                  <a:cxn ang="0">
                    <a:pos x="335" y="251"/>
                  </a:cxn>
                  <a:cxn ang="0">
                    <a:pos x="305" y="204"/>
                  </a:cxn>
                  <a:cxn ang="0">
                    <a:pos x="262" y="156"/>
                  </a:cxn>
                  <a:cxn ang="0">
                    <a:pos x="213" y="108"/>
                  </a:cxn>
                  <a:cxn ang="0">
                    <a:pos x="159" y="66"/>
                  </a:cxn>
                  <a:cxn ang="0">
                    <a:pos x="92" y="30"/>
                  </a:cxn>
                  <a:cxn ang="0">
                    <a:pos x="19" y="0"/>
                  </a:cxn>
                  <a:cxn ang="0">
                    <a:pos x="0" y="12"/>
                  </a:cxn>
                  <a:cxn ang="0">
                    <a:pos x="67" y="42"/>
                  </a:cxn>
                  <a:cxn ang="0">
                    <a:pos x="134" y="78"/>
                  </a:cxn>
                  <a:cxn ang="0">
                    <a:pos x="189" y="114"/>
                  </a:cxn>
                  <a:cxn ang="0">
                    <a:pos x="238" y="162"/>
                  </a:cxn>
                  <a:cxn ang="0">
                    <a:pos x="274" y="210"/>
                  </a:cxn>
                  <a:cxn ang="0">
                    <a:pos x="299" y="257"/>
                  </a:cxn>
                  <a:cxn ang="0">
                    <a:pos x="317" y="311"/>
                  </a:cxn>
                  <a:cxn ang="0">
                    <a:pos x="323" y="365"/>
                  </a:cxn>
                  <a:cxn ang="0">
                    <a:pos x="317" y="419"/>
                  </a:cxn>
                  <a:cxn ang="0">
                    <a:pos x="299" y="467"/>
                  </a:cxn>
                  <a:cxn ang="0">
                    <a:pos x="274" y="515"/>
                  </a:cxn>
                  <a:cxn ang="0">
                    <a:pos x="238" y="563"/>
                  </a:cxn>
                  <a:cxn ang="0">
                    <a:pos x="268" y="563"/>
                  </a:cxn>
                  <a:cxn ang="0">
                    <a:pos x="311" y="515"/>
                  </a:cxn>
                  <a:cxn ang="0">
                    <a:pos x="335" y="467"/>
                  </a:cxn>
                  <a:cxn ang="0">
                    <a:pos x="353" y="419"/>
                  </a:cxn>
                  <a:cxn ang="0">
                    <a:pos x="360" y="365"/>
                  </a:cxn>
                  <a:cxn ang="0">
                    <a:pos x="360" y="36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pPr>
                  <a:defRPr/>
                </a:pPr>
                <a:endParaRPr lang="en-US" dirty="0"/>
              </a:p>
            </p:txBody>
          </p:sp>
          <p:sp>
            <p:nvSpPr>
              <p:cNvPr id="54" name="Freeform 32"/>
              <p:cNvSpPr>
                <a:spLocks/>
              </p:cNvSpPr>
              <p:nvPr/>
            </p:nvSpPr>
            <p:spPr bwMode="hidden">
              <a:xfrm>
                <a:off x="2318" y="3631"/>
                <a:ext cx="1078" cy="425"/>
              </a:xfrm>
              <a:custGeom>
                <a:avLst/>
                <a:gdLst/>
                <a:ahLst/>
                <a:cxnLst>
                  <a:cxn ang="0">
                    <a:pos x="1053" y="425"/>
                  </a:cxn>
                  <a:cxn ang="0">
                    <a:pos x="1078" y="419"/>
                  </a:cxn>
                  <a:cxn ang="0">
                    <a:pos x="1066" y="377"/>
                  </a:cxn>
                  <a:cxn ang="0">
                    <a:pos x="1047" y="336"/>
                  </a:cxn>
                  <a:cxn ang="0">
                    <a:pos x="986" y="252"/>
                  </a:cxn>
                  <a:cxn ang="0">
                    <a:pos x="907" y="180"/>
                  </a:cxn>
                  <a:cxn ang="0">
                    <a:pos x="810" y="120"/>
                  </a:cxn>
                  <a:cxn ang="0">
                    <a:pos x="694" y="72"/>
                  </a:cxn>
                  <a:cxn ang="0">
                    <a:pos x="560" y="30"/>
                  </a:cxn>
                  <a:cxn ang="0">
                    <a:pos x="420" y="6"/>
                  </a:cxn>
                  <a:cxn ang="0">
                    <a:pos x="268" y="0"/>
                  </a:cxn>
                  <a:cxn ang="0">
                    <a:pos x="134" y="6"/>
                  </a:cxn>
                  <a:cxn ang="0">
                    <a:pos x="0" y="24"/>
                  </a:cxn>
                  <a:cxn ang="0">
                    <a:pos x="12" y="36"/>
                  </a:cxn>
                  <a:cxn ang="0">
                    <a:pos x="134" y="18"/>
                  </a:cxn>
                  <a:cxn ang="0">
                    <a:pos x="268" y="12"/>
                  </a:cxn>
                  <a:cxn ang="0">
                    <a:pos x="420" y="18"/>
                  </a:cxn>
                  <a:cxn ang="0">
                    <a:pos x="554" y="42"/>
                  </a:cxn>
                  <a:cxn ang="0">
                    <a:pos x="682" y="84"/>
                  </a:cxn>
                  <a:cxn ang="0">
                    <a:pos x="798" y="132"/>
                  </a:cxn>
                  <a:cxn ang="0">
                    <a:pos x="895" y="192"/>
                  </a:cxn>
                  <a:cxn ang="0">
                    <a:pos x="968" y="264"/>
                  </a:cxn>
                  <a:cxn ang="0">
                    <a:pos x="999" y="300"/>
                  </a:cxn>
                  <a:cxn ang="0">
                    <a:pos x="1023" y="342"/>
                  </a:cxn>
                  <a:cxn ang="0">
                    <a:pos x="1041" y="383"/>
                  </a:cxn>
                  <a:cxn ang="0">
                    <a:pos x="1053" y="425"/>
                  </a:cxn>
                  <a:cxn ang="0">
                    <a:pos x="1053" y="425"/>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pPr>
                  <a:defRPr/>
                </a:pPr>
                <a:endParaRPr lang="en-US" dirty="0"/>
              </a:p>
            </p:txBody>
          </p:sp>
          <p:sp>
            <p:nvSpPr>
              <p:cNvPr id="55" name="Freeform 33"/>
              <p:cNvSpPr>
                <a:spLocks/>
              </p:cNvSpPr>
              <p:nvPr/>
            </p:nvSpPr>
            <p:spPr bwMode="hidden">
              <a:xfrm>
                <a:off x="3304" y="4080"/>
                <a:ext cx="98" cy="234"/>
              </a:xfrm>
              <a:custGeom>
                <a:avLst/>
                <a:gdLst/>
                <a:ahLst/>
                <a:cxnLst>
                  <a:cxn ang="0">
                    <a:pos x="0" y="234"/>
                  </a:cxn>
                  <a:cxn ang="0">
                    <a:pos x="25" y="234"/>
                  </a:cxn>
                  <a:cxn ang="0">
                    <a:pos x="55" y="186"/>
                  </a:cxn>
                  <a:cxn ang="0">
                    <a:pos x="80" y="138"/>
                  </a:cxn>
                  <a:cxn ang="0">
                    <a:pos x="92" y="90"/>
                  </a:cxn>
                  <a:cxn ang="0">
                    <a:pos x="98" y="36"/>
                  </a:cxn>
                  <a:cxn ang="0">
                    <a:pos x="98" y="0"/>
                  </a:cxn>
                  <a:cxn ang="0">
                    <a:pos x="74" y="0"/>
                  </a:cxn>
                  <a:cxn ang="0">
                    <a:pos x="74" y="36"/>
                  </a:cxn>
                  <a:cxn ang="0">
                    <a:pos x="67" y="90"/>
                  </a:cxn>
                  <a:cxn ang="0">
                    <a:pos x="55" y="138"/>
                  </a:cxn>
                  <a:cxn ang="0">
                    <a:pos x="31" y="186"/>
                  </a:cxn>
                  <a:cxn ang="0">
                    <a:pos x="0" y="234"/>
                  </a:cxn>
                  <a:cxn ang="0">
                    <a:pos x="0" y="234"/>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pPr>
                  <a:defRPr/>
                </a:pPr>
                <a:endParaRPr lang="en-US" dirty="0"/>
              </a:p>
            </p:txBody>
          </p:sp>
          <p:sp>
            <p:nvSpPr>
              <p:cNvPr id="56" name="Freeform 34"/>
              <p:cNvSpPr>
                <a:spLocks/>
              </p:cNvSpPr>
              <p:nvPr/>
            </p:nvSpPr>
            <p:spPr bwMode="hidden">
              <a:xfrm>
                <a:off x="1776" y="3673"/>
                <a:ext cx="481" cy="641"/>
              </a:xfrm>
              <a:custGeom>
                <a:avLst/>
                <a:gdLst/>
                <a:ahLst/>
                <a:cxnLst>
                  <a:cxn ang="0">
                    <a:pos x="18" y="443"/>
                  </a:cxn>
                  <a:cxn ang="0">
                    <a:pos x="24" y="371"/>
                  </a:cxn>
                  <a:cxn ang="0">
                    <a:pos x="55" y="305"/>
                  </a:cxn>
                  <a:cxn ang="0">
                    <a:pos x="91" y="246"/>
                  </a:cxn>
                  <a:cxn ang="0">
                    <a:pos x="146" y="186"/>
                  </a:cxn>
                  <a:cxn ang="0">
                    <a:pos x="213" y="132"/>
                  </a:cxn>
                  <a:cxn ang="0">
                    <a:pos x="292" y="84"/>
                  </a:cxn>
                  <a:cxn ang="0">
                    <a:pos x="384" y="48"/>
                  </a:cxn>
                  <a:cxn ang="0">
                    <a:pos x="481" y="12"/>
                  </a:cxn>
                  <a:cxn ang="0">
                    <a:pos x="457" y="0"/>
                  </a:cxn>
                  <a:cxn ang="0">
                    <a:pos x="359" y="36"/>
                  </a:cxn>
                  <a:cxn ang="0">
                    <a:pos x="274" y="78"/>
                  </a:cxn>
                  <a:cxn ang="0">
                    <a:pos x="195" y="126"/>
                  </a:cxn>
                  <a:cxn ang="0">
                    <a:pos x="128" y="180"/>
                  </a:cxn>
                  <a:cxn ang="0">
                    <a:pos x="73" y="240"/>
                  </a:cxn>
                  <a:cxn ang="0">
                    <a:pos x="37" y="305"/>
                  </a:cxn>
                  <a:cxn ang="0">
                    <a:pos x="6" y="371"/>
                  </a:cxn>
                  <a:cxn ang="0">
                    <a:pos x="0" y="443"/>
                  </a:cxn>
                  <a:cxn ang="0">
                    <a:pos x="6" y="497"/>
                  </a:cxn>
                  <a:cxn ang="0">
                    <a:pos x="18" y="545"/>
                  </a:cxn>
                  <a:cxn ang="0">
                    <a:pos x="43" y="593"/>
                  </a:cxn>
                  <a:cxn ang="0">
                    <a:pos x="73" y="641"/>
                  </a:cxn>
                  <a:cxn ang="0">
                    <a:pos x="97" y="641"/>
                  </a:cxn>
                  <a:cxn ang="0">
                    <a:pos x="67" y="593"/>
                  </a:cxn>
                  <a:cxn ang="0">
                    <a:pos x="43" y="545"/>
                  </a:cxn>
                  <a:cxn ang="0">
                    <a:pos x="24" y="497"/>
                  </a:cxn>
                  <a:cxn ang="0">
                    <a:pos x="18" y="443"/>
                  </a:cxn>
                  <a:cxn ang="0">
                    <a:pos x="18" y="443"/>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lnTo>
                      <a:pt x="18" y="443"/>
                    </a:lnTo>
                    <a:close/>
                  </a:path>
                </a:pathLst>
              </a:custGeom>
              <a:solidFill>
                <a:schemeClr val="accent2"/>
              </a:solidFill>
              <a:ln w="9525">
                <a:noFill/>
                <a:round/>
                <a:headEnd/>
                <a:tailEnd/>
              </a:ln>
            </p:spPr>
            <p:txBody>
              <a:bodyPr/>
              <a:lstStyle/>
              <a:p>
                <a:pPr>
                  <a:defRPr/>
                </a:pPr>
                <a:endParaRPr lang="en-US" dirty="0"/>
              </a:p>
            </p:txBody>
          </p:sp>
        </p:grpSp>
        <p:grpSp>
          <p:nvGrpSpPr>
            <p:cNvPr id="8" name="Group 35"/>
            <p:cNvGrpSpPr>
              <a:grpSpLocks/>
            </p:cNvGrpSpPr>
            <p:nvPr userDrawn="1"/>
          </p:nvGrpSpPr>
          <p:grpSpPr bwMode="auto">
            <a:xfrm>
              <a:off x="4128" y="3360"/>
              <a:ext cx="1351" cy="821"/>
              <a:chOff x="4128" y="3360"/>
              <a:chExt cx="1351" cy="821"/>
            </a:xfrm>
          </p:grpSpPr>
          <p:sp>
            <p:nvSpPr>
              <p:cNvPr id="22" name="Freeform 36"/>
              <p:cNvSpPr>
                <a:spLocks noEditPoints="1"/>
              </p:cNvSpPr>
              <p:nvPr/>
            </p:nvSpPr>
            <p:spPr bwMode="hidden">
              <a:xfrm>
                <a:off x="4200" y="3402"/>
                <a:ext cx="1201" cy="731"/>
              </a:xfrm>
              <a:custGeom>
                <a:avLst/>
                <a:gdLst/>
                <a:ahLst/>
                <a:cxnLst>
                  <a:cxn ang="0">
                    <a:pos x="484" y="6"/>
                  </a:cxn>
                  <a:cxn ang="0">
                    <a:pos x="263" y="60"/>
                  </a:cxn>
                  <a:cxn ang="0">
                    <a:pos x="101" y="162"/>
                  </a:cxn>
                  <a:cxn ang="0">
                    <a:pos x="12" y="294"/>
                  </a:cxn>
                  <a:cxn ang="0">
                    <a:pos x="0" y="366"/>
                  </a:cxn>
                  <a:cxn ang="0">
                    <a:pos x="12" y="437"/>
                  </a:cxn>
                  <a:cxn ang="0">
                    <a:pos x="101" y="569"/>
                  </a:cxn>
                  <a:cxn ang="0">
                    <a:pos x="263" y="671"/>
                  </a:cxn>
                  <a:cxn ang="0">
                    <a:pos x="484" y="725"/>
                  </a:cxn>
                  <a:cxn ang="0">
                    <a:pos x="723" y="725"/>
                  </a:cxn>
                  <a:cxn ang="0">
                    <a:pos x="938" y="671"/>
                  </a:cxn>
                  <a:cxn ang="0">
                    <a:pos x="1100" y="569"/>
                  </a:cxn>
                  <a:cxn ang="0">
                    <a:pos x="1189" y="437"/>
                  </a:cxn>
                  <a:cxn ang="0">
                    <a:pos x="1201" y="366"/>
                  </a:cxn>
                  <a:cxn ang="0">
                    <a:pos x="1189" y="294"/>
                  </a:cxn>
                  <a:cxn ang="0">
                    <a:pos x="1100" y="162"/>
                  </a:cxn>
                  <a:cxn ang="0">
                    <a:pos x="938" y="60"/>
                  </a:cxn>
                  <a:cxn ang="0">
                    <a:pos x="723" y="6"/>
                  </a:cxn>
                  <a:cxn ang="0">
                    <a:pos x="604" y="0"/>
                  </a:cxn>
                  <a:cxn ang="0">
                    <a:pos x="490" y="701"/>
                  </a:cxn>
                  <a:cxn ang="0">
                    <a:pos x="287" y="647"/>
                  </a:cxn>
                  <a:cxn ang="0">
                    <a:pos x="131" y="557"/>
                  </a:cxn>
                  <a:cxn ang="0">
                    <a:pos x="48" y="437"/>
                  </a:cxn>
                  <a:cxn ang="0">
                    <a:pos x="36" y="366"/>
                  </a:cxn>
                  <a:cxn ang="0">
                    <a:pos x="48" y="300"/>
                  </a:cxn>
                  <a:cxn ang="0">
                    <a:pos x="131" y="174"/>
                  </a:cxn>
                  <a:cxn ang="0">
                    <a:pos x="287" y="84"/>
                  </a:cxn>
                  <a:cxn ang="0">
                    <a:pos x="490" y="30"/>
                  </a:cxn>
                  <a:cxn ang="0">
                    <a:pos x="717" y="30"/>
                  </a:cxn>
                  <a:cxn ang="0">
                    <a:pos x="920" y="84"/>
                  </a:cxn>
                  <a:cxn ang="0">
                    <a:pos x="1070" y="174"/>
                  </a:cxn>
                  <a:cxn ang="0">
                    <a:pos x="1153" y="300"/>
                  </a:cxn>
                  <a:cxn ang="0">
                    <a:pos x="1153" y="437"/>
                  </a:cxn>
                  <a:cxn ang="0">
                    <a:pos x="1070" y="557"/>
                  </a:cxn>
                  <a:cxn ang="0">
                    <a:pos x="920" y="647"/>
                  </a:cxn>
                  <a:cxn ang="0">
                    <a:pos x="717" y="701"/>
                  </a:cxn>
                  <a:cxn ang="0">
                    <a:pos x="604" y="707"/>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pPr>
                  <a:defRPr/>
                </a:pPr>
                <a:endParaRPr lang="en-US" dirty="0"/>
              </a:p>
            </p:txBody>
          </p:sp>
          <p:sp>
            <p:nvSpPr>
              <p:cNvPr id="23" name="Freeform 37"/>
              <p:cNvSpPr>
                <a:spLocks/>
              </p:cNvSpPr>
              <p:nvPr/>
            </p:nvSpPr>
            <p:spPr bwMode="hidden">
              <a:xfrm>
                <a:off x="4128" y="3366"/>
                <a:ext cx="544" cy="737"/>
              </a:xfrm>
              <a:custGeom>
                <a:avLst/>
                <a:gdLst/>
                <a:ahLst/>
                <a:cxnLst>
                  <a:cxn ang="0">
                    <a:pos x="24" y="402"/>
                  </a:cxn>
                  <a:cxn ang="0">
                    <a:pos x="36" y="330"/>
                  </a:cxn>
                  <a:cxn ang="0">
                    <a:pos x="66" y="264"/>
                  </a:cxn>
                  <a:cxn ang="0">
                    <a:pos x="108" y="204"/>
                  </a:cxn>
                  <a:cxn ang="0">
                    <a:pos x="173" y="150"/>
                  </a:cxn>
                  <a:cxn ang="0">
                    <a:pos x="251" y="102"/>
                  </a:cxn>
                  <a:cxn ang="0">
                    <a:pos x="335" y="60"/>
                  </a:cxn>
                  <a:cxn ang="0">
                    <a:pos x="436" y="30"/>
                  </a:cxn>
                  <a:cxn ang="0">
                    <a:pos x="544" y="12"/>
                  </a:cxn>
                  <a:cxn ang="0">
                    <a:pos x="544" y="0"/>
                  </a:cxn>
                  <a:cxn ang="0">
                    <a:pos x="430" y="18"/>
                  </a:cxn>
                  <a:cxn ang="0">
                    <a:pos x="329" y="48"/>
                  </a:cxn>
                  <a:cxn ang="0">
                    <a:pos x="233" y="90"/>
                  </a:cxn>
                  <a:cxn ang="0">
                    <a:pos x="155" y="138"/>
                  </a:cxn>
                  <a:cxn ang="0">
                    <a:pos x="90" y="198"/>
                  </a:cxn>
                  <a:cxn ang="0">
                    <a:pos x="42" y="258"/>
                  </a:cxn>
                  <a:cxn ang="0">
                    <a:pos x="12" y="330"/>
                  </a:cxn>
                  <a:cxn ang="0">
                    <a:pos x="0" y="402"/>
                  </a:cxn>
                  <a:cxn ang="0">
                    <a:pos x="6" y="455"/>
                  </a:cxn>
                  <a:cxn ang="0">
                    <a:pos x="18" y="503"/>
                  </a:cxn>
                  <a:cxn ang="0">
                    <a:pos x="42" y="545"/>
                  </a:cxn>
                  <a:cxn ang="0">
                    <a:pos x="78" y="593"/>
                  </a:cxn>
                  <a:cxn ang="0">
                    <a:pos x="114" y="635"/>
                  </a:cxn>
                  <a:cxn ang="0">
                    <a:pos x="161" y="671"/>
                  </a:cxn>
                  <a:cxn ang="0">
                    <a:pos x="221" y="707"/>
                  </a:cxn>
                  <a:cxn ang="0">
                    <a:pos x="281" y="737"/>
                  </a:cxn>
                  <a:cxn ang="0">
                    <a:pos x="323" y="737"/>
                  </a:cxn>
                  <a:cxn ang="0">
                    <a:pos x="257" y="707"/>
                  </a:cxn>
                  <a:cxn ang="0">
                    <a:pos x="203" y="671"/>
                  </a:cxn>
                  <a:cxn ang="0">
                    <a:pos x="149" y="635"/>
                  </a:cxn>
                  <a:cxn ang="0">
                    <a:pos x="108" y="593"/>
                  </a:cxn>
                  <a:cxn ang="0">
                    <a:pos x="72" y="551"/>
                  </a:cxn>
                  <a:cxn ang="0">
                    <a:pos x="48" y="503"/>
                  </a:cxn>
                  <a:cxn ang="0">
                    <a:pos x="30" y="455"/>
                  </a:cxn>
                  <a:cxn ang="0">
                    <a:pos x="24" y="402"/>
                  </a:cxn>
                  <a:cxn ang="0">
                    <a:pos x="24" y="402"/>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pPr>
                  <a:defRPr/>
                </a:pPr>
                <a:endParaRPr lang="en-US" dirty="0"/>
              </a:p>
            </p:txBody>
          </p:sp>
          <p:sp>
            <p:nvSpPr>
              <p:cNvPr id="24" name="Freeform 38"/>
              <p:cNvSpPr>
                <a:spLocks/>
              </p:cNvSpPr>
              <p:nvPr/>
            </p:nvSpPr>
            <p:spPr bwMode="hidden">
              <a:xfrm>
                <a:off x="4792" y="3360"/>
                <a:ext cx="609" cy="252"/>
              </a:xfrm>
              <a:custGeom>
                <a:avLst/>
                <a:gdLst/>
                <a:ahLst/>
                <a:cxnLst>
                  <a:cxn ang="0">
                    <a:pos x="12" y="12"/>
                  </a:cxn>
                  <a:cxn ang="0">
                    <a:pos x="113" y="18"/>
                  </a:cxn>
                  <a:cxn ang="0">
                    <a:pos x="203" y="30"/>
                  </a:cxn>
                  <a:cxn ang="0">
                    <a:pos x="292" y="48"/>
                  </a:cxn>
                  <a:cxn ang="0">
                    <a:pos x="376" y="78"/>
                  </a:cxn>
                  <a:cxn ang="0">
                    <a:pos x="448" y="114"/>
                  </a:cxn>
                  <a:cxn ang="0">
                    <a:pos x="514" y="156"/>
                  </a:cxn>
                  <a:cxn ang="0">
                    <a:pos x="567" y="198"/>
                  </a:cxn>
                  <a:cxn ang="0">
                    <a:pos x="609" y="252"/>
                  </a:cxn>
                  <a:cxn ang="0">
                    <a:pos x="609" y="216"/>
                  </a:cxn>
                  <a:cxn ang="0">
                    <a:pos x="561" y="168"/>
                  </a:cxn>
                  <a:cxn ang="0">
                    <a:pos x="502" y="126"/>
                  </a:cxn>
                  <a:cxn ang="0">
                    <a:pos x="436" y="90"/>
                  </a:cxn>
                  <a:cxn ang="0">
                    <a:pos x="364" y="60"/>
                  </a:cxn>
                  <a:cxn ang="0">
                    <a:pos x="286" y="36"/>
                  </a:cxn>
                  <a:cxn ang="0">
                    <a:pos x="197" y="18"/>
                  </a:cxn>
                  <a:cxn ang="0">
                    <a:pos x="107" y="6"/>
                  </a:cxn>
                  <a:cxn ang="0">
                    <a:pos x="12" y="0"/>
                  </a:cxn>
                  <a:cxn ang="0">
                    <a:pos x="6" y="0"/>
                  </a:cxn>
                  <a:cxn ang="0">
                    <a:pos x="0" y="0"/>
                  </a:cxn>
                  <a:cxn ang="0">
                    <a:pos x="0" y="12"/>
                  </a:cxn>
                  <a:cxn ang="0">
                    <a:pos x="6" y="12"/>
                  </a:cxn>
                  <a:cxn ang="0">
                    <a:pos x="12" y="12"/>
                  </a:cxn>
                  <a:cxn ang="0">
                    <a:pos x="12" y="12"/>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2">
                      <a:gamma/>
                      <a:tint val="94118"/>
                      <a:invGamma/>
                    </a:schemeClr>
                  </a:gs>
                  <a:gs pos="100000">
                    <a:schemeClr val="accent2"/>
                  </a:gs>
                </a:gsLst>
                <a:lin ang="5400000" scaled="1"/>
              </a:gradFill>
              <a:ln w="9525">
                <a:noFill/>
                <a:round/>
                <a:headEnd/>
                <a:tailEnd/>
              </a:ln>
            </p:spPr>
            <p:txBody>
              <a:bodyPr/>
              <a:lstStyle/>
              <a:p>
                <a:pPr>
                  <a:defRPr/>
                </a:pPr>
                <a:endParaRPr lang="en-US" dirty="0"/>
              </a:p>
            </p:txBody>
          </p:sp>
          <p:sp>
            <p:nvSpPr>
              <p:cNvPr id="25" name="Freeform 39"/>
              <p:cNvSpPr>
                <a:spLocks/>
              </p:cNvSpPr>
              <p:nvPr/>
            </p:nvSpPr>
            <p:spPr bwMode="hidden">
              <a:xfrm>
                <a:off x="5246" y="4007"/>
                <a:ext cx="72" cy="54"/>
              </a:xfrm>
              <a:custGeom>
                <a:avLst/>
                <a:gdLst/>
                <a:ahLst/>
                <a:cxnLst>
                  <a:cxn ang="0">
                    <a:pos x="72" y="0"/>
                  </a:cxn>
                  <a:cxn ang="0">
                    <a:pos x="36" y="30"/>
                  </a:cxn>
                  <a:cxn ang="0">
                    <a:pos x="0" y="54"/>
                  </a:cxn>
                  <a:cxn ang="0">
                    <a:pos x="36" y="54"/>
                  </a:cxn>
                  <a:cxn ang="0">
                    <a:pos x="54" y="42"/>
                  </a:cxn>
                  <a:cxn ang="0">
                    <a:pos x="72" y="24"/>
                  </a:cxn>
                  <a:cxn ang="0">
                    <a:pos x="72" y="24"/>
                  </a:cxn>
                  <a:cxn ang="0">
                    <a:pos x="72" y="0"/>
                  </a:cxn>
                  <a:cxn ang="0">
                    <a:pos x="72" y="0"/>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pPr>
                  <a:defRPr/>
                </a:pPr>
                <a:endParaRPr lang="en-US" dirty="0"/>
              </a:p>
            </p:txBody>
          </p:sp>
          <p:sp>
            <p:nvSpPr>
              <p:cNvPr id="26" name="Freeform 40"/>
              <p:cNvSpPr>
                <a:spLocks/>
              </p:cNvSpPr>
              <p:nvPr/>
            </p:nvSpPr>
            <p:spPr bwMode="hidden">
              <a:xfrm>
                <a:off x="4505" y="4073"/>
                <a:ext cx="705" cy="108"/>
              </a:xfrm>
              <a:custGeom>
                <a:avLst/>
                <a:gdLst/>
                <a:ahLst/>
                <a:cxnLst>
                  <a:cxn ang="0">
                    <a:pos x="299" y="90"/>
                  </a:cxn>
                  <a:cxn ang="0">
                    <a:pos x="221" y="90"/>
                  </a:cxn>
                  <a:cxn ang="0">
                    <a:pos x="143" y="78"/>
                  </a:cxn>
                  <a:cxn ang="0">
                    <a:pos x="0" y="48"/>
                  </a:cxn>
                  <a:cxn ang="0">
                    <a:pos x="0" y="66"/>
                  </a:cxn>
                  <a:cxn ang="0">
                    <a:pos x="143" y="96"/>
                  </a:cxn>
                  <a:cxn ang="0">
                    <a:pos x="221" y="108"/>
                  </a:cxn>
                  <a:cxn ang="0">
                    <a:pos x="299" y="108"/>
                  </a:cxn>
                  <a:cxn ang="0">
                    <a:pos x="412" y="102"/>
                  </a:cxn>
                  <a:cxn ang="0">
                    <a:pos x="520" y="84"/>
                  </a:cxn>
                  <a:cxn ang="0">
                    <a:pos x="615" y="60"/>
                  </a:cxn>
                  <a:cxn ang="0">
                    <a:pos x="705" y="24"/>
                  </a:cxn>
                  <a:cxn ang="0">
                    <a:pos x="705" y="0"/>
                  </a:cxn>
                  <a:cxn ang="0">
                    <a:pos x="615" y="42"/>
                  </a:cxn>
                  <a:cxn ang="0">
                    <a:pos x="520" y="66"/>
                  </a:cxn>
                  <a:cxn ang="0">
                    <a:pos x="412" y="84"/>
                  </a:cxn>
                  <a:cxn ang="0">
                    <a:pos x="299" y="90"/>
                  </a:cxn>
                  <a:cxn ang="0">
                    <a:pos x="299" y="90"/>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pPr>
                  <a:defRPr/>
                </a:pPr>
                <a:endParaRPr lang="en-US" dirty="0"/>
              </a:p>
            </p:txBody>
          </p:sp>
          <p:sp>
            <p:nvSpPr>
              <p:cNvPr id="27" name="Freeform 41"/>
              <p:cNvSpPr>
                <a:spLocks/>
              </p:cNvSpPr>
              <p:nvPr/>
            </p:nvSpPr>
            <p:spPr bwMode="hidden">
              <a:xfrm>
                <a:off x="5336" y="3654"/>
                <a:ext cx="143" cy="341"/>
              </a:xfrm>
              <a:custGeom>
                <a:avLst/>
                <a:gdLst/>
                <a:ahLst/>
                <a:cxnLst>
                  <a:cxn ang="0">
                    <a:pos x="119" y="114"/>
                  </a:cxn>
                  <a:cxn ang="0">
                    <a:pos x="113" y="173"/>
                  </a:cxn>
                  <a:cxn ang="0">
                    <a:pos x="89" y="239"/>
                  </a:cxn>
                  <a:cxn ang="0">
                    <a:pos x="47" y="293"/>
                  </a:cxn>
                  <a:cxn ang="0">
                    <a:pos x="0" y="341"/>
                  </a:cxn>
                  <a:cxn ang="0">
                    <a:pos x="29" y="341"/>
                  </a:cxn>
                  <a:cxn ang="0">
                    <a:pos x="77" y="287"/>
                  </a:cxn>
                  <a:cxn ang="0">
                    <a:pos x="113" y="233"/>
                  </a:cxn>
                  <a:cxn ang="0">
                    <a:pos x="137" y="173"/>
                  </a:cxn>
                  <a:cxn ang="0">
                    <a:pos x="143" y="114"/>
                  </a:cxn>
                  <a:cxn ang="0">
                    <a:pos x="137" y="60"/>
                  </a:cxn>
                  <a:cxn ang="0">
                    <a:pos x="119" y="0"/>
                  </a:cxn>
                  <a:cxn ang="0">
                    <a:pos x="89" y="0"/>
                  </a:cxn>
                  <a:cxn ang="0">
                    <a:pos x="113" y="60"/>
                  </a:cxn>
                  <a:cxn ang="0">
                    <a:pos x="119" y="114"/>
                  </a:cxn>
                  <a:cxn ang="0">
                    <a:pos x="119" y="114"/>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pPr>
                  <a:defRPr/>
                </a:pPr>
                <a:endParaRPr lang="en-US" dirty="0"/>
              </a:p>
            </p:txBody>
          </p:sp>
          <p:sp>
            <p:nvSpPr>
              <p:cNvPr id="28" name="Freeform 42"/>
              <p:cNvSpPr>
                <a:spLocks/>
              </p:cNvSpPr>
              <p:nvPr/>
            </p:nvSpPr>
            <p:spPr bwMode="hidden">
              <a:xfrm>
                <a:off x="5061" y="3624"/>
                <a:ext cx="83" cy="90"/>
              </a:xfrm>
              <a:custGeom>
                <a:avLst/>
                <a:gdLst/>
                <a:ahLst/>
                <a:cxnLst>
                  <a:cxn ang="0">
                    <a:pos x="59" y="90"/>
                  </a:cxn>
                  <a:cxn ang="0">
                    <a:pos x="83" y="84"/>
                  </a:cxn>
                  <a:cxn ang="0">
                    <a:pos x="71" y="60"/>
                  </a:cxn>
                  <a:cxn ang="0">
                    <a:pos x="53" y="42"/>
                  </a:cxn>
                  <a:cxn ang="0">
                    <a:pos x="6" y="0"/>
                  </a:cxn>
                  <a:cxn ang="0">
                    <a:pos x="0" y="18"/>
                  </a:cxn>
                  <a:cxn ang="0">
                    <a:pos x="35" y="48"/>
                  </a:cxn>
                  <a:cxn ang="0">
                    <a:pos x="59" y="90"/>
                  </a:cxn>
                  <a:cxn ang="0">
                    <a:pos x="59" y="90"/>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pPr>
                  <a:defRPr/>
                </a:pPr>
                <a:endParaRPr lang="en-US" dirty="0"/>
              </a:p>
            </p:txBody>
          </p:sp>
          <p:sp>
            <p:nvSpPr>
              <p:cNvPr id="29" name="Freeform 43"/>
              <p:cNvSpPr>
                <a:spLocks/>
              </p:cNvSpPr>
              <p:nvPr/>
            </p:nvSpPr>
            <p:spPr bwMode="hidden">
              <a:xfrm>
                <a:off x="4445" y="3552"/>
                <a:ext cx="717" cy="431"/>
              </a:xfrm>
              <a:custGeom>
                <a:avLst/>
                <a:gdLst/>
                <a:ahLst/>
                <a:cxnLst>
                  <a:cxn ang="0">
                    <a:pos x="693" y="216"/>
                  </a:cxn>
                  <a:cxn ang="0">
                    <a:pos x="687" y="257"/>
                  </a:cxn>
                  <a:cxn ang="0">
                    <a:pos x="669" y="293"/>
                  </a:cxn>
                  <a:cxn ang="0">
                    <a:pos x="633" y="329"/>
                  </a:cxn>
                  <a:cxn ang="0">
                    <a:pos x="598" y="359"/>
                  </a:cxn>
                  <a:cxn ang="0">
                    <a:pos x="544" y="383"/>
                  </a:cxn>
                  <a:cxn ang="0">
                    <a:pos x="490" y="401"/>
                  </a:cxn>
                  <a:cxn ang="0">
                    <a:pos x="424" y="413"/>
                  </a:cxn>
                  <a:cxn ang="0">
                    <a:pos x="359" y="419"/>
                  </a:cxn>
                  <a:cxn ang="0">
                    <a:pos x="293" y="413"/>
                  </a:cxn>
                  <a:cxn ang="0">
                    <a:pos x="227" y="401"/>
                  </a:cxn>
                  <a:cxn ang="0">
                    <a:pos x="173" y="383"/>
                  </a:cxn>
                  <a:cxn ang="0">
                    <a:pos x="119" y="359"/>
                  </a:cxn>
                  <a:cxn ang="0">
                    <a:pos x="84" y="329"/>
                  </a:cxn>
                  <a:cxn ang="0">
                    <a:pos x="48" y="293"/>
                  </a:cxn>
                  <a:cxn ang="0">
                    <a:pos x="30" y="257"/>
                  </a:cxn>
                  <a:cxn ang="0">
                    <a:pos x="24" y="216"/>
                  </a:cxn>
                  <a:cxn ang="0">
                    <a:pos x="30" y="174"/>
                  </a:cxn>
                  <a:cxn ang="0">
                    <a:pos x="48" y="138"/>
                  </a:cxn>
                  <a:cxn ang="0">
                    <a:pos x="84" y="102"/>
                  </a:cxn>
                  <a:cxn ang="0">
                    <a:pos x="119" y="72"/>
                  </a:cxn>
                  <a:cxn ang="0">
                    <a:pos x="173" y="48"/>
                  </a:cxn>
                  <a:cxn ang="0">
                    <a:pos x="227" y="30"/>
                  </a:cxn>
                  <a:cxn ang="0">
                    <a:pos x="293" y="18"/>
                  </a:cxn>
                  <a:cxn ang="0">
                    <a:pos x="359" y="12"/>
                  </a:cxn>
                  <a:cxn ang="0">
                    <a:pos x="418" y="18"/>
                  </a:cxn>
                  <a:cxn ang="0">
                    <a:pos x="478" y="30"/>
                  </a:cxn>
                  <a:cxn ang="0">
                    <a:pos x="532" y="48"/>
                  </a:cxn>
                  <a:cxn ang="0">
                    <a:pos x="580" y="66"/>
                  </a:cxn>
                  <a:cxn ang="0">
                    <a:pos x="586" y="48"/>
                  </a:cxn>
                  <a:cxn ang="0">
                    <a:pos x="478" y="12"/>
                  </a:cxn>
                  <a:cxn ang="0">
                    <a:pos x="418" y="6"/>
                  </a:cxn>
                  <a:cxn ang="0">
                    <a:pos x="359" y="0"/>
                  </a:cxn>
                  <a:cxn ang="0">
                    <a:pos x="287" y="6"/>
                  </a:cxn>
                  <a:cxn ang="0">
                    <a:pos x="221" y="18"/>
                  </a:cxn>
                  <a:cxn ang="0">
                    <a:pos x="161" y="36"/>
                  </a:cxn>
                  <a:cxn ang="0">
                    <a:pos x="107" y="66"/>
                  </a:cxn>
                  <a:cxn ang="0">
                    <a:pos x="60" y="96"/>
                  </a:cxn>
                  <a:cxn ang="0">
                    <a:pos x="30" y="132"/>
                  </a:cxn>
                  <a:cxn ang="0">
                    <a:pos x="6" y="174"/>
                  </a:cxn>
                  <a:cxn ang="0">
                    <a:pos x="0" y="216"/>
                  </a:cxn>
                  <a:cxn ang="0">
                    <a:pos x="6" y="257"/>
                  </a:cxn>
                  <a:cxn ang="0">
                    <a:pos x="30" y="299"/>
                  </a:cxn>
                  <a:cxn ang="0">
                    <a:pos x="60" y="335"/>
                  </a:cxn>
                  <a:cxn ang="0">
                    <a:pos x="107" y="371"/>
                  </a:cxn>
                  <a:cxn ang="0">
                    <a:pos x="161" y="395"/>
                  </a:cxn>
                  <a:cxn ang="0">
                    <a:pos x="221" y="413"/>
                  </a:cxn>
                  <a:cxn ang="0">
                    <a:pos x="287" y="425"/>
                  </a:cxn>
                  <a:cxn ang="0">
                    <a:pos x="359" y="431"/>
                  </a:cxn>
                  <a:cxn ang="0">
                    <a:pos x="430" y="425"/>
                  </a:cxn>
                  <a:cxn ang="0">
                    <a:pos x="496" y="413"/>
                  </a:cxn>
                  <a:cxn ang="0">
                    <a:pos x="562" y="395"/>
                  </a:cxn>
                  <a:cxn ang="0">
                    <a:pos x="610" y="371"/>
                  </a:cxn>
                  <a:cxn ang="0">
                    <a:pos x="657" y="335"/>
                  </a:cxn>
                  <a:cxn ang="0">
                    <a:pos x="687" y="299"/>
                  </a:cxn>
                  <a:cxn ang="0">
                    <a:pos x="711" y="257"/>
                  </a:cxn>
                  <a:cxn ang="0">
                    <a:pos x="717" y="216"/>
                  </a:cxn>
                  <a:cxn ang="0">
                    <a:pos x="717" y="204"/>
                  </a:cxn>
                  <a:cxn ang="0">
                    <a:pos x="711" y="192"/>
                  </a:cxn>
                  <a:cxn ang="0">
                    <a:pos x="687" y="198"/>
                  </a:cxn>
                  <a:cxn ang="0">
                    <a:pos x="693" y="210"/>
                  </a:cxn>
                  <a:cxn ang="0">
                    <a:pos x="693" y="216"/>
                  </a:cxn>
                  <a:cxn ang="0">
                    <a:pos x="693" y="216"/>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lnTo>
                      <a:pt x="693" y="216"/>
                    </a:lnTo>
                    <a:close/>
                  </a:path>
                </a:pathLst>
              </a:custGeom>
              <a:solidFill>
                <a:schemeClr val="accent2"/>
              </a:solidFill>
              <a:ln w="9525">
                <a:noFill/>
                <a:round/>
                <a:headEnd/>
                <a:tailEnd/>
              </a:ln>
            </p:spPr>
            <p:txBody>
              <a:bodyPr/>
              <a:lstStyle/>
              <a:p>
                <a:pPr>
                  <a:defRPr/>
                </a:pPr>
                <a:endParaRPr lang="en-US" dirty="0"/>
              </a:p>
            </p:txBody>
          </p:sp>
          <p:sp>
            <p:nvSpPr>
              <p:cNvPr id="30" name="Freeform 44"/>
              <p:cNvSpPr>
                <a:spLocks/>
              </p:cNvSpPr>
              <p:nvPr/>
            </p:nvSpPr>
            <p:spPr bwMode="hidden">
              <a:xfrm>
                <a:off x="4349" y="3510"/>
                <a:ext cx="909" cy="533"/>
              </a:xfrm>
              <a:custGeom>
                <a:avLst/>
                <a:gdLst/>
                <a:ahLst/>
                <a:cxnLst>
                  <a:cxn ang="0">
                    <a:pos x="616" y="0"/>
                  </a:cxn>
                  <a:cxn ang="0">
                    <a:pos x="616" y="18"/>
                  </a:cxn>
                  <a:cxn ang="0">
                    <a:pos x="724" y="60"/>
                  </a:cxn>
                  <a:cxn ang="0">
                    <a:pos x="765" y="84"/>
                  </a:cxn>
                  <a:cxn ang="0">
                    <a:pos x="807" y="114"/>
                  </a:cxn>
                  <a:cxn ang="0">
                    <a:pos x="837" y="144"/>
                  </a:cxn>
                  <a:cxn ang="0">
                    <a:pos x="861" y="180"/>
                  </a:cxn>
                  <a:cxn ang="0">
                    <a:pos x="873" y="216"/>
                  </a:cxn>
                  <a:cxn ang="0">
                    <a:pos x="879" y="258"/>
                  </a:cxn>
                  <a:cxn ang="0">
                    <a:pos x="873" y="311"/>
                  </a:cxn>
                  <a:cxn ang="0">
                    <a:pos x="843" y="359"/>
                  </a:cxn>
                  <a:cxn ang="0">
                    <a:pos x="807" y="401"/>
                  </a:cxn>
                  <a:cxn ang="0">
                    <a:pos x="753" y="443"/>
                  </a:cxn>
                  <a:cxn ang="0">
                    <a:pos x="694" y="473"/>
                  </a:cxn>
                  <a:cxn ang="0">
                    <a:pos x="622" y="497"/>
                  </a:cxn>
                  <a:cxn ang="0">
                    <a:pos x="538" y="509"/>
                  </a:cxn>
                  <a:cxn ang="0">
                    <a:pos x="455" y="515"/>
                  </a:cxn>
                  <a:cxn ang="0">
                    <a:pos x="371" y="509"/>
                  </a:cxn>
                  <a:cxn ang="0">
                    <a:pos x="287" y="497"/>
                  </a:cxn>
                  <a:cxn ang="0">
                    <a:pos x="215" y="473"/>
                  </a:cxn>
                  <a:cxn ang="0">
                    <a:pos x="156" y="443"/>
                  </a:cxn>
                  <a:cxn ang="0">
                    <a:pos x="102" y="401"/>
                  </a:cxn>
                  <a:cxn ang="0">
                    <a:pos x="66" y="359"/>
                  </a:cxn>
                  <a:cxn ang="0">
                    <a:pos x="36" y="311"/>
                  </a:cxn>
                  <a:cxn ang="0">
                    <a:pos x="30" y="258"/>
                  </a:cxn>
                  <a:cxn ang="0">
                    <a:pos x="36" y="222"/>
                  </a:cxn>
                  <a:cxn ang="0">
                    <a:pos x="48" y="186"/>
                  </a:cxn>
                  <a:cxn ang="0">
                    <a:pos x="66" y="156"/>
                  </a:cxn>
                  <a:cxn ang="0">
                    <a:pos x="90" y="126"/>
                  </a:cxn>
                  <a:cxn ang="0">
                    <a:pos x="66" y="114"/>
                  </a:cxn>
                  <a:cxn ang="0">
                    <a:pos x="36" y="144"/>
                  </a:cxn>
                  <a:cxn ang="0">
                    <a:pos x="18" y="180"/>
                  </a:cxn>
                  <a:cxn ang="0">
                    <a:pos x="6" y="216"/>
                  </a:cxn>
                  <a:cxn ang="0">
                    <a:pos x="0" y="258"/>
                  </a:cxn>
                  <a:cxn ang="0">
                    <a:pos x="12" y="311"/>
                  </a:cxn>
                  <a:cxn ang="0">
                    <a:pos x="36" y="365"/>
                  </a:cxn>
                  <a:cxn ang="0">
                    <a:pos x="78" y="413"/>
                  </a:cxn>
                  <a:cxn ang="0">
                    <a:pos x="132" y="449"/>
                  </a:cxn>
                  <a:cxn ang="0">
                    <a:pos x="203" y="485"/>
                  </a:cxn>
                  <a:cxn ang="0">
                    <a:pos x="275" y="509"/>
                  </a:cxn>
                  <a:cxn ang="0">
                    <a:pos x="365" y="527"/>
                  </a:cxn>
                  <a:cxn ang="0">
                    <a:pos x="455" y="533"/>
                  </a:cxn>
                  <a:cxn ang="0">
                    <a:pos x="544" y="527"/>
                  </a:cxn>
                  <a:cxn ang="0">
                    <a:pos x="634" y="509"/>
                  </a:cxn>
                  <a:cxn ang="0">
                    <a:pos x="712" y="485"/>
                  </a:cxn>
                  <a:cxn ang="0">
                    <a:pos x="777" y="449"/>
                  </a:cxn>
                  <a:cxn ang="0">
                    <a:pos x="831" y="413"/>
                  </a:cxn>
                  <a:cxn ang="0">
                    <a:pos x="873" y="365"/>
                  </a:cxn>
                  <a:cxn ang="0">
                    <a:pos x="897" y="311"/>
                  </a:cxn>
                  <a:cxn ang="0">
                    <a:pos x="909" y="258"/>
                  </a:cxn>
                  <a:cxn ang="0">
                    <a:pos x="903" y="216"/>
                  </a:cxn>
                  <a:cxn ang="0">
                    <a:pos x="885" y="174"/>
                  </a:cxn>
                  <a:cxn ang="0">
                    <a:pos x="861" y="132"/>
                  </a:cxn>
                  <a:cxn ang="0">
                    <a:pos x="825" y="102"/>
                  </a:cxn>
                  <a:cxn ang="0">
                    <a:pos x="783" y="66"/>
                  </a:cxn>
                  <a:cxn ang="0">
                    <a:pos x="735" y="42"/>
                  </a:cxn>
                  <a:cxn ang="0">
                    <a:pos x="616" y="0"/>
                  </a:cxn>
                  <a:cxn ang="0">
                    <a:pos x="616" y="0"/>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2">
                      <a:gamma/>
                      <a:tint val="96863"/>
                      <a:invGamma/>
                    </a:schemeClr>
                  </a:gs>
                  <a:gs pos="100000">
                    <a:schemeClr val="accent2"/>
                  </a:gs>
                </a:gsLst>
                <a:lin ang="0" scaled="1"/>
              </a:gradFill>
              <a:ln w="9525">
                <a:noFill/>
                <a:round/>
                <a:headEnd/>
                <a:tailEnd/>
              </a:ln>
            </p:spPr>
            <p:txBody>
              <a:bodyPr/>
              <a:lstStyle/>
              <a:p>
                <a:pPr>
                  <a:defRPr/>
                </a:pPr>
                <a:endParaRPr lang="en-US" dirty="0"/>
              </a:p>
            </p:txBody>
          </p:sp>
          <p:sp>
            <p:nvSpPr>
              <p:cNvPr id="31" name="Freeform 45"/>
              <p:cNvSpPr>
                <a:spLocks/>
              </p:cNvSpPr>
              <p:nvPr/>
            </p:nvSpPr>
            <p:spPr bwMode="hidden">
              <a:xfrm>
                <a:off x="4564" y="3492"/>
                <a:ext cx="365" cy="66"/>
              </a:xfrm>
              <a:custGeom>
                <a:avLst/>
                <a:gdLst/>
                <a:ahLst/>
                <a:cxnLst>
                  <a:cxn ang="0">
                    <a:pos x="240" y="18"/>
                  </a:cxn>
                  <a:cxn ang="0">
                    <a:pos x="299" y="24"/>
                  </a:cxn>
                  <a:cxn ang="0">
                    <a:pos x="359" y="30"/>
                  </a:cxn>
                  <a:cxn ang="0">
                    <a:pos x="365" y="12"/>
                  </a:cxn>
                  <a:cxn ang="0">
                    <a:pos x="305" y="6"/>
                  </a:cxn>
                  <a:cxn ang="0">
                    <a:pos x="240" y="0"/>
                  </a:cxn>
                  <a:cxn ang="0">
                    <a:pos x="174" y="6"/>
                  </a:cxn>
                  <a:cxn ang="0">
                    <a:pos x="114" y="12"/>
                  </a:cxn>
                  <a:cxn ang="0">
                    <a:pos x="0" y="42"/>
                  </a:cxn>
                  <a:cxn ang="0">
                    <a:pos x="0" y="66"/>
                  </a:cxn>
                  <a:cxn ang="0">
                    <a:pos x="54" y="48"/>
                  </a:cxn>
                  <a:cxn ang="0">
                    <a:pos x="114" y="30"/>
                  </a:cxn>
                  <a:cxn ang="0">
                    <a:pos x="174" y="24"/>
                  </a:cxn>
                  <a:cxn ang="0">
                    <a:pos x="240" y="18"/>
                  </a:cxn>
                  <a:cxn ang="0">
                    <a:pos x="240" y="18"/>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pPr>
                  <a:defRPr/>
                </a:pPr>
                <a:endParaRPr lang="en-US" dirty="0"/>
              </a:p>
            </p:txBody>
          </p:sp>
          <p:sp>
            <p:nvSpPr>
              <p:cNvPr id="32" name="Freeform 46"/>
              <p:cNvSpPr>
                <a:spLocks/>
              </p:cNvSpPr>
              <p:nvPr/>
            </p:nvSpPr>
            <p:spPr bwMode="hidden">
              <a:xfrm>
                <a:off x="4463" y="3558"/>
                <a:ext cx="66" cy="48"/>
              </a:xfrm>
              <a:custGeom>
                <a:avLst/>
                <a:gdLst/>
                <a:ahLst/>
                <a:cxnLst>
                  <a:cxn ang="0">
                    <a:pos x="66" y="18"/>
                  </a:cxn>
                  <a:cxn ang="0">
                    <a:pos x="48" y="0"/>
                  </a:cxn>
                  <a:cxn ang="0">
                    <a:pos x="24" y="12"/>
                  </a:cxn>
                  <a:cxn ang="0">
                    <a:pos x="0" y="30"/>
                  </a:cxn>
                  <a:cxn ang="0">
                    <a:pos x="12" y="48"/>
                  </a:cxn>
                  <a:cxn ang="0">
                    <a:pos x="42" y="30"/>
                  </a:cxn>
                  <a:cxn ang="0">
                    <a:pos x="66" y="18"/>
                  </a:cxn>
                  <a:cxn ang="0">
                    <a:pos x="66" y="18"/>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pPr>
                  <a:defRPr/>
                </a:pPr>
                <a:endParaRPr lang="en-US" dirty="0"/>
              </a:p>
            </p:txBody>
          </p:sp>
          <p:sp>
            <p:nvSpPr>
              <p:cNvPr id="33" name="Oval 47"/>
              <p:cNvSpPr>
                <a:spLocks noChangeArrowheads="1"/>
              </p:cNvSpPr>
              <p:nvPr/>
            </p:nvSpPr>
            <p:spPr bwMode="hidden">
              <a:xfrm>
                <a:off x="4546" y="3608"/>
                <a:ext cx="518" cy="319"/>
              </a:xfrm>
              <a:prstGeom prst="ellipse">
                <a:avLst/>
              </a:prstGeom>
              <a:gradFill rotWithShape="0">
                <a:gsLst>
                  <a:gs pos="0">
                    <a:schemeClr val="accent2">
                      <a:gamma/>
                      <a:shade val="94118"/>
                      <a:invGamma/>
                    </a:schemeClr>
                  </a:gs>
                  <a:gs pos="100000">
                    <a:schemeClr val="accent2"/>
                  </a:gs>
                </a:gsLst>
                <a:lin ang="0" scaled="1"/>
              </a:gradFill>
              <a:ln w="9525">
                <a:noFill/>
                <a:round/>
                <a:headEnd/>
                <a:tailEnd/>
              </a:ln>
              <a:effectLst/>
            </p:spPr>
            <p:txBody>
              <a:bodyPr/>
              <a:lstStyle/>
              <a:p>
                <a:pPr>
                  <a:defRPr/>
                </a:pPr>
                <a:endParaRPr lang="en-US" dirty="0"/>
              </a:p>
            </p:txBody>
          </p:sp>
          <p:sp>
            <p:nvSpPr>
              <p:cNvPr id="34" name="Oval 48"/>
              <p:cNvSpPr>
                <a:spLocks noChangeArrowheads="1"/>
              </p:cNvSpPr>
              <p:nvPr/>
            </p:nvSpPr>
            <p:spPr bwMode="hidden">
              <a:xfrm>
                <a:off x="4578" y="3630"/>
                <a:ext cx="446" cy="271"/>
              </a:xfrm>
              <a:prstGeom prst="ellipse">
                <a:avLst/>
              </a:prstGeom>
              <a:gradFill rotWithShape="0">
                <a:gsLst>
                  <a:gs pos="0">
                    <a:schemeClr val="accent2">
                      <a:gamma/>
                      <a:tint val="96863"/>
                      <a:invGamma/>
                    </a:schemeClr>
                  </a:gs>
                  <a:gs pos="100000">
                    <a:schemeClr val="accent2"/>
                  </a:gs>
                </a:gsLst>
                <a:lin ang="5400000" scaled="1"/>
              </a:gradFill>
              <a:ln w="9525">
                <a:noFill/>
                <a:round/>
                <a:headEnd/>
                <a:tailEnd/>
              </a:ln>
              <a:effectLst/>
            </p:spPr>
            <p:txBody>
              <a:bodyPr/>
              <a:lstStyle/>
              <a:p>
                <a:pPr>
                  <a:defRPr/>
                </a:pPr>
                <a:endParaRPr lang="en-US" dirty="0"/>
              </a:p>
            </p:txBody>
          </p:sp>
          <p:sp>
            <p:nvSpPr>
              <p:cNvPr id="35" name="Oval 49"/>
              <p:cNvSpPr>
                <a:spLocks noChangeArrowheads="1"/>
              </p:cNvSpPr>
              <p:nvPr/>
            </p:nvSpPr>
            <p:spPr bwMode="hidden">
              <a:xfrm>
                <a:off x="4610" y="3650"/>
                <a:ext cx="386" cy="233"/>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pPr>
                  <a:defRPr/>
                </a:pPr>
                <a:endParaRPr lang="en-US" dirty="0"/>
              </a:p>
            </p:txBody>
          </p:sp>
          <p:sp>
            <p:nvSpPr>
              <p:cNvPr id="36" name="Oval 50"/>
              <p:cNvSpPr>
                <a:spLocks noChangeArrowheads="1"/>
              </p:cNvSpPr>
              <p:nvPr/>
            </p:nvSpPr>
            <p:spPr bwMode="hidden">
              <a:xfrm>
                <a:off x="4654" y="3678"/>
                <a:ext cx="298" cy="177"/>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pPr>
                  <a:defRPr/>
                </a:pPr>
                <a:endParaRPr lang="en-US" dirty="0"/>
              </a:p>
            </p:txBody>
          </p:sp>
          <p:sp>
            <p:nvSpPr>
              <p:cNvPr id="37" name="Oval 51"/>
              <p:cNvSpPr>
                <a:spLocks noChangeArrowheads="1"/>
              </p:cNvSpPr>
              <p:nvPr/>
            </p:nvSpPr>
            <p:spPr bwMode="hidden">
              <a:xfrm>
                <a:off x="4690" y="3698"/>
                <a:ext cx="222" cy="139"/>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pPr>
                  <a:defRPr/>
                </a:pPr>
                <a:endParaRPr lang="en-US" dirty="0"/>
              </a:p>
            </p:txBody>
          </p:sp>
          <p:sp>
            <p:nvSpPr>
              <p:cNvPr id="38" name="Oval 52"/>
              <p:cNvSpPr>
                <a:spLocks noChangeArrowheads="1"/>
              </p:cNvSpPr>
              <p:nvPr/>
            </p:nvSpPr>
            <p:spPr bwMode="hidden">
              <a:xfrm>
                <a:off x="4738" y="3728"/>
                <a:ext cx="126" cy="81"/>
              </a:xfrm>
              <a:prstGeom prst="ellipse">
                <a:avLst/>
              </a:prstGeom>
              <a:gradFill rotWithShape="0">
                <a:gsLst>
                  <a:gs pos="0">
                    <a:schemeClr val="accent2">
                      <a:gamma/>
                      <a:shade val="96863"/>
                      <a:invGamma/>
                    </a:schemeClr>
                  </a:gs>
                  <a:gs pos="100000">
                    <a:schemeClr val="accent2"/>
                  </a:gs>
                </a:gsLst>
                <a:lin ang="5400000" scaled="1"/>
              </a:gradFill>
              <a:ln w="9525">
                <a:noFill/>
                <a:round/>
                <a:headEnd/>
                <a:tailEnd/>
              </a:ln>
              <a:effectLst/>
            </p:spPr>
            <p:txBody>
              <a:bodyPr/>
              <a:lstStyle/>
              <a:p>
                <a:pPr>
                  <a:defRPr/>
                </a:pPr>
                <a:endParaRPr lang="en-US" dirty="0"/>
              </a:p>
            </p:txBody>
          </p:sp>
        </p:grpSp>
        <p:grpSp>
          <p:nvGrpSpPr>
            <p:cNvPr id="9" name="Group 53"/>
            <p:cNvGrpSpPr>
              <a:grpSpLocks/>
            </p:cNvGrpSpPr>
            <p:nvPr userDrawn="1"/>
          </p:nvGrpSpPr>
          <p:grpSpPr bwMode="auto">
            <a:xfrm>
              <a:off x="5280" y="3024"/>
              <a:ext cx="425" cy="258"/>
              <a:chOff x="5280" y="3024"/>
              <a:chExt cx="425" cy="258"/>
            </a:xfrm>
          </p:grpSpPr>
          <p:sp>
            <p:nvSpPr>
              <p:cNvPr id="10" name="Freeform 54"/>
              <p:cNvSpPr>
                <a:spLocks/>
              </p:cNvSpPr>
              <p:nvPr/>
            </p:nvSpPr>
            <p:spPr bwMode="hidden">
              <a:xfrm>
                <a:off x="5280" y="3186"/>
                <a:ext cx="383" cy="96"/>
              </a:xfrm>
              <a:custGeom>
                <a:avLst/>
                <a:gdLst/>
                <a:ahLst/>
                <a:cxnLst>
                  <a:cxn ang="0">
                    <a:pos x="209" y="96"/>
                  </a:cxn>
                  <a:cxn ang="0">
                    <a:pos x="143" y="90"/>
                  </a:cxn>
                  <a:cxn ang="0">
                    <a:pos x="83" y="66"/>
                  </a:cxn>
                  <a:cxn ang="0">
                    <a:pos x="35" y="36"/>
                  </a:cxn>
                  <a:cxn ang="0">
                    <a:pos x="6" y="0"/>
                  </a:cxn>
                  <a:cxn ang="0">
                    <a:pos x="0" y="6"/>
                  </a:cxn>
                  <a:cxn ang="0">
                    <a:pos x="29" y="42"/>
                  </a:cxn>
                  <a:cxn ang="0">
                    <a:pos x="77" y="72"/>
                  </a:cxn>
                  <a:cxn ang="0">
                    <a:pos x="137" y="90"/>
                  </a:cxn>
                  <a:cxn ang="0">
                    <a:pos x="209" y="96"/>
                  </a:cxn>
                  <a:cxn ang="0">
                    <a:pos x="263" y="90"/>
                  </a:cxn>
                  <a:cxn ang="0">
                    <a:pos x="311" y="84"/>
                  </a:cxn>
                  <a:cxn ang="0">
                    <a:pos x="352" y="66"/>
                  </a:cxn>
                  <a:cxn ang="0">
                    <a:pos x="382" y="42"/>
                  </a:cxn>
                  <a:cxn ang="0">
                    <a:pos x="376" y="42"/>
                  </a:cxn>
                  <a:cxn ang="0">
                    <a:pos x="346" y="66"/>
                  </a:cxn>
                  <a:cxn ang="0">
                    <a:pos x="305" y="78"/>
                  </a:cxn>
                  <a:cxn ang="0">
                    <a:pos x="263" y="90"/>
                  </a:cxn>
                  <a:cxn ang="0">
                    <a:pos x="209" y="96"/>
                  </a:cxn>
                  <a:cxn ang="0">
                    <a:pos x="209" y="96"/>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lnTo>
                      <a:pt x="209" y="96"/>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en-US" dirty="0"/>
              </a:p>
            </p:txBody>
          </p:sp>
          <p:sp>
            <p:nvSpPr>
              <p:cNvPr id="11" name="Freeform 55"/>
              <p:cNvSpPr>
                <a:spLocks/>
              </p:cNvSpPr>
              <p:nvPr/>
            </p:nvSpPr>
            <p:spPr bwMode="hidden">
              <a:xfrm>
                <a:off x="5315" y="3024"/>
                <a:ext cx="258" cy="54"/>
              </a:xfrm>
              <a:custGeom>
                <a:avLst/>
                <a:gdLst/>
                <a:ahLst/>
                <a:cxnLst>
                  <a:cxn ang="0">
                    <a:pos x="174" y="0"/>
                  </a:cxn>
                  <a:cxn ang="0">
                    <a:pos x="216" y="6"/>
                  </a:cxn>
                  <a:cxn ang="0">
                    <a:pos x="258" y="12"/>
                  </a:cxn>
                  <a:cxn ang="0">
                    <a:pos x="252" y="6"/>
                  </a:cxn>
                  <a:cxn ang="0">
                    <a:pos x="216" y="0"/>
                  </a:cxn>
                  <a:cxn ang="0">
                    <a:pos x="174" y="0"/>
                  </a:cxn>
                  <a:cxn ang="0">
                    <a:pos x="120" y="6"/>
                  </a:cxn>
                  <a:cxn ang="0">
                    <a:pos x="78" y="12"/>
                  </a:cxn>
                  <a:cxn ang="0">
                    <a:pos x="36" y="30"/>
                  </a:cxn>
                  <a:cxn ang="0">
                    <a:pos x="0" y="48"/>
                  </a:cxn>
                  <a:cxn ang="0">
                    <a:pos x="6" y="54"/>
                  </a:cxn>
                  <a:cxn ang="0">
                    <a:pos x="36" y="36"/>
                  </a:cxn>
                  <a:cxn ang="0">
                    <a:pos x="78" y="18"/>
                  </a:cxn>
                  <a:cxn ang="0">
                    <a:pos x="120" y="6"/>
                  </a:cxn>
                  <a:cxn ang="0">
                    <a:pos x="174" y="0"/>
                  </a:cxn>
                  <a:cxn ang="0">
                    <a:pos x="174" y="0"/>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lnTo>
                      <a:pt x="174" y="0"/>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en-US" dirty="0"/>
              </a:p>
            </p:txBody>
          </p:sp>
          <p:sp>
            <p:nvSpPr>
              <p:cNvPr id="12" name="Freeform 56"/>
              <p:cNvSpPr>
                <a:spLocks/>
              </p:cNvSpPr>
              <p:nvPr/>
            </p:nvSpPr>
            <p:spPr bwMode="hidden">
              <a:xfrm>
                <a:off x="5645" y="3066"/>
                <a:ext cx="60" cy="156"/>
              </a:xfrm>
              <a:custGeom>
                <a:avLst/>
                <a:gdLst/>
                <a:ahLst/>
                <a:cxnLst>
                  <a:cxn ang="0">
                    <a:pos x="54" y="90"/>
                  </a:cxn>
                  <a:cxn ang="0">
                    <a:pos x="48" y="126"/>
                  </a:cxn>
                  <a:cxn ang="0">
                    <a:pos x="24" y="156"/>
                  </a:cxn>
                  <a:cxn ang="0">
                    <a:pos x="30" y="156"/>
                  </a:cxn>
                  <a:cxn ang="0">
                    <a:pos x="54" y="126"/>
                  </a:cxn>
                  <a:cxn ang="0">
                    <a:pos x="60" y="90"/>
                  </a:cxn>
                  <a:cxn ang="0">
                    <a:pos x="54" y="66"/>
                  </a:cxn>
                  <a:cxn ang="0">
                    <a:pos x="48" y="42"/>
                  </a:cxn>
                  <a:cxn ang="0">
                    <a:pos x="30" y="18"/>
                  </a:cxn>
                  <a:cxn ang="0">
                    <a:pos x="6" y="0"/>
                  </a:cxn>
                  <a:cxn ang="0">
                    <a:pos x="0" y="6"/>
                  </a:cxn>
                  <a:cxn ang="0">
                    <a:pos x="24" y="24"/>
                  </a:cxn>
                  <a:cxn ang="0">
                    <a:pos x="42" y="42"/>
                  </a:cxn>
                  <a:cxn ang="0">
                    <a:pos x="48" y="66"/>
                  </a:cxn>
                  <a:cxn ang="0">
                    <a:pos x="54" y="90"/>
                  </a:cxn>
                  <a:cxn ang="0">
                    <a:pos x="54" y="90"/>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lnTo>
                      <a:pt x="54" y="90"/>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en-US" dirty="0"/>
              </a:p>
            </p:txBody>
          </p:sp>
          <p:sp>
            <p:nvSpPr>
              <p:cNvPr id="13" name="Freeform 57"/>
              <p:cNvSpPr>
                <a:spLocks/>
              </p:cNvSpPr>
              <p:nvPr/>
            </p:nvSpPr>
            <p:spPr bwMode="hidden">
              <a:xfrm>
                <a:off x="5375" y="3246"/>
                <a:ext cx="192" cy="18"/>
              </a:xfrm>
              <a:custGeom>
                <a:avLst/>
                <a:gdLst/>
                <a:ahLst/>
                <a:cxnLst>
                  <a:cxn ang="0">
                    <a:pos x="114" y="12"/>
                  </a:cxn>
                  <a:cxn ang="0">
                    <a:pos x="72" y="6"/>
                  </a:cxn>
                  <a:cxn ang="0">
                    <a:pos x="30" y="0"/>
                  </a:cxn>
                  <a:cxn ang="0">
                    <a:pos x="0" y="0"/>
                  </a:cxn>
                  <a:cxn ang="0">
                    <a:pos x="54" y="12"/>
                  </a:cxn>
                  <a:cxn ang="0">
                    <a:pos x="114" y="18"/>
                  </a:cxn>
                  <a:cxn ang="0">
                    <a:pos x="156" y="18"/>
                  </a:cxn>
                  <a:cxn ang="0">
                    <a:pos x="192" y="12"/>
                  </a:cxn>
                  <a:cxn ang="0">
                    <a:pos x="186" y="0"/>
                  </a:cxn>
                  <a:cxn ang="0">
                    <a:pos x="150" y="6"/>
                  </a:cxn>
                  <a:cxn ang="0">
                    <a:pos x="114" y="12"/>
                  </a:cxn>
                  <a:cxn ang="0">
                    <a:pos x="114" y="12"/>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lnTo>
                      <a:pt x="114" y="12"/>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en-US" dirty="0"/>
              </a:p>
            </p:txBody>
          </p:sp>
          <p:sp>
            <p:nvSpPr>
              <p:cNvPr id="14" name="Freeform 58"/>
              <p:cNvSpPr>
                <a:spLocks/>
              </p:cNvSpPr>
              <p:nvPr/>
            </p:nvSpPr>
            <p:spPr bwMode="hidden">
              <a:xfrm>
                <a:off x="5304" y="3042"/>
                <a:ext cx="161" cy="186"/>
              </a:xfrm>
              <a:custGeom>
                <a:avLst/>
                <a:gdLst/>
                <a:ahLst/>
                <a:cxnLst>
                  <a:cxn ang="0">
                    <a:pos x="11" y="114"/>
                  </a:cxn>
                  <a:cxn ang="0">
                    <a:pos x="17" y="96"/>
                  </a:cxn>
                  <a:cxn ang="0">
                    <a:pos x="23" y="78"/>
                  </a:cxn>
                  <a:cxn ang="0">
                    <a:pos x="53" y="42"/>
                  </a:cxn>
                  <a:cxn ang="0">
                    <a:pos x="101" y="18"/>
                  </a:cxn>
                  <a:cxn ang="0">
                    <a:pos x="155" y="6"/>
                  </a:cxn>
                  <a:cxn ang="0">
                    <a:pos x="161" y="0"/>
                  </a:cxn>
                  <a:cxn ang="0">
                    <a:pos x="95" y="12"/>
                  </a:cxn>
                  <a:cxn ang="0">
                    <a:pos x="47" y="36"/>
                  </a:cxn>
                  <a:cxn ang="0">
                    <a:pos x="11" y="72"/>
                  </a:cxn>
                  <a:cxn ang="0">
                    <a:pos x="5" y="90"/>
                  </a:cxn>
                  <a:cxn ang="0">
                    <a:pos x="0" y="114"/>
                  </a:cxn>
                  <a:cxn ang="0">
                    <a:pos x="11" y="150"/>
                  </a:cxn>
                  <a:cxn ang="0">
                    <a:pos x="23" y="168"/>
                  </a:cxn>
                  <a:cxn ang="0">
                    <a:pos x="41" y="186"/>
                  </a:cxn>
                  <a:cxn ang="0">
                    <a:pos x="65" y="186"/>
                  </a:cxn>
                  <a:cxn ang="0">
                    <a:pos x="41" y="168"/>
                  </a:cxn>
                  <a:cxn ang="0">
                    <a:pos x="23" y="150"/>
                  </a:cxn>
                  <a:cxn ang="0">
                    <a:pos x="17" y="132"/>
                  </a:cxn>
                  <a:cxn ang="0">
                    <a:pos x="11" y="114"/>
                  </a:cxn>
                  <a:cxn ang="0">
                    <a:pos x="11" y="114"/>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lnTo>
                      <a:pt x="11" y="114"/>
                    </a:lnTo>
                    <a:close/>
                  </a:path>
                </a:pathLst>
              </a:custGeom>
              <a:gradFill rotWithShape="0">
                <a:gsLst>
                  <a:gs pos="0">
                    <a:schemeClr val="bg1"/>
                  </a:gs>
                  <a:gs pos="100000">
                    <a:schemeClr val="accent2"/>
                  </a:gs>
                </a:gsLst>
                <a:lin ang="5400000" scaled="1"/>
              </a:gradFill>
              <a:ln w="9525">
                <a:noFill/>
                <a:round/>
                <a:headEnd/>
                <a:tailEnd/>
              </a:ln>
            </p:spPr>
            <p:txBody>
              <a:bodyPr/>
              <a:lstStyle/>
              <a:p>
                <a:pPr>
                  <a:defRPr/>
                </a:pPr>
                <a:endParaRPr lang="en-US" dirty="0"/>
              </a:p>
            </p:txBody>
          </p:sp>
          <p:sp>
            <p:nvSpPr>
              <p:cNvPr id="15" name="Freeform 59"/>
              <p:cNvSpPr>
                <a:spLocks/>
              </p:cNvSpPr>
              <p:nvPr/>
            </p:nvSpPr>
            <p:spPr bwMode="hidden">
              <a:xfrm>
                <a:off x="5489" y="3042"/>
                <a:ext cx="186" cy="210"/>
              </a:xfrm>
              <a:custGeom>
                <a:avLst/>
                <a:gdLst/>
                <a:ahLst/>
                <a:cxnLst>
                  <a:cxn ang="0">
                    <a:pos x="0" y="6"/>
                  </a:cxn>
                  <a:cxn ang="0">
                    <a:pos x="66" y="12"/>
                  </a:cxn>
                  <a:cxn ang="0">
                    <a:pos x="119" y="36"/>
                  </a:cxn>
                  <a:cxn ang="0">
                    <a:pos x="155" y="72"/>
                  </a:cxn>
                  <a:cxn ang="0">
                    <a:pos x="161" y="90"/>
                  </a:cxn>
                  <a:cxn ang="0">
                    <a:pos x="167" y="114"/>
                  </a:cxn>
                  <a:cxn ang="0">
                    <a:pos x="161" y="138"/>
                  </a:cxn>
                  <a:cxn ang="0">
                    <a:pos x="149" y="162"/>
                  </a:cxn>
                  <a:cxn ang="0">
                    <a:pos x="119" y="180"/>
                  </a:cxn>
                  <a:cxn ang="0">
                    <a:pos x="90" y="198"/>
                  </a:cxn>
                  <a:cxn ang="0">
                    <a:pos x="96" y="210"/>
                  </a:cxn>
                  <a:cxn ang="0">
                    <a:pos x="131" y="192"/>
                  </a:cxn>
                  <a:cxn ang="0">
                    <a:pos x="161" y="168"/>
                  </a:cxn>
                  <a:cxn ang="0">
                    <a:pos x="179" y="144"/>
                  </a:cxn>
                  <a:cxn ang="0">
                    <a:pos x="185" y="114"/>
                  </a:cxn>
                  <a:cxn ang="0">
                    <a:pos x="179" y="90"/>
                  </a:cxn>
                  <a:cxn ang="0">
                    <a:pos x="173" y="66"/>
                  </a:cxn>
                  <a:cxn ang="0">
                    <a:pos x="155" y="48"/>
                  </a:cxn>
                  <a:cxn ang="0">
                    <a:pos x="131" y="30"/>
                  </a:cxn>
                  <a:cxn ang="0">
                    <a:pos x="72" y="6"/>
                  </a:cxn>
                  <a:cxn ang="0">
                    <a:pos x="0" y="0"/>
                  </a:cxn>
                  <a:cxn ang="0">
                    <a:pos x="0" y="6"/>
                  </a:cxn>
                  <a:cxn ang="0">
                    <a:pos x="0" y="6"/>
                  </a:cxn>
                  <a:cxn ang="0">
                    <a:pos x="0" y="6"/>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lnTo>
                      <a:pt x="0" y="6"/>
                    </a:lnTo>
                    <a:lnTo>
                      <a:pt x="0" y="6"/>
                    </a:lnTo>
                    <a:close/>
                  </a:path>
                </a:pathLst>
              </a:custGeom>
              <a:gradFill rotWithShape="0">
                <a:gsLst>
                  <a:gs pos="0">
                    <a:schemeClr val="bg1"/>
                  </a:gs>
                  <a:gs pos="100000">
                    <a:schemeClr val="accent2"/>
                  </a:gs>
                </a:gsLst>
                <a:lin ang="5400000" scaled="1"/>
              </a:gradFill>
              <a:ln w="9525">
                <a:noFill/>
                <a:round/>
                <a:headEnd/>
                <a:tailEnd/>
              </a:ln>
            </p:spPr>
            <p:txBody>
              <a:bodyPr/>
              <a:lstStyle/>
              <a:p>
                <a:pPr>
                  <a:defRPr/>
                </a:pPr>
                <a:endParaRPr lang="en-US" dirty="0"/>
              </a:p>
            </p:txBody>
          </p:sp>
          <p:sp>
            <p:nvSpPr>
              <p:cNvPr id="16" name="Freeform 60"/>
              <p:cNvSpPr>
                <a:spLocks noEditPoints="1"/>
              </p:cNvSpPr>
              <p:nvPr/>
            </p:nvSpPr>
            <p:spPr bwMode="hidden">
              <a:xfrm>
                <a:off x="5345" y="3058"/>
                <a:ext cx="299" cy="186"/>
              </a:xfrm>
              <a:custGeom>
                <a:avLst/>
                <a:gdLst/>
                <a:ahLst/>
                <a:cxnLst>
                  <a:cxn ang="0">
                    <a:pos x="150" y="0"/>
                  </a:cxn>
                  <a:cxn ang="0">
                    <a:pos x="90" y="6"/>
                  </a:cxn>
                  <a:cxn ang="0">
                    <a:pos x="42" y="30"/>
                  </a:cxn>
                  <a:cxn ang="0">
                    <a:pos x="12" y="54"/>
                  </a:cxn>
                  <a:cxn ang="0">
                    <a:pos x="6" y="72"/>
                  </a:cxn>
                  <a:cxn ang="0">
                    <a:pos x="0" y="90"/>
                  </a:cxn>
                  <a:cxn ang="0">
                    <a:pos x="6" y="108"/>
                  </a:cxn>
                  <a:cxn ang="0">
                    <a:pos x="12" y="126"/>
                  </a:cxn>
                  <a:cxn ang="0">
                    <a:pos x="42" y="156"/>
                  </a:cxn>
                  <a:cxn ang="0">
                    <a:pos x="90" y="180"/>
                  </a:cxn>
                  <a:cxn ang="0">
                    <a:pos x="150" y="186"/>
                  </a:cxn>
                  <a:cxn ang="0">
                    <a:pos x="209" y="180"/>
                  </a:cxn>
                  <a:cxn ang="0">
                    <a:pos x="257" y="156"/>
                  </a:cxn>
                  <a:cxn ang="0">
                    <a:pos x="287" y="126"/>
                  </a:cxn>
                  <a:cxn ang="0">
                    <a:pos x="299" y="108"/>
                  </a:cxn>
                  <a:cxn ang="0">
                    <a:pos x="299" y="90"/>
                  </a:cxn>
                  <a:cxn ang="0">
                    <a:pos x="299" y="72"/>
                  </a:cxn>
                  <a:cxn ang="0">
                    <a:pos x="287" y="54"/>
                  </a:cxn>
                  <a:cxn ang="0">
                    <a:pos x="257" y="30"/>
                  </a:cxn>
                  <a:cxn ang="0">
                    <a:pos x="209" y="6"/>
                  </a:cxn>
                  <a:cxn ang="0">
                    <a:pos x="150" y="0"/>
                  </a:cxn>
                  <a:cxn ang="0">
                    <a:pos x="150" y="0"/>
                  </a:cxn>
                  <a:cxn ang="0">
                    <a:pos x="150" y="180"/>
                  </a:cxn>
                  <a:cxn ang="0">
                    <a:pos x="96" y="174"/>
                  </a:cxn>
                  <a:cxn ang="0">
                    <a:pos x="48" y="156"/>
                  </a:cxn>
                  <a:cxn ang="0">
                    <a:pos x="18" y="126"/>
                  </a:cxn>
                  <a:cxn ang="0">
                    <a:pos x="12" y="108"/>
                  </a:cxn>
                  <a:cxn ang="0">
                    <a:pos x="6" y="90"/>
                  </a:cxn>
                  <a:cxn ang="0">
                    <a:pos x="12" y="72"/>
                  </a:cxn>
                  <a:cxn ang="0">
                    <a:pos x="18" y="54"/>
                  </a:cxn>
                  <a:cxn ang="0">
                    <a:pos x="48" y="30"/>
                  </a:cxn>
                  <a:cxn ang="0">
                    <a:pos x="96" y="12"/>
                  </a:cxn>
                  <a:cxn ang="0">
                    <a:pos x="150" y="6"/>
                  </a:cxn>
                  <a:cxn ang="0">
                    <a:pos x="203" y="12"/>
                  </a:cxn>
                  <a:cxn ang="0">
                    <a:pos x="251" y="30"/>
                  </a:cxn>
                  <a:cxn ang="0">
                    <a:pos x="281" y="54"/>
                  </a:cxn>
                  <a:cxn ang="0">
                    <a:pos x="293" y="72"/>
                  </a:cxn>
                  <a:cxn ang="0">
                    <a:pos x="293" y="90"/>
                  </a:cxn>
                  <a:cxn ang="0">
                    <a:pos x="293" y="108"/>
                  </a:cxn>
                  <a:cxn ang="0">
                    <a:pos x="281" y="126"/>
                  </a:cxn>
                  <a:cxn ang="0">
                    <a:pos x="251" y="156"/>
                  </a:cxn>
                  <a:cxn ang="0">
                    <a:pos x="203" y="174"/>
                  </a:cxn>
                  <a:cxn ang="0">
                    <a:pos x="150" y="180"/>
                  </a:cxn>
                  <a:cxn ang="0">
                    <a:pos x="150" y="180"/>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lnTo>
                      <a:pt x="150" y="180"/>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en-US" dirty="0"/>
              </a:p>
            </p:txBody>
          </p:sp>
          <p:grpSp>
            <p:nvGrpSpPr>
              <p:cNvPr id="17" name="Group 61"/>
              <p:cNvGrpSpPr>
                <a:grpSpLocks/>
              </p:cNvGrpSpPr>
              <p:nvPr/>
            </p:nvGrpSpPr>
            <p:grpSpPr bwMode="auto">
              <a:xfrm>
                <a:off x="5381" y="3085"/>
                <a:ext cx="227" cy="132"/>
                <a:chOff x="5381" y="3085"/>
                <a:chExt cx="227" cy="132"/>
              </a:xfrm>
            </p:grpSpPr>
            <p:sp>
              <p:nvSpPr>
                <p:cNvPr id="18" name="Oval 62"/>
                <p:cNvSpPr>
                  <a:spLocks noChangeArrowheads="1"/>
                </p:cNvSpPr>
                <p:nvPr userDrawn="1"/>
              </p:nvSpPr>
              <p:spPr bwMode="hidden">
                <a:xfrm>
                  <a:off x="5381" y="3085"/>
                  <a:ext cx="227" cy="13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pPr>
                    <a:defRPr/>
                  </a:pPr>
                  <a:endParaRPr lang="en-US" dirty="0"/>
                </a:p>
              </p:txBody>
            </p:sp>
            <p:sp>
              <p:nvSpPr>
                <p:cNvPr id="19" name="Oval 63"/>
                <p:cNvSpPr>
                  <a:spLocks noChangeArrowheads="1"/>
                </p:cNvSpPr>
                <p:nvPr userDrawn="1"/>
              </p:nvSpPr>
              <p:spPr bwMode="hidden">
                <a:xfrm>
                  <a:off x="5403" y="3099"/>
                  <a:ext cx="182" cy="102"/>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pPr>
                    <a:defRPr/>
                  </a:pPr>
                  <a:endParaRPr lang="en-US" dirty="0"/>
                </a:p>
              </p:txBody>
            </p:sp>
            <p:sp>
              <p:nvSpPr>
                <p:cNvPr id="20" name="Oval 64"/>
                <p:cNvSpPr>
                  <a:spLocks noChangeArrowheads="1"/>
                </p:cNvSpPr>
                <p:nvPr userDrawn="1"/>
              </p:nvSpPr>
              <p:spPr bwMode="hidden">
                <a:xfrm>
                  <a:off x="5431" y="3109"/>
                  <a:ext cx="125" cy="8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pPr>
                    <a:defRPr/>
                  </a:pPr>
                  <a:endParaRPr lang="en-US" dirty="0"/>
                </a:p>
              </p:txBody>
            </p:sp>
            <p:sp>
              <p:nvSpPr>
                <p:cNvPr id="21" name="Oval 65"/>
                <p:cNvSpPr>
                  <a:spLocks noChangeArrowheads="1"/>
                </p:cNvSpPr>
                <p:nvPr userDrawn="1"/>
              </p:nvSpPr>
              <p:spPr bwMode="hidden">
                <a:xfrm>
                  <a:off x="5458" y="3125"/>
                  <a:ext cx="73" cy="47"/>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pPr>
                    <a:defRPr/>
                  </a:pPr>
                  <a:endParaRPr lang="en-US" dirty="0"/>
                </a:p>
              </p:txBody>
            </p:sp>
          </p:grpSp>
        </p:grpSp>
      </p:grpSp>
      <p:sp>
        <p:nvSpPr>
          <p:cNvPr id="87106" name="Rectangle 66"/>
          <p:cNvSpPr>
            <a:spLocks noGrp="1" noChangeArrowheads="1"/>
          </p:cNvSpPr>
          <p:nvPr>
            <p:ph type="ctrTitle" sz="quarter"/>
          </p:nvPr>
        </p:nvSpPr>
        <p:spPr>
          <a:xfrm>
            <a:off x="685800" y="1692275"/>
            <a:ext cx="7772400" cy="1736725"/>
          </a:xfrm>
        </p:spPr>
        <p:txBody>
          <a:bodyPr anchor="b"/>
          <a:lstStyle>
            <a:lvl1pPr>
              <a:defRPr sz="5400"/>
            </a:lvl1pPr>
          </a:lstStyle>
          <a:p>
            <a:r>
              <a:rPr lang="en-US"/>
              <a:t>Click to edit Master title style</a:t>
            </a:r>
          </a:p>
        </p:txBody>
      </p:sp>
      <p:sp>
        <p:nvSpPr>
          <p:cNvPr id="87107" name="Rectangle 67"/>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68" name="Rectangle 68"/>
          <p:cNvSpPr>
            <a:spLocks noGrp="1" noChangeArrowheads="1"/>
          </p:cNvSpPr>
          <p:nvPr>
            <p:ph type="dt" sz="quarter" idx="10"/>
          </p:nvPr>
        </p:nvSpPr>
        <p:spPr>
          <a:xfrm>
            <a:off x="457200" y="6248400"/>
            <a:ext cx="2133600" cy="457200"/>
          </a:xfrm>
        </p:spPr>
        <p:txBody>
          <a:bodyPr/>
          <a:lstStyle>
            <a:lvl1pPr>
              <a:defRPr/>
            </a:lvl1pPr>
          </a:lstStyle>
          <a:p>
            <a:pPr>
              <a:defRPr/>
            </a:pPr>
            <a:endParaRPr lang="en-US" dirty="0"/>
          </a:p>
        </p:txBody>
      </p:sp>
      <p:sp>
        <p:nvSpPr>
          <p:cNvPr id="69" name="Rectangle 69"/>
          <p:cNvSpPr>
            <a:spLocks noGrp="1" noChangeArrowheads="1"/>
          </p:cNvSpPr>
          <p:nvPr>
            <p:ph type="ftr" sz="quarter" idx="11"/>
          </p:nvPr>
        </p:nvSpPr>
        <p:spPr>
          <a:xfrm>
            <a:off x="3124200" y="6248400"/>
            <a:ext cx="2895600" cy="457200"/>
          </a:xfrm>
        </p:spPr>
        <p:txBody>
          <a:bodyPr/>
          <a:lstStyle>
            <a:lvl1pPr>
              <a:defRPr/>
            </a:lvl1pPr>
          </a:lstStyle>
          <a:p>
            <a:pPr>
              <a:defRPr/>
            </a:pPr>
            <a:endParaRPr lang="en-US" dirty="0"/>
          </a:p>
        </p:txBody>
      </p:sp>
      <p:sp>
        <p:nvSpPr>
          <p:cNvPr id="70" name="Rectangle 70"/>
          <p:cNvSpPr>
            <a:spLocks noGrp="1" noChangeArrowheads="1"/>
          </p:cNvSpPr>
          <p:nvPr>
            <p:ph type="sldNum" sz="quarter" idx="12"/>
          </p:nvPr>
        </p:nvSpPr>
        <p:spPr>
          <a:xfrm>
            <a:off x="6553200" y="6248400"/>
            <a:ext cx="2133600" cy="457200"/>
          </a:xfrm>
        </p:spPr>
        <p:txBody>
          <a:bodyPr/>
          <a:lstStyle>
            <a:lvl1pPr>
              <a:defRPr/>
            </a:lvl1pPr>
          </a:lstStyle>
          <a:p>
            <a:pPr>
              <a:defRPr/>
            </a:pPr>
            <a:fld id="{F7D8CF24-BABC-4359-9EAA-08650B723DEB}"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9"/>
          <p:cNvSpPr>
            <a:spLocks noGrp="1" noChangeArrowheads="1"/>
          </p:cNvSpPr>
          <p:nvPr>
            <p:ph type="dt" sz="half" idx="10"/>
          </p:nvPr>
        </p:nvSpPr>
        <p:spPr>
          <a:ln/>
        </p:spPr>
        <p:txBody>
          <a:bodyPr/>
          <a:lstStyle>
            <a:lvl1pPr>
              <a:defRPr/>
            </a:lvl1pPr>
          </a:lstStyle>
          <a:p>
            <a:pPr>
              <a:defRPr/>
            </a:pPr>
            <a:endParaRPr lang="en-US" dirty="0"/>
          </a:p>
        </p:txBody>
      </p:sp>
      <p:sp>
        <p:nvSpPr>
          <p:cNvPr id="5" name="Rectangle 7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71"/>
          <p:cNvSpPr>
            <a:spLocks noGrp="1" noChangeArrowheads="1"/>
          </p:cNvSpPr>
          <p:nvPr>
            <p:ph type="sldNum" sz="quarter" idx="12"/>
          </p:nvPr>
        </p:nvSpPr>
        <p:spPr>
          <a:ln/>
        </p:spPr>
        <p:txBody>
          <a:bodyPr/>
          <a:lstStyle>
            <a:lvl1pPr>
              <a:defRPr/>
            </a:lvl1pPr>
          </a:lstStyle>
          <a:p>
            <a:pPr>
              <a:defRPr/>
            </a:pPr>
            <a:fld id="{F52BBF77-D7AD-4345-BE74-7802013CA8A8}"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9"/>
          <p:cNvSpPr>
            <a:spLocks noGrp="1" noChangeArrowheads="1"/>
          </p:cNvSpPr>
          <p:nvPr>
            <p:ph type="dt" sz="half" idx="10"/>
          </p:nvPr>
        </p:nvSpPr>
        <p:spPr>
          <a:ln/>
        </p:spPr>
        <p:txBody>
          <a:bodyPr/>
          <a:lstStyle>
            <a:lvl1pPr>
              <a:defRPr/>
            </a:lvl1pPr>
          </a:lstStyle>
          <a:p>
            <a:pPr>
              <a:defRPr/>
            </a:pPr>
            <a:endParaRPr lang="en-US" dirty="0"/>
          </a:p>
        </p:txBody>
      </p:sp>
      <p:sp>
        <p:nvSpPr>
          <p:cNvPr id="5" name="Rectangle 7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71"/>
          <p:cNvSpPr>
            <a:spLocks noGrp="1" noChangeArrowheads="1"/>
          </p:cNvSpPr>
          <p:nvPr>
            <p:ph type="sldNum" sz="quarter" idx="12"/>
          </p:nvPr>
        </p:nvSpPr>
        <p:spPr>
          <a:ln/>
        </p:spPr>
        <p:txBody>
          <a:bodyPr/>
          <a:lstStyle>
            <a:lvl1pPr>
              <a:defRPr/>
            </a:lvl1pPr>
          </a:lstStyle>
          <a:p>
            <a:pPr>
              <a:defRPr/>
            </a:pPr>
            <a:fld id="{60502B91-3FE4-45CD-8C4F-D8893C0C512D}"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9"/>
          <p:cNvSpPr>
            <a:spLocks noGrp="1" noChangeArrowheads="1"/>
          </p:cNvSpPr>
          <p:nvPr>
            <p:ph type="dt" sz="half" idx="10"/>
          </p:nvPr>
        </p:nvSpPr>
        <p:spPr>
          <a:ln/>
        </p:spPr>
        <p:txBody>
          <a:bodyPr/>
          <a:lstStyle>
            <a:lvl1pPr>
              <a:defRPr/>
            </a:lvl1pPr>
          </a:lstStyle>
          <a:p>
            <a:pPr>
              <a:defRPr/>
            </a:pPr>
            <a:endParaRPr lang="en-US" dirty="0"/>
          </a:p>
        </p:txBody>
      </p:sp>
      <p:sp>
        <p:nvSpPr>
          <p:cNvPr id="6" name="Rectangle 70"/>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71"/>
          <p:cNvSpPr>
            <a:spLocks noGrp="1" noChangeArrowheads="1"/>
          </p:cNvSpPr>
          <p:nvPr>
            <p:ph type="sldNum" sz="quarter" idx="12"/>
          </p:nvPr>
        </p:nvSpPr>
        <p:spPr>
          <a:ln/>
        </p:spPr>
        <p:txBody>
          <a:bodyPr/>
          <a:lstStyle>
            <a:lvl1pPr>
              <a:defRPr/>
            </a:lvl1pPr>
          </a:lstStyle>
          <a:p>
            <a:pPr>
              <a:defRPr/>
            </a:pPr>
            <a:fld id="{1E32D883-33FE-477B-A277-BC7D88A3050A}"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9"/>
          <p:cNvSpPr>
            <a:spLocks noGrp="1" noChangeArrowheads="1"/>
          </p:cNvSpPr>
          <p:nvPr>
            <p:ph type="dt" sz="half" idx="10"/>
          </p:nvPr>
        </p:nvSpPr>
        <p:spPr>
          <a:ln/>
        </p:spPr>
        <p:txBody>
          <a:bodyPr/>
          <a:lstStyle>
            <a:lvl1pPr>
              <a:defRPr/>
            </a:lvl1pPr>
          </a:lstStyle>
          <a:p>
            <a:pPr>
              <a:defRPr/>
            </a:pPr>
            <a:endParaRPr lang="en-US" dirty="0"/>
          </a:p>
        </p:txBody>
      </p:sp>
      <p:sp>
        <p:nvSpPr>
          <p:cNvPr id="8" name="Rectangle 70"/>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71"/>
          <p:cNvSpPr>
            <a:spLocks noGrp="1" noChangeArrowheads="1"/>
          </p:cNvSpPr>
          <p:nvPr>
            <p:ph type="sldNum" sz="quarter" idx="12"/>
          </p:nvPr>
        </p:nvSpPr>
        <p:spPr>
          <a:ln/>
        </p:spPr>
        <p:txBody>
          <a:bodyPr/>
          <a:lstStyle>
            <a:lvl1pPr>
              <a:defRPr/>
            </a:lvl1pPr>
          </a:lstStyle>
          <a:p>
            <a:pPr>
              <a:defRPr/>
            </a:pPr>
            <a:fld id="{EA5994DC-CC94-4804-8A0F-0FB1C56F17D2}"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9"/>
          <p:cNvSpPr>
            <a:spLocks noGrp="1" noChangeArrowheads="1"/>
          </p:cNvSpPr>
          <p:nvPr>
            <p:ph type="dt" sz="half" idx="10"/>
          </p:nvPr>
        </p:nvSpPr>
        <p:spPr>
          <a:ln/>
        </p:spPr>
        <p:txBody>
          <a:bodyPr/>
          <a:lstStyle>
            <a:lvl1pPr>
              <a:defRPr/>
            </a:lvl1pPr>
          </a:lstStyle>
          <a:p>
            <a:pPr>
              <a:defRPr/>
            </a:pPr>
            <a:endParaRPr lang="en-US" dirty="0"/>
          </a:p>
        </p:txBody>
      </p:sp>
      <p:sp>
        <p:nvSpPr>
          <p:cNvPr id="4" name="Rectangle 70"/>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71"/>
          <p:cNvSpPr>
            <a:spLocks noGrp="1" noChangeArrowheads="1"/>
          </p:cNvSpPr>
          <p:nvPr>
            <p:ph type="sldNum" sz="quarter" idx="12"/>
          </p:nvPr>
        </p:nvSpPr>
        <p:spPr>
          <a:ln/>
        </p:spPr>
        <p:txBody>
          <a:bodyPr/>
          <a:lstStyle>
            <a:lvl1pPr>
              <a:defRPr/>
            </a:lvl1pPr>
          </a:lstStyle>
          <a:p>
            <a:pPr>
              <a:defRPr/>
            </a:pPr>
            <a:fld id="{A8CB11A8-5A73-4FA8-A48E-7FC7BA2CA6C5}"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9"/>
          <p:cNvSpPr>
            <a:spLocks noGrp="1" noChangeArrowheads="1"/>
          </p:cNvSpPr>
          <p:nvPr>
            <p:ph type="dt" sz="half" idx="10"/>
          </p:nvPr>
        </p:nvSpPr>
        <p:spPr>
          <a:ln/>
        </p:spPr>
        <p:txBody>
          <a:bodyPr/>
          <a:lstStyle>
            <a:lvl1pPr>
              <a:defRPr/>
            </a:lvl1pPr>
          </a:lstStyle>
          <a:p>
            <a:pPr>
              <a:defRPr/>
            </a:pPr>
            <a:endParaRPr lang="en-US" dirty="0"/>
          </a:p>
        </p:txBody>
      </p:sp>
      <p:sp>
        <p:nvSpPr>
          <p:cNvPr id="3" name="Rectangle 70"/>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71"/>
          <p:cNvSpPr>
            <a:spLocks noGrp="1" noChangeArrowheads="1"/>
          </p:cNvSpPr>
          <p:nvPr>
            <p:ph type="sldNum" sz="quarter" idx="12"/>
          </p:nvPr>
        </p:nvSpPr>
        <p:spPr>
          <a:ln/>
        </p:spPr>
        <p:txBody>
          <a:bodyPr/>
          <a:lstStyle>
            <a:lvl1pPr>
              <a:defRPr/>
            </a:lvl1pPr>
          </a:lstStyle>
          <a:p>
            <a:pPr>
              <a:defRPr/>
            </a:pPr>
            <a:fld id="{DB9903C6-2A8A-4234-ACCB-4179D5A7F0D1}"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9"/>
          <p:cNvSpPr>
            <a:spLocks noGrp="1" noChangeArrowheads="1"/>
          </p:cNvSpPr>
          <p:nvPr>
            <p:ph type="dt" sz="half" idx="10"/>
          </p:nvPr>
        </p:nvSpPr>
        <p:spPr>
          <a:ln/>
        </p:spPr>
        <p:txBody>
          <a:bodyPr/>
          <a:lstStyle>
            <a:lvl1pPr>
              <a:defRPr/>
            </a:lvl1pPr>
          </a:lstStyle>
          <a:p>
            <a:pPr>
              <a:defRPr/>
            </a:pPr>
            <a:endParaRPr lang="en-US" dirty="0"/>
          </a:p>
        </p:txBody>
      </p:sp>
      <p:sp>
        <p:nvSpPr>
          <p:cNvPr id="6" name="Rectangle 70"/>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71"/>
          <p:cNvSpPr>
            <a:spLocks noGrp="1" noChangeArrowheads="1"/>
          </p:cNvSpPr>
          <p:nvPr>
            <p:ph type="sldNum" sz="quarter" idx="12"/>
          </p:nvPr>
        </p:nvSpPr>
        <p:spPr>
          <a:ln/>
        </p:spPr>
        <p:txBody>
          <a:bodyPr/>
          <a:lstStyle>
            <a:lvl1pPr>
              <a:defRPr/>
            </a:lvl1pPr>
          </a:lstStyle>
          <a:p>
            <a:pPr>
              <a:defRPr/>
            </a:pPr>
            <a:fld id="{3F6EC324-5677-499A-914D-F001552BCD39}"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9"/>
          <p:cNvSpPr>
            <a:spLocks noGrp="1" noChangeArrowheads="1"/>
          </p:cNvSpPr>
          <p:nvPr>
            <p:ph type="dt" sz="half" idx="10"/>
          </p:nvPr>
        </p:nvSpPr>
        <p:spPr>
          <a:ln/>
        </p:spPr>
        <p:txBody>
          <a:bodyPr/>
          <a:lstStyle>
            <a:lvl1pPr>
              <a:defRPr/>
            </a:lvl1pPr>
          </a:lstStyle>
          <a:p>
            <a:pPr>
              <a:defRPr/>
            </a:pPr>
            <a:endParaRPr lang="en-US" dirty="0"/>
          </a:p>
        </p:txBody>
      </p:sp>
      <p:sp>
        <p:nvSpPr>
          <p:cNvPr id="6" name="Rectangle 70"/>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71"/>
          <p:cNvSpPr>
            <a:spLocks noGrp="1" noChangeArrowheads="1"/>
          </p:cNvSpPr>
          <p:nvPr>
            <p:ph type="sldNum" sz="quarter" idx="12"/>
          </p:nvPr>
        </p:nvSpPr>
        <p:spPr>
          <a:ln/>
        </p:spPr>
        <p:txBody>
          <a:bodyPr/>
          <a:lstStyle>
            <a:lvl1pPr>
              <a:defRPr/>
            </a:lvl1pPr>
          </a:lstStyle>
          <a:p>
            <a:pPr>
              <a:defRPr/>
            </a:pPr>
            <a:fld id="{548F54F2-A5B1-4588-A2C9-9AF70E4DA4D1}"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9"/>
          <p:cNvSpPr>
            <a:spLocks noGrp="1" noChangeArrowheads="1"/>
          </p:cNvSpPr>
          <p:nvPr>
            <p:ph type="dt" sz="half" idx="10"/>
          </p:nvPr>
        </p:nvSpPr>
        <p:spPr>
          <a:ln/>
        </p:spPr>
        <p:txBody>
          <a:bodyPr/>
          <a:lstStyle>
            <a:lvl1pPr>
              <a:defRPr/>
            </a:lvl1pPr>
          </a:lstStyle>
          <a:p>
            <a:pPr>
              <a:defRPr/>
            </a:pPr>
            <a:endParaRPr lang="en-US" dirty="0"/>
          </a:p>
        </p:txBody>
      </p:sp>
      <p:sp>
        <p:nvSpPr>
          <p:cNvPr id="5" name="Rectangle 7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71"/>
          <p:cNvSpPr>
            <a:spLocks noGrp="1" noChangeArrowheads="1"/>
          </p:cNvSpPr>
          <p:nvPr>
            <p:ph type="sldNum" sz="quarter" idx="12"/>
          </p:nvPr>
        </p:nvSpPr>
        <p:spPr>
          <a:ln/>
        </p:spPr>
        <p:txBody>
          <a:bodyPr/>
          <a:lstStyle>
            <a:lvl1pPr>
              <a:defRPr/>
            </a:lvl1pPr>
          </a:lstStyle>
          <a:p>
            <a:pPr>
              <a:defRPr/>
            </a:pPr>
            <a:fld id="{8D1BCD97-2899-4D16-A25C-CD1AF60E040D}"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483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483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9"/>
          <p:cNvSpPr>
            <a:spLocks noGrp="1" noChangeArrowheads="1"/>
          </p:cNvSpPr>
          <p:nvPr>
            <p:ph type="dt" sz="half" idx="10"/>
          </p:nvPr>
        </p:nvSpPr>
        <p:spPr>
          <a:ln/>
        </p:spPr>
        <p:txBody>
          <a:bodyPr/>
          <a:lstStyle>
            <a:lvl1pPr>
              <a:defRPr/>
            </a:lvl1pPr>
          </a:lstStyle>
          <a:p>
            <a:pPr>
              <a:defRPr/>
            </a:pPr>
            <a:endParaRPr lang="en-US" dirty="0"/>
          </a:p>
        </p:txBody>
      </p:sp>
      <p:sp>
        <p:nvSpPr>
          <p:cNvPr id="5" name="Rectangle 7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71"/>
          <p:cNvSpPr>
            <a:spLocks noGrp="1" noChangeArrowheads="1"/>
          </p:cNvSpPr>
          <p:nvPr>
            <p:ph type="sldNum" sz="quarter" idx="12"/>
          </p:nvPr>
        </p:nvSpPr>
        <p:spPr>
          <a:ln/>
        </p:spPr>
        <p:txBody>
          <a:bodyPr/>
          <a:lstStyle>
            <a:lvl1pPr>
              <a:defRPr/>
            </a:lvl1pPr>
          </a:lstStyle>
          <a:p>
            <a:pPr>
              <a:defRPr/>
            </a:pPr>
            <a:fld id="{BDF17920-4D3F-46ED-BEE0-A532B05C6A77}"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525963"/>
          </a:xfrm>
        </p:spPr>
        <p:txBody>
          <a:bodyPr/>
          <a:lstStyle/>
          <a:p>
            <a:pPr lvl="0"/>
            <a:endParaRPr lang="en-US" noProof="0" dirty="0" smtClean="0"/>
          </a:p>
        </p:txBody>
      </p:sp>
      <p:sp>
        <p:nvSpPr>
          <p:cNvPr id="4" name="Rectangle 69"/>
          <p:cNvSpPr>
            <a:spLocks noGrp="1" noChangeArrowheads="1"/>
          </p:cNvSpPr>
          <p:nvPr>
            <p:ph type="dt" sz="half" idx="10"/>
          </p:nvPr>
        </p:nvSpPr>
        <p:spPr>
          <a:ln/>
        </p:spPr>
        <p:txBody>
          <a:bodyPr/>
          <a:lstStyle>
            <a:lvl1pPr>
              <a:defRPr/>
            </a:lvl1pPr>
          </a:lstStyle>
          <a:p>
            <a:pPr>
              <a:defRPr/>
            </a:pPr>
            <a:endParaRPr lang="en-US" dirty="0"/>
          </a:p>
        </p:txBody>
      </p:sp>
      <p:sp>
        <p:nvSpPr>
          <p:cNvPr id="5" name="Rectangle 7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71"/>
          <p:cNvSpPr>
            <a:spLocks noGrp="1" noChangeArrowheads="1"/>
          </p:cNvSpPr>
          <p:nvPr>
            <p:ph type="sldNum" sz="quarter" idx="12"/>
          </p:nvPr>
        </p:nvSpPr>
        <p:spPr>
          <a:ln/>
        </p:spPr>
        <p:txBody>
          <a:bodyPr/>
          <a:lstStyle>
            <a:lvl1pPr>
              <a:defRPr/>
            </a:lvl1pPr>
          </a:lstStyle>
          <a:p>
            <a:pPr>
              <a:defRPr/>
            </a:pPr>
            <a:fld id="{BA51A6EC-6419-4116-B6DD-1718AFE82238}"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8229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3941763"/>
            <a:ext cx="8229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3638"/>
            <a:ext cx="2133600" cy="457200"/>
          </a:xfrm>
        </p:spPr>
        <p:txBody>
          <a:bodyPr/>
          <a:lstStyle>
            <a:lvl1pPr>
              <a:defRPr/>
            </a:lvl1pPr>
          </a:lstStyle>
          <a:p>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3638"/>
            <a:ext cx="2133600" cy="457200"/>
          </a:xfrm>
        </p:spPr>
        <p:txBody>
          <a:bodyPr/>
          <a:lstStyle>
            <a:lvl1pPr>
              <a:defRPr/>
            </a:lvl1pPr>
          </a:lstStyle>
          <a:p>
            <a:fld id="{1F87DB90-B9C6-43D3-86CE-D61E74C6FAC5}"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6018" name="Freeform 2"/>
          <p:cNvSpPr>
            <a:spLocks/>
          </p:cNvSpPr>
          <p:nvPr/>
        </p:nvSpPr>
        <p:spPr bwMode="hidden">
          <a:xfrm>
            <a:off x="6627813" y="6429375"/>
            <a:ext cx="285750" cy="209550"/>
          </a:xfrm>
          <a:custGeom>
            <a:avLst/>
            <a:gdLst/>
            <a:ahLst/>
            <a:cxnLst>
              <a:cxn ang="0">
                <a:pos x="0" y="132"/>
              </a:cxn>
              <a:cxn ang="0">
                <a:pos x="29" y="132"/>
              </a:cxn>
              <a:cxn ang="0">
                <a:pos x="77" y="108"/>
              </a:cxn>
              <a:cxn ang="0">
                <a:pos x="119" y="78"/>
              </a:cxn>
              <a:cxn ang="0">
                <a:pos x="155" y="48"/>
              </a:cxn>
              <a:cxn ang="0">
                <a:pos x="179" y="12"/>
              </a:cxn>
              <a:cxn ang="0">
                <a:pos x="173" y="6"/>
              </a:cxn>
              <a:cxn ang="0">
                <a:pos x="167" y="0"/>
              </a:cxn>
              <a:cxn ang="0">
                <a:pos x="137" y="42"/>
              </a:cxn>
              <a:cxn ang="0">
                <a:pos x="101" y="78"/>
              </a:cxn>
              <a:cxn ang="0">
                <a:pos x="53" y="108"/>
              </a:cxn>
              <a:cxn ang="0">
                <a:pos x="0" y="132"/>
              </a:cxn>
              <a:cxn ang="0">
                <a:pos x="0" y="132"/>
              </a:cxn>
            </a:cxnLst>
            <a:rect l="0" t="0" r="r" b="b"/>
            <a:pathLst>
              <a:path w="179" h="132">
                <a:moveTo>
                  <a:pt x="0" y="132"/>
                </a:moveTo>
                <a:lnTo>
                  <a:pt x="29" y="132"/>
                </a:lnTo>
                <a:lnTo>
                  <a:pt x="77" y="108"/>
                </a:lnTo>
                <a:lnTo>
                  <a:pt x="119" y="78"/>
                </a:lnTo>
                <a:lnTo>
                  <a:pt x="155" y="48"/>
                </a:lnTo>
                <a:lnTo>
                  <a:pt x="179" y="12"/>
                </a:lnTo>
                <a:lnTo>
                  <a:pt x="173" y="6"/>
                </a:lnTo>
                <a:lnTo>
                  <a:pt x="167" y="0"/>
                </a:lnTo>
                <a:lnTo>
                  <a:pt x="137" y="42"/>
                </a:lnTo>
                <a:lnTo>
                  <a:pt x="101" y="78"/>
                </a:lnTo>
                <a:lnTo>
                  <a:pt x="53" y="108"/>
                </a:lnTo>
                <a:lnTo>
                  <a:pt x="0" y="132"/>
                </a:lnTo>
                <a:lnTo>
                  <a:pt x="0" y="132"/>
                </a:lnTo>
                <a:close/>
              </a:path>
            </a:pathLst>
          </a:custGeom>
          <a:gradFill rotWithShape="0">
            <a:gsLst>
              <a:gs pos="0">
                <a:schemeClr val="accent2"/>
              </a:gs>
              <a:gs pos="100000">
                <a:schemeClr val="accent2">
                  <a:gamma/>
                  <a:shade val="87843"/>
                  <a:invGamma/>
                </a:schemeClr>
              </a:gs>
            </a:gsLst>
            <a:lin ang="18900000" scaled="1"/>
          </a:gradFill>
          <a:ln w="9525">
            <a:noFill/>
            <a:round/>
            <a:headEnd/>
            <a:tailEnd/>
          </a:ln>
        </p:spPr>
        <p:txBody>
          <a:bodyPr/>
          <a:lstStyle/>
          <a:p>
            <a:pPr>
              <a:defRPr/>
            </a:pPr>
            <a:endParaRPr lang="en-US" dirty="0"/>
          </a:p>
        </p:txBody>
      </p:sp>
      <p:grpSp>
        <p:nvGrpSpPr>
          <p:cNvPr id="1027" name="Group 3"/>
          <p:cNvGrpSpPr>
            <a:grpSpLocks/>
          </p:cNvGrpSpPr>
          <p:nvPr/>
        </p:nvGrpSpPr>
        <p:grpSpPr bwMode="auto">
          <a:xfrm>
            <a:off x="3175" y="4267200"/>
            <a:ext cx="9140825" cy="2590800"/>
            <a:chOff x="2" y="2688"/>
            <a:chExt cx="5758" cy="1632"/>
          </a:xfrm>
        </p:grpSpPr>
        <p:sp>
          <p:nvSpPr>
            <p:cNvPr id="86020" name="Freeform 4"/>
            <p:cNvSpPr>
              <a:spLocks/>
            </p:cNvSpPr>
            <p:nvPr/>
          </p:nvSpPr>
          <p:spPr bwMode="hidden">
            <a:xfrm>
              <a:off x="2" y="2688"/>
              <a:ext cx="5758" cy="1632"/>
            </a:xfrm>
            <a:custGeom>
              <a:avLst/>
              <a:gdLst/>
              <a:ahLst/>
              <a:cxnLst>
                <a:cxn ang="0">
                  <a:pos x="5740" y="4316"/>
                </a:cxn>
                <a:cxn ang="0">
                  <a:pos x="0" y="4316"/>
                </a:cxn>
                <a:cxn ang="0">
                  <a:pos x="0" y="0"/>
                </a:cxn>
                <a:cxn ang="0">
                  <a:pos x="5740" y="0"/>
                </a:cxn>
                <a:cxn ang="0">
                  <a:pos x="5740" y="4316"/>
                </a:cxn>
                <a:cxn ang="0">
                  <a:pos x="5740" y="4316"/>
                </a:cxn>
              </a:cxnLst>
              <a:rect l="0" t="0" r="r" b="b"/>
              <a:pathLst>
                <a:path w="5740" h="4316">
                  <a:moveTo>
                    <a:pt x="5740" y="4316"/>
                  </a:moveTo>
                  <a:lnTo>
                    <a:pt x="0" y="4316"/>
                  </a:lnTo>
                  <a:lnTo>
                    <a:pt x="0" y="0"/>
                  </a:lnTo>
                  <a:lnTo>
                    <a:pt x="5740" y="0"/>
                  </a:lnTo>
                  <a:lnTo>
                    <a:pt x="5740" y="4316"/>
                  </a:lnTo>
                  <a:lnTo>
                    <a:pt x="5740" y="4316"/>
                  </a:lnTo>
                  <a:close/>
                </a:path>
              </a:pathLst>
            </a:custGeom>
            <a:gradFill rotWithShape="0">
              <a:gsLst>
                <a:gs pos="0">
                  <a:schemeClr val="bg1"/>
                </a:gs>
                <a:gs pos="100000">
                  <a:schemeClr val="accent2"/>
                </a:gs>
              </a:gsLst>
              <a:lin ang="5400000" scaled="1"/>
            </a:gradFill>
            <a:ln w="9525">
              <a:noFill/>
              <a:round/>
              <a:headEnd/>
              <a:tailEnd/>
            </a:ln>
          </p:spPr>
          <p:txBody>
            <a:bodyPr/>
            <a:lstStyle/>
            <a:p>
              <a:pPr>
                <a:defRPr/>
              </a:pPr>
              <a:endParaRPr lang="en-US" dirty="0"/>
            </a:p>
          </p:txBody>
        </p:sp>
        <p:grpSp>
          <p:nvGrpSpPr>
            <p:cNvPr id="1034" name="Group 5"/>
            <p:cNvGrpSpPr>
              <a:grpSpLocks/>
            </p:cNvGrpSpPr>
            <p:nvPr userDrawn="1"/>
          </p:nvGrpSpPr>
          <p:grpSpPr bwMode="auto">
            <a:xfrm>
              <a:off x="3528" y="3715"/>
              <a:ext cx="792" cy="521"/>
              <a:chOff x="3527" y="3715"/>
              <a:chExt cx="792" cy="521"/>
            </a:xfrm>
          </p:grpSpPr>
          <p:sp>
            <p:nvSpPr>
              <p:cNvPr id="86022" name="Oval 6"/>
              <p:cNvSpPr>
                <a:spLocks noChangeArrowheads="1"/>
              </p:cNvSpPr>
              <p:nvPr/>
            </p:nvSpPr>
            <p:spPr bwMode="hidden">
              <a:xfrm>
                <a:off x="3686" y="3810"/>
                <a:ext cx="532" cy="327"/>
              </a:xfrm>
              <a:prstGeom prst="ellipse">
                <a:avLst/>
              </a:prstGeom>
              <a:gradFill rotWithShape="0">
                <a:gsLst>
                  <a:gs pos="0">
                    <a:schemeClr val="accent2"/>
                  </a:gs>
                  <a:gs pos="100000">
                    <a:schemeClr val="accent2">
                      <a:gamma/>
                      <a:shade val="90980"/>
                      <a:invGamma/>
                    </a:schemeClr>
                  </a:gs>
                </a:gsLst>
                <a:path path="shape">
                  <a:fillToRect l="50000" t="50000" r="50000" b="50000"/>
                </a:path>
              </a:gradFill>
              <a:ln w="9525">
                <a:noFill/>
                <a:round/>
                <a:headEnd/>
                <a:tailEnd/>
              </a:ln>
              <a:effectLst/>
            </p:spPr>
            <p:txBody>
              <a:bodyPr/>
              <a:lstStyle/>
              <a:p>
                <a:pPr>
                  <a:defRPr/>
                </a:pPr>
                <a:endParaRPr lang="en-US" dirty="0"/>
              </a:p>
            </p:txBody>
          </p:sp>
          <p:sp>
            <p:nvSpPr>
              <p:cNvPr id="86023" name="Oval 7"/>
              <p:cNvSpPr>
                <a:spLocks noChangeArrowheads="1"/>
              </p:cNvSpPr>
              <p:nvPr/>
            </p:nvSpPr>
            <p:spPr bwMode="hidden">
              <a:xfrm>
                <a:off x="3726" y="3840"/>
                <a:ext cx="452" cy="275"/>
              </a:xfrm>
              <a:prstGeom prst="ellipse">
                <a:avLst/>
              </a:prstGeom>
              <a:gradFill rotWithShape="0">
                <a:gsLst>
                  <a:gs pos="0">
                    <a:schemeClr val="accent2">
                      <a:gamma/>
                      <a:shade val="90980"/>
                      <a:invGamma/>
                    </a:schemeClr>
                  </a:gs>
                  <a:gs pos="100000">
                    <a:schemeClr val="accent2"/>
                  </a:gs>
                </a:gsLst>
                <a:lin ang="5400000" scaled="1"/>
              </a:gradFill>
              <a:ln w="9525">
                <a:noFill/>
                <a:round/>
                <a:headEnd/>
                <a:tailEnd/>
              </a:ln>
              <a:effectLst/>
            </p:spPr>
            <p:txBody>
              <a:bodyPr/>
              <a:lstStyle/>
              <a:p>
                <a:pPr>
                  <a:defRPr/>
                </a:pPr>
                <a:endParaRPr lang="en-US" dirty="0"/>
              </a:p>
            </p:txBody>
          </p:sp>
          <p:sp>
            <p:nvSpPr>
              <p:cNvPr id="86024" name="Oval 8"/>
              <p:cNvSpPr>
                <a:spLocks noChangeArrowheads="1"/>
              </p:cNvSpPr>
              <p:nvPr/>
            </p:nvSpPr>
            <p:spPr bwMode="hidden">
              <a:xfrm>
                <a:off x="3782" y="3872"/>
                <a:ext cx="344" cy="207"/>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pPr>
                  <a:defRPr/>
                </a:pPr>
                <a:endParaRPr lang="en-US" dirty="0"/>
              </a:p>
            </p:txBody>
          </p:sp>
          <p:sp>
            <p:nvSpPr>
              <p:cNvPr id="86025" name="Oval 9"/>
              <p:cNvSpPr>
                <a:spLocks noChangeArrowheads="1"/>
              </p:cNvSpPr>
              <p:nvPr/>
            </p:nvSpPr>
            <p:spPr bwMode="hidden">
              <a:xfrm>
                <a:off x="3822" y="3896"/>
                <a:ext cx="262" cy="159"/>
              </a:xfrm>
              <a:prstGeom prst="ellipse">
                <a:avLst/>
              </a:prstGeom>
              <a:gradFill rotWithShape="0">
                <a:gsLst>
                  <a:gs pos="0">
                    <a:schemeClr val="accent2">
                      <a:gamma/>
                      <a:shade val="96863"/>
                      <a:invGamma/>
                    </a:schemeClr>
                  </a:gs>
                  <a:gs pos="100000">
                    <a:schemeClr val="accent2"/>
                  </a:gs>
                </a:gsLst>
                <a:lin ang="5400000" scaled="1"/>
              </a:gradFill>
              <a:ln w="9525">
                <a:noFill/>
                <a:round/>
                <a:headEnd/>
                <a:tailEnd/>
              </a:ln>
              <a:effectLst/>
            </p:spPr>
            <p:txBody>
              <a:bodyPr/>
              <a:lstStyle/>
              <a:p>
                <a:pPr>
                  <a:defRPr/>
                </a:pPr>
                <a:endParaRPr lang="en-US" dirty="0"/>
              </a:p>
            </p:txBody>
          </p:sp>
          <p:sp>
            <p:nvSpPr>
              <p:cNvPr id="86026" name="Oval 10"/>
              <p:cNvSpPr>
                <a:spLocks noChangeArrowheads="1"/>
              </p:cNvSpPr>
              <p:nvPr/>
            </p:nvSpPr>
            <p:spPr bwMode="hidden">
              <a:xfrm>
                <a:off x="3856" y="3922"/>
                <a:ext cx="192" cy="107"/>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pPr>
                  <a:defRPr/>
                </a:pPr>
                <a:endParaRPr lang="en-US" dirty="0"/>
              </a:p>
            </p:txBody>
          </p:sp>
          <p:sp>
            <p:nvSpPr>
              <p:cNvPr id="86027" name="Freeform 11"/>
              <p:cNvSpPr>
                <a:spLocks/>
              </p:cNvSpPr>
              <p:nvPr/>
            </p:nvSpPr>
            <p:spPr bwMode="hidden">
              <a:xfrm>
                <a:off x="3575" y="3715"/>
                <a:ext cx="383" cy="161"/>
              </a:xfrm>
              <a:custGeom>
                <a:avLst/>
                <a:gdLst/>
                <a:ahLst/>
                <a:cxnLst>
                  <a:cxn ang="0">
                    <a:pos x="376" y="12"/>
                  </a:cxn>
                  <a:cxn ang="0">
                    <a:pos x="257" y="24"/>
                  </a:cxn>
                  <a:cxn ang="0">
                    <a:pos x="149" y="54"/>
                  </a:cxn>
                  <a:cxn ang="0">
                    <a:pos x="101" y="77"/>
                  </a:cxn>
                  <a:cxn ang="0">
                    <a:pos x="59" y="101"/>
                  </a:cxn>
                  <a:cxn ang="0">
                    <a:pos x="24" y="131"/>
                  </a:cxn>
                  <a:cxn ang="0">
                    <a:pos x="0" y="161"/>
                  </a:cxn>
                  <a:cxn ang="0">
                    <a:pos x="0" y="137"/>
                  </a:cxn>
                  <a:cxn ang="0">
                    <a:pos x="29" y="107"/>
                  </a:cxn>
                  <a:cxn ang="0">
                    <a:pos x="65" y="83"/>
                  </a:cxn>
                  <a:cxn ang="0">
                    <a:pos x="155" y="36"/>
                  </a:cxn>
                  <a:cxn ang="0">
                    <a:pos x="257" y="12"/>
                  </a:cxn>
                  <a:cxn ang="0">
                    <a:pos x="376" y="0"/>
                  </a:cxn>
                  <a:cxn ang="0">
                    <a:pos x="376" y="0"/>
                  </a:cxn>
                  <a:cxn ang="0">
                    <a:pos x="382" y="0"/>
                  </a:cxn>
                  <a:cxn ang="0">
                    <a:pos x="382" y="12"/>
                  </a:cxn>
                  <a:cxn ang="0">
                    <a:pos x="376" y="12"/>
                  </a:cxn>
                  <a:cxn ang="0">
                    <a:pos x="376" y="12"/>
                  </a:cxn>
                  <a:cxn ang="0">
                    <a:pos x="376" y="12"/>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2">
                      <a:gamma/>
                      <a:shade val="94118"/>
                      <a:invGamma/>
                    </a:schemeClr>
                  </a:gs>
                  <a:gs pos="100000">
                    <a:schemeClr val="accent2"/>
                  </a:gs>
                </a:gsLst>
                <a:lin ang="5400000" scaled="1"/>
              </a:gradFill>
              <a:ln w="9525">
                <a:noFill/>
                <a:round/>
                <a:headEnd/>
                <a:tailEnd/>
              </a:ln>
            </p:spPr>
            <p:txBody>
              <a:bodyPr/>
              <a:lstStyle/>
              <a:p>
                <a:pPr>
                  <a:defRPr/>
                </a:pPr>
                <a:endParaRPr lang="en-US" dirty="0"/>
              </a:p>
            </p:txBody>
          </p:sp>
          <p:sp>
            <p:nvSpPr>
              <p:cNvPr id="86028" name="Freeform 12"/>
              <p:cNvSpPr>
                <a:spLocks/>
              </p:cNvSpPr>
              <p:nvPr/>
            </p:nvSpPr>
            <p:spPr bwMode="hidden">
              <a:xfrm>
                <a:off x="3695" y="4170"/>
                <a:ext cx="444" cy="66"/>
              </a:xfrm>
              <a:custGeom>
                <a:avLst/>
                <a:gdLst/>
                <a:ahLst/>
                <a:cxnLst>
                  <a:cxn ang="0">
                    <a:pos x="257" y="54"/>
                  </a:cxn>
                  <a:cxn ang="0">
                    <a:pos x="353" y="48"/>
                  </a:cxn>
                  <a:cxn ang="0">
                    <a:pos x="443" y="24"/>
                  </a:cxn>
                  <a:cxn ang="0">
                    <a:pos x="443" y="36"/>
                  </a:cxn>
                  <a:cxn ang="0">
                    <a:pos x="353" y="60"/>
                  </a:cxn>
                  <a:cxn ang="0">
                    <a:pos x="257" y="66"/>
                  </a:cxn>
                  <a:cxn ang="0">
                    <a:pos x="186" y="60"/>
                  </a:cxn>
                  <a:cxn ang="0">
                    <a:pos x="120" y="48"/>
                  </a:cxn>
                  <a:cxn ang="0">
                    <a:pos x="60" y="36"/>
                  </a:cxn>
                  <a:cxn ang="0">
                    <a:pos x="0" y="12"/>
                  </a:cxn>
                  <a:cxn ang="0">
                    <a:pos x="0" y="0"/>
                  </a:cxn>
                  <a:cxn ang="0">
                    <a:pos x="54" y="24"/>
                  </a:cxn>
                  <a:cxn ang="0">
                    <a:pos x="120" y="36"/>
                  </a:cxn>
                  <a:cxn ang="0">
                    <a:pos x="186" y="48"/>
                  </a:cxn>
                  <a:cxn ang="0">
                    <a:pos x="257" y="54"/>
                  </a:cxn>
                  <a:cxn ang="0">
                    <a:pos x="257" y="54"/>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2">
                      <a:gamma/>
                      <a:shade val="84706"/>
                      <a:invGamma/>
                    </a:schemeClr>
                  </a:gs>
                  <a:gs pos="100000">
                    <a:schemeClr val="accent2"/>
                  </a:gs>
                </a:gsLst>
                <a:lin ang="18900000" scaled="1"/>
              </a:gradFill>
              <a:ln w="9525">
                <a:noFill/>
                <a:round/>
                <a:headEnd/>
                <a:tailEnd/>
              </a:ln>
            </p:spPr>
            <p:txBody>
              <a:bodyPr/>
              <a:lstStyle/>
              <a:p>
                <a:pPr>
                  <a:defRPr/>
                </a:pPr>
                <a:endParaRPr lang="en-US" dirty="0"/>
              </a:p>
            </p:txBody>
          </p:sp>
          <p:sp>
            <p:nvSpPr>
              <p:cNvPr id="86029" name="Freeform 13"/>
              <p:cNvSpPr>
                <a:spLocks/>
              </p:cNvSpPr>
              <p:nvPr/>
            </p:nvSpPr>
            <p:spPr bwMode="hidden">
              <a:xfrm>
                <a:off x="3527" y="3906"/>
                <a:ext cx="89" cy="216"/>
              </a:xfrm>
              <a:custGeom>
                <a:avLst/>
                <a:gdLst/>
                <a:ahLst/>
                <a:cxnLst>
                  <a:cxn ang="0">
                    <a:pos x="12" y="66"/>
                  </a:cxn>
                  <a:cxn ang="0">
                    <a:pos x="18" y="108"/>
                  </a:cxn>
                  <a:cxn ang="0">
                    <a:pos x="36" y="144"/>
                  </a:cxn>
                  <a:cxn ang="0">
                    <a:pos x="60" y="180"/>
                  </a:cxn>
                  <a:cxn ang="0">
                    <a:pos x="89" y="216"/>
                  </a:cxn>
                  <a:cxn ang="0">
                    <a:pos x="72" y="216"/>
                  </a:cxn>
                  <a:cxn ang="0">
                    <a:pos x="42" y="180"/>
                  </a:cxn>
                  <a:cxn ang="0">
                    <a:pos x="18" y="144"/>
                  </a:cxn>
                  <a:cxn ang="0">
                    <a:pos x="6" y="108"/>
                  </a:cxn>
                  <a:cxn ang="0">
                    <a:pos x="0" y="66"/>
                  </a:cxn>
                  <a:cxn ang="0">
                    <a:pos x="0" y="30"/>
                  </a:cxn>
                  <a:cxn ang="0">
                    <a:pos x="12" y="0"/>
                  </a:cxn>
                  <a:cxn ang="0">
                    <a:pos x="30" y="0"/>
                  </a:cxn>
                  <a:cxn ang="0">
                    <a:pos x="18" y="30"/>
                  </a:cxn>
                  <a:cxn ang="0">
                    <a:pos x="12" y="66"/>
                  </a:cxn>
                  <a:cxn ang="0">
                    <a:pos x="12" y="66"/>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pPr>
                  <a:defRPr/>
                </a:pPr>
                <a:endParaRPr lang="en-US" dirty="0"/>
              </a:p>
            </p:txBody>
          </p:sp>
          <p:sp>
            <p:nvSpPr>
              <p:cNvPr id="86030" name="Freeform 14"/>
              <p:cNvSpPr>
                <a:spLocks/>
              </p:cNvSpPr>
              <p:nvPr/>
            </p:nvSpPr>
            <p:spPr bwMode="hidden">
              <a:xfrm>
                <a:off x="3569" y="3745"/>
                <a:ext cx="750" cy="461"/>
              </a:xfrm>
              <a:custGeom>
                <a:avLst/>
                <a:gdLst/>
                <a:ahLst/>
                <a:cxnLst>
                  <a:cxn ang="0">
                    <a:pos x="382" y="443"/>
                  </a:cxn>
                  <a:cxn ang="0">
                    <a:pos x="311" y="437"/>
                  </a:cxn>
                  <a:cxn ang="0">
                    <a:pos x="245" y="425"/>
                  </a:cxn>
                  <a:cxn ang="0">
                    <a:pos x="185" y="407"/>
                  </a:cxn>
                  <a:cxn ang="0">
                    <a:pos x="131" y="383"/>
                  </a:cxn>
                  <a:cxn ang="0">
                    <a:pos x="83" y="347"/>
                  </a:cxn>
                  <a:cxn ang="0">
                    <a:pos x="53" y="311"/>
                  </a:cxn>
                  <a:cxn ang="0">
                    <a:pos x="30" y="269"/>
                  </a:cxn>
                  <a:cxn ang="0">
                    <a:pos x="24" y="227"/>
                  </a:cxn>
                  <a:cxn ang="0">
                    <a:pos x="30" y="185"/>
                  </a:cxn>
                  <a:cxn ang="0">
                    <a:pos x="53" y="143"/>
                  </a:cxn>
                  <a:cxn ang="0">
                    <a:pos x="83" y="107"/>
                  </a:cxn>
                  <a:cxn ang="0">
                    <a:pos x="131" y="77"/>
                  </a:cxn>
                  <a:cxn ang="0">
                    <a:pos x="185" y="47"/>
                  </a:cxn>
                  <a:cxn ang="0">
                    <a:pos x="245" y="30"/>
                  </a:cxn>
                  <a:cxn ang="0">
                    <a:pos x="311" y="18"/>
                  </a:cxn>
                  <a:cxn ang="0">
                    <a:pos x="382" y="12"/>
                  </a:cxn>
                  <a:cxn ang="0">
                    <a:pos x="478" y="18"/>
                  </a:cxn>
                  <a:cxn ang="0">
                    <a:pos x="562" y="41"/>
                  </a:cxn>
                  <a:cxn ang="0">
                    <a:pos x="562" y="36"/>
                  </a:cxn>
                  <a:cxn ang="0">
                    <a:pos x="562" y="30"/>
                  </a:cxn>
                  <a:cxn ang="0">
                    <a:pos x="478" y="6"/>
                  </a:cxn>
                  <a:cxn ang="0">
                    <a:pos x="382" y="0"/>
                  </a:cxn>
                  <a:cxn ang="0">
                    <a:pos x="305" y="6"/>
                  </a:cxn>
                  <a:cxn ang="0">
                    <a:pos x="233" y="18"/>
                  </a:cxn>
                  <a:cxn ang="0">
                    <a:pos x="167" y="41"/>
                  </a:cxn>
                  <a:cxn ang="0">
                    <a:pos x="113" y="65"/>
                  </a:cxn>
                  <a:cxn ang="0">
                    <a:pos x="65" y="101"/>
                  </a:cxn>
                  <a:cxn ang="0">
                    <a:pos x="30" y="137"/>
                  </a:cxn>
                  <a:cxn ang="0">
                    <a:pos x="6" y="179"/>
                  </a:cxn>
                  <a:cxn ang="0">
                    <a:pos x="0" y="227"/>
                  </a:cxn>
                  <a:cxn ang="0">
                    <a:pos x="6" y="275"/>
                  </a:cxn>
                  <a:cxn ang="0">
                    <a:pos x="30" y="317"/>
                  </a:cxn>
                  <a:cxn ang="0">
                    <a:pos x="65" y="359"/>
                  </a:cxn>
                  <a:cxn ang="0">
                    <a:pos x="113" y="395"/>
                  </a:cxn>
                  <a:cxn ang="0">
                    <a:pos x="167" y="419"/>
                  </a:cxn>
                  <a:cxn ang="0">
                    <a:pos x="233" y="443"/>
                  </a:cxn>
                  <a:cxn ang="0">
                    <a:pos x="305" y="455"/>
                  </a:cxn>
                  <a:cxn ang="0">
                    <a:pos x="382" y="461"/>
                  </a:cxn>
                  <a:cxn ang="0">
                    <a:pos x="448" y="455"/>
                  </a:cxn>
                  <a:cxn ang="0">
                    <a:pos x="508" y="449"/>
                  </a:cxn>
                  <a:cxn ang="0">
                    <a:pos x="609" y="413"/>
                  </a:cxn>
                  <a:cxn ang="0">
                    <a:pos x="657" y="389"/>
                  </a:cxn>
                  <a:cxn ang="0">
                    <a:pos x="693" y="359"/>
                  </a:cxn>
                  <a:cxn ang="0">
                    <a:pos x="723" y="329"/>
                  </a:cxn>
                  <a:cxn ang="0">
                    <a:pos x="747" y="293"/>
                  </a:cxn>
                  <a:cxn ang="0">
                    <a:pos x="741" y="287"/>
                  </a:cxn>
                  <a:cxn ang="0">
                    <a:pos x="729" y="281"/>
                  </a:cxn>
                  <a:cxn ang="0">
                    <a:pos x="711" y="317"/>
                  </a:cxn>
                  <a:cxn ang="0">
                    <a:pos x="681" y="347"/>
                  </a:cxn>
                  <a:cxn ang="0">
                    <a:pos x="645" y="377"/>
                  </a:cxn>
                  <a:cxn ang="0">
                    <a:pos x="604" y="401"/>
                  </a:cxn>
                  <a:cxn ang="0">
                    <a:pos x="502" y="431"/>
                  </a:cxn>
                  <a:cxn ang="0">
                    <a:pos x="442" y="443"/>
                  </a:cxn>
                  <a:cxn ang="0">
                    <a:pos x="382" y="443"/>
                  </a:cxn>
                  <a:cxn ang="0">
                    <a:pos x="382" y="443"/>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2"/>
                  </a:gs>
                  <a:gs pos="100000">
                    <a:schemeClr val="accent2">
                      <a:gamma/>
                      <a:shade val="90980"/>
                      <a:invGamma/>
                    </a:schemeClr>
                  </a:gs>
                </a:gsLst>
                <a:path path="rect">
                  <a:fillToRect l="50000" t="50000" r="50000" b="50000"/>
                </a:path>
              </a:gradFill>
              <a:ln w="9525">
                <a:noFill/>
                <a:round/>
                <a:headEnd/>
                <a:tailEnd/>
              </a:ln>
            </p:spPr>
            <p:txBody>
              <a:bodyPr/>
              <a:lstStyle/>
              <a:p>
                <a:pPr>
                  <a:defRPr/>
                </a:pPr>
                <a:endParaRPr lang="en-US" dirty="0"/>
              </a:p>
            </p:txBody>
          </p:sp>
          <p:sp>
            <p:nvSpPr>
              <p:cNvPr id="86031" name="Freeform 15"/>
              <p:cNvSpPr>
                <a:spLocks/>
              </p:cNvSpPr>
              <p:nvPr/>
            </p:nvSpPr>
            <p:spPr bwMode="hidden">
              <a:xfrm>
                <a:off x="4037" y="3721"/>
                <a:ext cx="96" cy="30"/>
              </a:xfrm>
              <a:custGeom>
                <a:avLst/>
                <a:gdLst/>
                <a:ahLst/>
                <a:cxnLst>
                  <a:cxn ang="0">
                    <a:pos x="0" y="0"/>
                  </a:cxn>
                  <a:cxn ang="0">
                    <a:pos x="0" y="12"/>
                  </a:cxn>
                  <a:cxn ang="0">
                    <a:pos x="48" y="18"/>
                  </a:cxn>
                  <a:cxn ang="0">
                    <a:pos x="96" y="30"/>
                  </a:cxn>
                  <a:cxn ang="0">
                    <a:pos x="96" y="24"/>
                  </a:cxn>
                  <a:cxn ang="0">
                    <a:pos x="96" y="18"/>
                  </a:cxn>
                  <a:cxn ang="0">
                    <a:pos x="48" y="12"/>
                  </a:cxn>
                  <a:cxn ang="0">
                    <a:pos x="0" y="0"/>
                  </a:cxn>
                  <a:cxn ang="0">
                    <a:pos x="0" y="0"/>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2"/>
                  </a:gs>
                  <a:gs pos="100000">
                    <a:schemeClr val="accent2">
                      <a:gamma/>
                      <a:shade val="87843"/>
                      <a:invGamma/>
                    </a:schemeClr>
                  </a:gs>
                </a:gsLst>
                <a:lin ang="0" scaled="1"/>
              </a:gradFill>
              <a:ln w="9525">
                <a:noFill/>
                <a:round/>
                <a:headEnd/>
                <a:tailEnd/>
              </a:ln>
            </p:spPr>
            <p:txBody>
              <a:bodyPr/>
              <a:lstStyle/>
              <a:p>
                <a:pPr>
                  <a:defRPr/>
                </a:pPr>
                <a:endParaRPr lang="en-US" dirty="0"/>
              </a:p>
            </p:txBody>
          </p:sp>
          <p:sp>
            <p:nvSpPr>
              <p:cNvPr id="86032" name="Oval 16"/>
              <p:cNvSpPr>
                <a:spLocks noChangeArrowheads="1"/>
              </p:cNvSpPr>
              <p:nvPr/>
            </p:nvSpPr>
            <p:spPr bwMode="hidden">
              <a:xfrm>
                <a:off x="3910" y="3948"/>
                <a:ext cx="84" cy="53"/>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pPr>
                  <a:defRPr/>
                </a:pPr>
                <a:endParaRPr lang="en-US" dirty="0"/>
              </a:p>
            </p:txBody>
          </p:sp>
        </p:grpSp>
        <p:grpSp>
          <p:nvGrpSpPr>
            <p:cNvPr id="1035" name="Group 17"/>
            <p:cNvGrpSpPr>
              <a:grpSpLocks/>
            </p:cNvGrpSpPr>
            <p:nvPr userDrawn="1"/>
          </p:nvGrpSpPr>
          <p:grpSpPr bwMode="auto">
            <a:xfrm>
              <a:off x="1776" y="3631"/>
              <a:ext cx="1626" cy="683"/>
              <a:chOff x="1776" y="3631"/>
              <a:chExt cx="1626" cy="683"/>
            </a:xfrm>
          </p:grpSpPr>
          <p:sp>
            <p:nvSpPr>
              <p:cNvPr id="86034" name="Oval 18"/>
              <p:cNvSpPr>
                <a:spLocks noChangeArrowheads="1"/>
              </p:cNvSpPr>
              <p:nvPr/>
            </p:nvSpPr>
            <p:spPr bwMode="hidden">
              <a:xfrm>
                <a:off x="2268" y="3934"/>
                <a:ext cx="638" cy="377"/>
              </a:xfrm>
              <a:prstGeom prst="ellipse">
                <a:avLst/>
              </a:prstGeom>
              <a:gradFill rotWithShape="0">
                <a:gsLst>
                  <a:gs pos="0">
                    <a:schemeClr val="accent2">
                      <a:gamma/>
                      <a:shade val="87843"/>
                      <a:invGamma/>
                    </a:schemeClr>
                  </a:gs>
                  <a:gs pos="100000">
                    <a:schemeClr val="accent2"/>
                  </a:gs>
                </a:gsLst>
                <a:lin ang="2700000" scaled="1"/>
              </a:gradFill>
              <a:ln w="9525">
                <a:noFill/>
                <a:round/>
                <a:headEnd/>
                <a:tailEnd/>
              </a:ln>
              <a:effectLst/>
            </p:spPr>
            <p:txBody>
              <a:bodyPr/>
              <a:lstStyle/>
              <a:p>
                <a:pPr>
                  <a:defRPr/>
                </a:pPr>
                <a:endParaRPr lang="en-US" dirty="0"/>
              </a:p>
            </p:txBody>
          </p:sp>
          <p:sp>
            <p:nvSpPr>
              <p:cNvPr id="86035" name="Oval 19"/>
              <p:cNvSpPr>
                <a:spLocks noChangeArrowheads="1"/>
              </p:cNvSpPr>
              <p:nvPr/>
            </p:nvSpPr>
            <p:spPr bwMode="hidden">
              <a:xfrm>
                <a:off x="2314" y="3958"/>
                <a:ext cx="543" cy="332"/>
              </a:xfrm>
              <a:prstGeom prst="ellipse">
                <a:avLst/>
              </a:prstGeom>
              <a:gradFill rotWithShape="0">
                <a:gsLst>
                  <a:gs pos="0">
                    <a:schemeClr val="accent2"/>
                  </a:gs>
                  <a:gs pos="100000">
                    <a:schemeClr val="accent2">
                      <a:gamma/>
                      <a:shade val="87843"/>
                      <a:invGamma/>
                    </a:schemeClr>
                  </a:gs>
                </a:gsLst>
                <a:lin ang="2700000" scaled="1"/>
              </a:gradFill>
              <a:ln w="9525">
                <a:noFill/>
                <a:round/>
                <a:headEnd/>
                <a:tailEnd/>
              </a:ln>
              <a:effectLst/>
            </p:spPr>
            <p:txBody>
              <a:bodyPr/>
              <a:lstStyle/>
              <a:p>
                <a:pPr>
                  <a:defRPr/>
                </a:pPr>
                <a:endParaRPr lang="en-US" dirty="0"/>
              </a:p>
            </p:txBody>
          </p:sp>
          <p:sp>
            <p:nvSpPr>
              <p:cNvPr id="86036" name="Oval 20"/>
              <p:cNvSpPr>
                <a:spLocks noChangeArrowheads="1"/>
              </p:cNvSpPr>
              <p:nvPr/>
            </p:nvSpPr>
            <p:spPr bwMode="hidden">
              <a:xfrm>
                <a:off x="2341" y="3979"/>
                <a:ext cx="501" cy="299"/>
              </a:xfrm>
              <a:prstGeom prst="ellipse">
                <a:avLst/>
              </a:prstGeom>
              <a:gradFill rotWithShape="0">
                <a:gsLst>
                  <a:gs pos="0">
                    <a:schemeClr val="accent2">
                      <a:gamma/>
                      <a:shade val="90980"/>
                      <a:invGamma/>
                    </a:schemeClr>
                  </a:gs>
                  <a:gs pos="100000">
                    <a:schemeClr val="accent2"/>
                  </a:gs>
                </a:gsLst>
                <a:lin ang="2700000" scaled="1"/>
              </a:gradFill>
              <a:ln w="9525">
                <a:noFill/>
                <a:round/>
                <a:headEnd/>
                <a:tailEnd/>
              </a:ln>
              <a:effectLst/>
            </p:spPr>
            <p:txBody>
              <a:bodyPr/>
              <a:lstStyle/>
              <a:p>
                <a:pPr>
                  <a:defRPr/>
                </a:pPr>
                <a:endParaRPr lang="en-US" dirty="0"/>
              </a:p>
            </p:txBody>
          </p:sp>
          <p:sp>
            <p:nvSpPr>
              <p:cNvPr id="86037" name="Oval 21"/>
              <p:cNvSpPr>
                <a:spLocks noChangeArrowheads="1"/>
              </p:cNvSpPr>
              <p:nvPr/>
            </p:nvSpPr>
            <p:spPr bwMode="hidden">
              <a:xfrm>
                <a:off x="2368" y="3997"/>
                <a:ext cx="444" cy="258"/>
              </a:xfrm>
              <a:prstGeom prst="ellipse">
                <a:avLst/>
              </a:prstGeom>
              <a:gradFill rotWithShape="0">
                <a:gsLst>
                  <a:gs pos="0">
                    <a:schemeClr val="accent2">
                      <a:gamma/>
                      <a:shade val="87843"/>
                      <a:invGamma/>
                    </a:schemeClr>
                  </a:gs>
                  <a:gs pos="100000">
                    <a:schemeClr val="accent2"/>
                  </a:gs>
                </a:gsLst>
                <a:lin ang="5400000" scaled="1"/>
              </a:gradFill>
              <a:ln w="9525">
                <a:noFill/>
                <a:round/>
                <a:headEnd/>
                <a:tailEnd/>
              </a:ln>
              <a:effectLst/>
            </p:spPr>
            <p:txBody>
              <a:bodyPr/>
              <a:lstStyle/>
              <a:p>
                <a:pPr>
                  <a:defRPr/>
                </a:pPr>
                <a:endParaRPr lang="en-US" dirty="0"/>
              </a:p>
            </p:txBody>
          </p:sp>
          <p:sp>
            <p:nvSpPr>
              <p:cNvPr id="86038" name="Oval 22"/>
              <p:cNvSpPr>
                <a:spLocks noChangeArrowheads="1"/>
              </p:cNvSpPr>
              <p:nvPr/>
            </p:nvSpPr>
            <p:spPr bwMode="hidden">
              <a:xfrm>
                <a:off x="2385" y="4005"/>
                <a:ext cx="413" cy="240"/>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pPr>
                  <a:defRPr/>
                </a:pPr>
                <a:endParaRPr lang="en-US" dirty="0"/>
              </a:p>
            </p:txBody>
          </p:sp>
          <p:sp>
            <p:nvSpPr>
              <p:cNvPr id="86039" name="Oval 23"/>
              <p:cNvSpPr>
                <a:spLocks noChangeArrowheads="1"/>
              </p:cNvSpPr>
              <p:nvPr/>
            </p:nvSpPr>
            <p:spPr bwMode="hidden">
              <a:xfrm>
                <a:off x="2437" y="4026"/>
                <a:ext cx="306" cy="192"/>
              </a:xfrm>
              <a:prstGeom prst="ellipse">
                <a:avLst/>
              </a:prstGeom>
              <a:gradFill rotWithShape="0">
                <a:gsLst>
                  <a:gs pos="0">
                    <a:schemeClr val="accent2">
                      <a:gamma/>
                      <a:shade val="87843"/>
                      <a:invGamma/>
                    </a:schemeClr>
                  </a:gs>
                  <a:gs pos="100000">
                    <a:schemeClr val="accent2"/>
                  </a:gs>
                </a:gsLst>
                <a:lin ang="5400000" scaled="1"/>
              </a:gradFill>
              <a:ln w="9525">
                <a:noFill/>
                <a:round/>
                <a:headEnd/>
                <a:tailEnd/>
              </a:ln>
              <a:effectLst/>
            </p:spPr>
            <p:txBody>
              <a:bodyPr/>
              <a:lstStyle/>
              <a:p>
                <a:pPr>
                  <a:defRPr/>
                </a:pPr>
                <a:endParaRPr lang="en-US" dirty="0"/>
              </a:p>
            </p:txBody>
          </p:sp>
          <p:sp>
            <p:nvSpPr>
              <p:cNvPr id="86040" name="Oval 24"/>
              <p:cNvSpPr>
                <a:spLocks noChangeArrowheads="1"/>
              </p:cNvSpPr>
              <p:nvPr/>
            </p:nvSpPr>
            <p:spPr bwMode="hidden">
              <a:xfrm>
                <a:off x="2476" y="4056"/>
                <a:ext cx="227" cy="135"/>
              </a:xfrm>
              <a:prstGeom prst="ellipse">
                <a:avLst/>
              </a:prstGeom>
              <a:gradFill rotWithShape="0">
                <a:gsLst>
                  <a:gs pos="0">
                    <a:schemeClr val="accent2"/>
                  </a:gs>
                  <a:gs pos="100000">
                    <a:schemeClr val="accent2">
                      <a:gamma/>
                      <a:shade val="90980"/>
                      <a:invGamma/>
                    </a:schemeClr>
                  </a:gs>
                </a:gsLst>
                <a:lin ang="2700000" scaled="1"/>
              </a:gradFill>
              <a:ln w="9525">
                <a:noFill/>
                <a:round/>
                <a:headEnd/>
                <a:tailEnd/>
              </a:ln>
              <a:effectLst/>
            </p:spPr>
            <p:txBody>
              <a:bodyPr/>
              <a:lstStyle/>
              <a:p>
                <a:pPr>
                  <a:defRPr/>
                </a:pPr>
                <a:endParaRPr lang="en-US" dirty="0"/>
              </a:p>
            </p:txBody>
          </p:sp>
          <p:sp>
            <p:nvSpPr>
              <p:cNvPr id="86041" name="Oval 25"/>
              <p:cNvSpPr>
                <a:spLocks noChangeArrowheads="1"/>
              </p:cNvSpPr>
              <p:nvPr/>
            </p:nvSpPr>
            <p:spPr bwMode="hidden">
              <a:xfrm>
                <a:off x="2542" y="4097"/>
                <a:ext cx="90" cy="60"/>
              </a:xfrm>
              <a:prstGeom prst="ellipse">
                <a:avLst/>
              </a:prstGeom>
              <a:gradFill rotWithShape="0">
                <a:gsLst>
                  <a:gs pos="0">
                    <a:schemeClr val="accent2"/>
                  </a:gs>
                  <a:gs pos="100000">
                    <a:schemeClr val="accent2">
                      <a:gamma/>
                      <a:shade val="90980"/>
                      <a:invGamma/>
                    </a:schemeClr>
                  </a:gs>
                </a:gsLst>
                <a:lin ang="0" scaled="1"/>
              </a:gradFill>
              <a:ln w="9525">
                <a:noFill/>
                <a:round/>
                <a:headEnd/>
                <a:tailEnd/>
              </a:ln>
              <a:effectLst/>
            </p:spPr>
            <p:txBody>
              <a:bodyPr/>
              <a:lstStyle/>
              <a:p>
                <a:pPr>
                  <a:defRPr/>
                </a:pPr>
                <a:endParaRPr lang="en-US" dirty="0"/>
              </a:p>
            </p:txBody>
          </p:sp>
          <p:sp>
            <p:nvSpPr>
              <p:cNvPr id="86042" name="Freeform 26"/>
              <p:cNvSpPr>
                <a:spLocks/>
              </p:cNvSpPr>
              <p:nvPr/>
            </p:nvSpPr>
            <p:spPr bwMode="hidden">
              <a:xfrm>
                <a:off x="2585" y="3822"/>
                <a:ext cx="449" cy="186"/>
              </a:xfrm>
              <a:custGeom>
                <a:avLst/>
                <a:gdLst/>
                <a:ahLst/>
                <a:cxnLst>
                  <a:cxn ang="0">
                    <a:pos x="6" y="6"/>
                  </a:cxn>
                  <a:cxn ang="0">
                    <a:pos x="78" y="12"/>
                  </a:cxn>
                  <a:cxn ang="0">
                    <a:pos x="150" y="18"/>
                  </a:cxn>
                  <a:cxn ang="0">
                    <a:pos x="215" y="36"/>
                  </a:cxn>
                  <a:cxn ang="0">
                    <a:pos x="275" y="60"/>
                  </a:cxn>
                  <a:cxn ang="0">
                    <a:pos x="329" y="84"/>
                  </a:cxn>
                  <a:cxn ang="0">
                    <a:pos x="377" y="114"/>
                  </a:cxn>
                  <a:cxn ang="0">
                    <a:pos x="419" y="150"/>
                  </a:cxn>
                  <a:cxn ang="0">
                    <a:pos x="448" y="186"/>
                  </a:cxn>
                  <a:cxn ang="0">
                    <a:pos x="448" y="162"/>
                  </a:cxn>
                  <a:cxn ang="0">
                    <a:pos x="413" y="126"/>
                  </a:cxn>
                  <a:cxn ang="0">
                    <a:pos x="371" y="96"/>
                  </a:cxn>
                  <a:cxn ang="0">
                    <a:pos x="323" y="66"/>
                  </a:cxn>
                  <a:cxn ang="0">
                    <a:pos x="269" y="48"/>
                  </a:cxn>
                  <a:cxn ang="0">
                    <a:pos x="144" y="12"/>
                  </a:cxn>
                  <a:cxn ang="0">
                    <a:pos x="78" y="6"/>
                  </a:cxn>
                  <a:cxn ang="0">
                    <a:pos x="6" y="0"/>
                  </a:cxn>
                  <a:cxn ang="0">
                    <a:pos x="0" y="0"/>
                  </a:cxn>
                  <a:cxn ang="0">
                    <a:pos x="0" y="0"/>
                  </a:cxn>
                  <a:cxn ang="0">
                    <a:pos x="0" y="6"/>
                  </a:cxn>
                  <a:cxn ang="0">
                    <a:pos x="0" y="6"/>
                  </a:cxn>
                  <a:cxn ang="0">
                    <a:pos x="6" y="6"/>
                  </a:cxn>
                  <a:cxn ang="0">
                    <a:pos x="6" y="6"/>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2">
                      <a:gamma/>
                      <a:shade val="90980"/>
                      <a:invGamma/>
                    </a:schemeClr>
                  </a:gs>
                  <a:gs pos="100000">
                    <a:schemeClr val="accent2"/>
                  </a:gs>
                </a:gsLst>
                <a:lin ang="5400000" scaled="1"/>
              </a:gradFill>
              <a:ln w="9525">
                <a:noFill/>
                <a:round/>
                <a:headEnd/>
                <a:tailEnd/>
              </a:ln>
            </p:spPr>
            <p:txBody>
              <a:bodyPr/>
              <a:lstStyle/>
              <a:p>
                <a:pPr>
                  <a:defRPr/>
                </a:pPr>
                <a:endParaRPr lang="en-US" dirty="0"/>
              </a:p>
            </p:txBody>
          </p:sp>
          <p:sp>
            <p:nvSpPr>
              <p:cNvPr id="86043" name="Freeform 27"/>
              <p:cNvSpPr>
                <a:spLocks/>
              </p:cNvSpPr>
              <p:nvPr/>
            </p:nvSpPr>
            <p:spPr bwMode="hidden">
              <a:xfrm>
                <a:off x="2142" y="3852"/>
                <a:ext cx="892" cy="462"/>
              </a:xfrm>
              <a:custGeom>
                <a:avLst/>
                <a:gdLst/>
                <a:ahLst/>
                <a:cxnLst>
                  <a:cxn ang="0">
                    <a:pos x="23" y="276"/>
                  </a:cxn>
                  <a:cxn ang="0">
                    <a:pos x="29" y="222"/>
                  </a:cxn>
                  <a:cxn ang="0">
                    <a:pos x="59" y="174"/>
                  </a:cxn>
                  <a:cxn ang="0">
                    <a:pos x="95" y="132"/>
                  </a:cxn>
                  <a:cxn ang="0">
                    <a:pos x="149" y="96"/>
                  </a:cxn>
                  <a:cxn ang="0">
                    <a:pos x="209" y="60"/>
                  </a:cxn>
                  <a:cxn ang="0">
                    <a:pos x="281" y="36"/>
                  </a:cxn>
                  <a:cxn ang="0">
                    <a:pos x="364" y="24"/>
                  </a:cxn>
                  <a:cxn ang="0">
                    <a:pos x="448" y="18"/>
                  </a:cxn>
                  <a:cxn ang="0">
                    <a:pos x="532" y="24"/>
                  </a:cxn>
                  <a:cxn ang="0">
                    <a:pos x="609" y="36"/>
                  </a:cxn>
                  <a:cxn ang="0">
                    <a:pos x="681" y="60"/>
                  </a:cxn>
                  <a:cxn ang="0">
                    <a:pos x="741" y="96"/>
                  </a:cxn>
                  <a:cxn ang="0">
                    <a:pos x="795" y="132"/>
                  </a:cxn>
                  <a:cxn ang="0">
                    <a:pos x="831" y="174"/>
                  </a:cxn>
                  <a:cxn ang="0">
                    <a:pos x="861" y="222"/>
                  </a:cxn>
                  <a:cxn ang="0">
                    <a:pos x="867" y="276"/>
                  </a:cxn>
                  <a:cxn ang="0">
                    <a:pos x="855" y="330"/>
                  </a:cxn>
                  <a:cxn ang="0">
                    <a:pos x="831" y="378"/>
                  </a:cxn>
                  <a:cxn ang="0">
                    <a:pos x="783" y="426"/>
                  </a:cxn>
                  <a:cxn ang="0">
                    <a:pos x="723" y="462"/>
                  </a:cxn>
                  <a:cxn ang="0">
                    <a:pos x="765" y="462"/>
                  </a:cxn>
                  <a:cxn ang="0">
                    <a:pos x="819" y="426"/>
                  </a:cxn>
                  <a:cxn ang="0">
                    <a:pos x="855" y="378"/>
                  </a:cxn>
                  <a:cxn ang="0">
                    <a:pos x="884" y="330"/>
                  </a:cxn>
                  <a:cxn ang="0">
                    <a:pos x="890" y="276"/>
                  </a:cxn>
                  <a:cxn ang="0">
                    <a:pos x="884" y="222"/>
                  </a:cxn>
                  <a:cxn ang="0">
                    <a:pos x="855" y="168"/>
                  </a:cxn>
                  <a:cxn ang="0">
                    <a:pos x="813" y="120"/>
                  </a:cxn>
                  <a:cxn ang="0">
                    <a:pos x="759" y="84"/>
                  </a:cxn>
                  <a:cxn ang="0">
                    <a:pos x="693" y="48"/>
                  </a:cxn>
                  <a:cxn ang="0">
                    <a:pos x="621" y="24"/>
                  </a:cxn>
                  <a:cxn ang="0">
                    <a:pos x="538" y="6"/>
                  </a:cxn>
                  <a:cxn ang="0">
                    <a:pos x="448" y="0"/>
                  </a:cxn>
                  <a:cxn ang="0">
                    <a:pos x="358" y="6"/>
                  </a:cxn>
                  <a:cxn ang="0">
                    <a:pos x="275" y="24"/>
                  </a:cxn>
                  <a:cxn ang="0">
                    <a:pos x="197" y="48"/>
                  </a:cxn>
                  <a:cxn ang="0">
                    <a:pos x="131" y="84"/>
                  </a:cxn>
                  <a:cxn ang="0">
                    <a:pos x="77" y="120"/>
                  </a:cxn>
                  <a:cxn ang="0">
                    <a:pos x="35" y="168"/>
                  </a:cxn>
                  <a:cxn ang="0">
                    <a:pos x="12" y="222"/>
                  </a:cxn>
                  <a:cxn ang="0">
                    <a:pos x="0" y="276"/>
                  </a:cxn>
                  <a:cxn ang="0">
                    <a:pos x="6" y="330"/>
                  </a:cxn>
                  <a:cxn ang="0">
                    <a:pos x="35" y="378"/>
                  </a:cxn>
                  <a:cxn ang="0">
                    <a:pos x="71" y="426"/>
                  </a:cxn>
                  <a:cxn ang="0">
                    <a:pos x="125" y="462"/>
                  </a:cxn>
                  <a:cxn ang="0">
                    <a:pos x="167" y="462"/>
                  </a:cxn>
                  <a:cxn ang="0">
                    <a:pos x="107" y="426"/>
                  </a:cxn>
                  <a:cxn ang="0">
                    <a:pos x="59" y="378"/>
                  </a:cxn>
                  <a:cxn ang="0">
                    <a:pos x="35" y="330"/>
                  </a:cxn>
                  <a:cxn ang="0">
                    <a:pos x="23" y="276"/>
                  </a:cxn>
                  <a:cxn ang="0">
                    <a:pos x="23" y="276"/>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2"/>
                  </a:gs>
                  <a:gs pos="100000">
                    <a:schemeClr val="accent2">
                      <a:gamma/>
                      <a:shade val="84706"/>
                      <a:invGamma/>
                    </a:schemeClr>
                  </a:gs>
                </a:gsLst>
                <a:lin ang="2700000" scaled="1"/>
              </a:gradFill>
              <a:ln w="9525">
                <a:noFill/>
                <a:round/>
                <a:headEnd/>
                <a:tailEnd/>
              </a:ln>
            </p:spPr>
            <p:txBody>
              <a:bodyPr/>
              <a:lstStyle/>
              <a:p>
                <a:pPr>
                  <a:defRPr/>
                </a:pPr>
                <a:endParaRPr lang="en-US" dirty="0"/>
              </a:p>
            </p:txBody>
          </p:sp>
          <p:sp>
            <p:nvSpPr>
              <p:cNvPr id="86044" name="Freeform 28"/>
              <p:cNvSpPr>
                <a:spLocks/>
              </p:cNvSpPr>
              <p:nvPr/>
            </p:nvSpPr>
            <p:spPr bwMode="hidden">
              <a:xfrm>
                <a:off x="2082" y="3828"/>
                <a:ext cx="407" cy="486"/>
              </a:xfrm>
              <a:custGeom>
                <a:avLst/>
                <a:gdLst/>
                <a:ahLst/>
                <a:cxnLst>
                  <a:cxn ang="0">
                    <a:pos x="18" y="300"/>
                  </a:cxn>
                  <a:cxn ang="0">
                    <a:pos x="24" y="246"/>
                  </a:cxn>
                  <a:cxn ang="0">
                    <a:pos x="48" y="198"/>
                  </a:cxn>
                  <a:cxn ang="0">
                    <a:pos x="83" y="150"/>
                  </a:cxn>
                  <a:cxn ang="0">
                    <a:pos x="131" y="108"/>
                  </a:cxn>
                  <a:cxn ang="0">
                    <a:pos x="185" y="72"/>
                  </a:cxn>
                  <a:cxn ang="0">
                    <a:pos x="251" y="42"/>
                  </a:cxn>
                  <a:cxn ang="0">
                    <a:pos x="329" y="24"/>
                  </a:cxn>
                  <a:cxn ang="0">
                    <a:pos x="406" y="6"/>
                  </a:cxn>
                  <a:cxn ang="0">
                    <a:pos x="406" y="0"/>
                  </a:cxn>
                  <a:cxn ang="0">
                    <a:pos x="323" y="12"/>
                  </a:cxn>
                  <a:cxn ang="0">
                    <a:pos x="245" y="36"/>
                  </a:cxn>
                  <a:cxn ang="0">
                    <a:pos x="179" y="66"/>
                  </a:cxn>
                  <a:cxn ang="0">
                    <a:pos x="119" y="102"/>
                  </a:cxn>
                  <a:cxn ang="0">
                    <a:pos x="72" y="144"/>
                  </a:cxn>
                  <a:cxn ang="0">
                    <a:pos x="30" y="192"/>
                  </a:cxn>
                  <a:cxn ang="0">
                    <a:pos x="6" y="246"/>
                  </a:cxn>
                  <a:cxn ang="0">
                    <a:pos x="0" y="300"/>
                  </a:cxn>
                  <a:cxn ang="0">
                    <a:pos x="6" y="348"/>
                  </a:cxn>
                  <a:cxn ang="0">
                    <a:pos x="30" y="396"/>
                  </a:cxn>
                  <a:cxn ang="0">
                    <a:pos x="66" y="444"/>
                  </a:cxn>
                  <a:cxn ang="0">
                    <a:pos x="107" y="486"/>
                  </a:cxn>
                  <a:cxn ang="0">
                    <a:pos x="131" y="486"/>
                  </a:cxn>
                  <a:cxn ang="0">
                    <a:pos x="83" y="450"/>
                  </a:cxn>
                  <a:cxn ang="0">
                    <a:pos x="48" y="402"/>
                  </a:cxn>
                  <a:cxn ang="0">
                    <a:pos x="24" y="354"/>
                  </a:cxn>
                  <a:cxn ang="0">
                    <a:pos x="18" y="300"/>
                  </a:cxn>
                  <a:cxn ang="0">
                    <a:pos x="18" y="300"/>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2"/>
                  </a:gs>
                  <a:gs pos="100000">
                    <a:schemeClr val="accent2">
                      <a:gamma/>
                      <a:shade val="90980"/>
                      <a:invGamma/>
                    </a:schemeClr>
                  </a:gs>
                </a:gsLst>
                <a:lin ang="0" scaled="1"/>
              </a:gradFill>
              <a:ln w="9525">
                <a:noFill/>
                <a:round/>
                <a:headEnd/>
                <a:tailEnd/>
              </a:ln>
            </p:spPr>
            <p:txBody>
              <a:bodyPr/>
              <a:lstStyle/>
              <a:p>
                <a:pPr>
                  <a:defRPr/>
                </a:pPr>
                <a:endParaRPr lang="en-US" dirty="0"/>
              </a:p>
            </p:txBody>
          </p:sp>
          <p:sp>
            <p:nvSpPr>
              <p:cNvPr id="86045" name="Freeform 29"/>
              <p:cNvSpPr>
                <a:spLocks/>
              </p:cNvSpPr>
              <p:nvPr/>
            </p:nvSpPr>
            <p:spPr bwMode="hidden">
              <a:xfrm>
                <a:off x="2987" y="4044"/>
                <a:ext cx="108" cy="252"/>
              </a:xfrm>
              <a:custGeom>
                <a:avLst/>
                <a:gdLst/>
                <a:ahLst/>
                <a:cxnLst>
                  <a:cxn ang="0">
                    <a:pos x="89" y="84"/>
                  </a:cxn>
                  <a:cxn ang="0">
                    <a:pos x="83" y="132"/>
                  </a:cxn>
                  <a:cxn ang="0">
                    <a:pos x="65" y="174"/>
                  </a:cxn>
                  <a:cxn ang="0">
                    <a:pos x="36" y="216"/>
                  </a:cxn>
                  <a:cxn ang="0">
                    <a:pos x="0" y="252"/>
                  </a:cxn>
                  <a:cxn ang="0">
                    <a:pos x="18" y="252"/>
                  </a:cxn>
                  <a:cxn ang="0">
                    <a:pos x="53" y="216"/>
                  </a:cxn>
                  <a:cxn ang="0">
                    <a:pos x="83" y="174"/>
                  </a:cxn>
                  <a:cxn ang="0">
                    <a:pos x="101" y="132"/>
                  </a:cxn>
                  <a:cxn ang="0">
                    <a:pos x="107" y="84"/>
                  </a:cxn>
                  <a:cxn ang="0">
                    <a:pos x="101" y="42"/>
                  </a:cxn>
                  <a:cxn ang="0">
                    <a:pos x="89" y="0"/>
                  </a:cxn>
                  <a:cxn ang="0">
                    <a:pos x="65" y="0"/>
                  </a:cxn>
                  <a:cxn ang="0">
                    <a:pos x="83" y="42"/>
                  </a:cxn>
                  <a:cxn ang="0">
                    <a:pos x="89" y="84"/>
                  </a:cxn>
                  <a:cxn ang="0">
                    <a:pos x="89" y="84"/>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2"/>
                  </a:gs>
                  <a:gs pos="100000">
                    <a:schemeClr val="accent2">
                      <a:gamma/>
                      <a:shade val="81961"/>
                      <a:invGamma/>
                    </a:schemeClr>
                  </a:gs>
                </a:gsLst>
                <a:lin ang="5400000" scaled="1"/>
              </a:gradFill>
              <a:ln w="9525">
                <a:noFill/>
                <a:round/>
                <a:headEnd/>
                <a:tailEnd/>
              </a:ln>
            </p:spPr>
            <p:txBody>
              <a:bodyPr/>
              <a:lstStyle/>
              <a:p>
                <a:pPr>
                  <a:defRPr/>
                </a:pPr>
                <a:endParaRPr lang="en-US" dirty="0"/>
              </a:p>
            </p:txBody>
          </p:sp>
          <p:sp>
            <p:nvSpPr>
              <p:cNvPr id="86046" name="Freeform 30"/>
              <p:cNvSpPr>
                <a:spLocks/>
              </p:cNvSpPr>
              <p:nvPr/>
            </p:nvSpPr>
            <p:spPr bwMode="hidden">
              <a:xfrm>
                <a:off x="2068" y="3685"/>
                <a:ext cx="835" cy="150"/>
              </a:xfrm>
              <a:custGeom>
                <a:avLst/>
                <a:gdLst/>
                <a:ahLst/>
                <a:cxnLst>
                  <a:cxn ang="0">
                    <a:pos x="518" y="18"/>
                  </a:cxn>
                  <a:cxn ang="0">
                    <a:pos x="597" y="24"/>
                  </a:cxn>
                  <a:cxn ang="0">
                    <a:pos x="682" y="30"/>
                  </a:cxn>
                  <a:cxn ang="0">
                    <a:pos x="755" y="42"/>
                  </a:cxn>
                  <a:cxn ang="0">
                    <a:pos x="828" y="60"/>
                  </a:cxn>
                  <a:cxn ang="0">
                    <a:pos x="835" y="42"/>
                  </a:cxn>
                  <a:cxn ang="0">
                    <a:pos x="761" y="24"/>
                  </a:cxn>
                  <a:cxn ang="0">
                    <a:pos x="688" y="12"/>
                  </a:cxn>
                  <a:cxn ang="0">
                    <a:pos x="603" y="6"/>
                  </a:cxn>
                  <a:cxn ang="0">
                    <a:pos x="518" y="0"/>
                  </a:cxn>
                  <a:cxn ang="0">
                    <a:pos x="372" y="12"/>
                  </a:cxn>
                  <a:cxn ang="0">
                    <a:pos x="232" y="36"/>
                  </a:cxn>
                  <a:cxn ang="0">
                    <a:pos x="110" y="78"/>
                  </a:cxn>
                  <a:cxn ang="0">
                    <a:pos x="0" y="132"/>
                  </a:cxn>
                  <a:cxn ang="0">
                    <a:pos x="19" y="150"/>
                  </a:cxn>
                  <a:cxn ang="0">
                    <a:pos x="122" y="96"/>
                  </a:cxn>
                  <a:cxn ang="0">
                    <a:pos x="244" y="54"/>
                  </a:cxn>
                  <a:cxn ang="0">
                    <a:pos x="378" y="30"/>
                  </a:cxn>
                  <a:cxn ang="0">
                    <a:pos x="518" y="18"/>
                  </a:cxn>
                  <a:cxn ang="0">
                    <a:pos x="518" y="18"/>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lnTo>
                      <a:pt x="518" y="18"/>
                    </a:lnTo>
                    <a:close/>
                  </a:path>
                </a:pathLst>
              </a:custGeom>
              <a:solidFill>
                <a:schemeClr val="accent2"/>
              </a:solidFill>
              <a:ln w="9525">
                <a:noFill/>
                <a:round/>
                <a:headEnd/>
                <a:tailEnd/>
              </a:ln>
            </p:spPr>
            <p:txBody>
              <a:bodyPr/>
              <a:lstStyle/>
              <a:p>
                <a:pPr>
                  <a:defRPr/>
                </a:pPr>
                <a:endParaRPr lang="en-US" dirty="0"/>
              </a:p>
            </p:txBody>
          </p:sp>
          <p:sp>
            <p:nvSpPr>
              <p:cNvPr id="86047" name="Freeform 31"/>
              <p:cNvSpPr>
                <a:spLocks/>
              </p:cNvSpPr>
              <p:nvPr/>
            </p:nvSpPr>
            <p:spPr bwMode="hidden">
              <a:xfrm>
                <a:off x="1867" y="3853"/>
                <a:ext cx="171" cy="461"/>
              </a:xfrm>
              <a:custGeom>
                <a:avLst/>
                <a:gdLst/>
                <a:ahLst/>
                <a:cxnLst>
                  <a:cxn ang="0">
                    <a:pos x="31" y="263"/>
                  </a:cxn>
                  <a:cxn ang="0">
                    <a:pos x="43" y="191"/>
                  </a:cxn>
                  <a:cxn ang="0">
                    <a:pos x="67" y="131"/>
                  </a:cxn>
                  <a:cxn ang="0">
                    <a:pos x="116" y="72"/>
                  </a:cxn>
                  <a:cxn ang="0">
                    <a:pos x="171" y="18"/>
                  </a:cxn>
                  <a:cxn ang="0">
                    <a:pos x="153" y="0"/>
                  </a:cxn>
                  <a:cxn ang="0">
                    <a:pos x="86" y="60"/>
                  </a:cxn>
                  <a:cxn ang="0">
                    <a:pos x="43" y="120"/>
                  </a:cxn>
                  <a:cxn ang="0">
                    <a:pos x="13" y="191"/>
                  </a:cxn>
                  <a:cxn ang="0">
                    <a:pos x="0" y="263"/>
                  </a:cxn>
                  <a:cxn ang="0">
                    <a:pos x="6" y="317"/>
                  </a:cxn>
                  <a:cxn ang="0">
                    <a:pos x="25" y="365"/>
                  </a:cxn>
                  <a:cxn ang="0">
                    <a:pos x="49" y="413"/>
                  </a:cxn>
                  <a:cxn ang="0">
                    <a:pos x="86" y="461"/>
                  </a:cxn>
                  <a:cxn ang="0">
                    <a:pos x="122" y="461"/>
                  </a:cxn>
                  <a:cxn ang="0">
                    <a:pos x="86" y="413"/>
                  </a:cxn>
                  <a:cxn ang="0">
                    <a:pos x="55" y="365"/>
                  </a:cxn>
                  <a:cxn ang="0">
                    <a:pos x="37" y="317"/>
                  </a:cxn>
                  <a:cxn ang="0">
                    <a:pos x="31" y="263"/>
                  </a:cxn>
                  <a:cxn ang="0">
                    <a:pos x="31" y="263"/>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lnTo>
                      <a:pt x="31" y="263"/>
                    </a:lnTo>
                    <a:close/>
                  </a:path>
                </a:pathLst>
              </a:custGeom>
              <a:solidFill>
                <a:schemeClr val="accent2"/>
              </a:solidFill>
              <a:ln w="9525">
                <a:noFill/>
                <a:round/>
                <a:headEnd/>
                <a:tailEnd/>
              </a:ln>
            </p:spPr>
            <p:txBody>
              <a:bodyPr/>
              <a:lstStyle/>
              <a:p>
                <a:pPr>
                  <a:defRPr/>
                </a:pPr>
                <a:endParaRPr lang="en-US" dirty="0"/>
              </a:p>
            </p:txBody>
          </p:sp>
          <p:sp>
            <p:nvSpPr>
              <p:cNvPr id="86048" name="Freeform 32"/>
              <p:cNvSpPr>
                <a:spLocks/>
              </p:cNvSpPr>
              <p:nvPr/>
            </p:nvSpPr>
            <p:spPr bwMode="hidden">
              <a:xfrm>
                <a:off x="2951" y="3751"/>
                <a:ext cx="360" cy="563"/>
              </a:xfrm>
              <a:custGeom>
                <a:avLst/>
                <a:gdLst/>
                <a:ahLst/>
                <a:cxnLst>
                  <a:cxn ang="0">
                    <a:pos x="360" y="365"/>
                  </a:cxn>
                  <a:cxn ang="0">
                    <a:pos x="353" y="305"/>
                  </a:cxn>
                  <a:cxn ang="0">
                    <a:pos x="335" y="251"/>
                  </a:cxn>
                  <a:cxn ang="0">
                    <a:pos x="305" y="204"/>
                  </a:cxn>
                  <a:cxn ang="0">
                    <a:pos x="262" y="156"/>
                  </a:cxn>
                  <a:cxn ang="0">
                    <a:pos x="213" y="108"/>
                  </a:cxn>
                  <a:cxn ang="0">
                    <a:pos x="159" y="66"/>
                  </a:cxn>
                  <a:cxn ang="0">
                    <a:pos x="92" y="30"/>
                  </a:cxn>
                  <a:cxn ang="0">
                    <a:pos x="19" y="0"/>
                  </a:cxn>
                  <a:cxn ang="0">
                    <a:pos x="0" y="12"/>
                  </a:cxn>
                  <a:cxn ang="0">
                    <a:pos x="67" y="42"/>
                  </a:cxn>
                  <a:cxn ang="0">
                    <a:pos x="134" y="78"/>
                  </a:cxn>
                  <a:cxn ang="0">
                    <a:pos x="189" y="114"/>
                  </a:cxn>
                  <a:cxn ang="0">
                    <a:pos x="238" y="162"/>
                  </a:cxn>
                  <a:cxn ang="0">
                    <a:pos x="274" y="210"/>
                  </a:cxn>
                  <a:cxn ang="0">
                    <a:pos x="299" y="257"/>
                  </a:cxn>
                  <a:cxn ang="0">
                    <a:pos x="317" y="311"/>
                  </a:cxn>
                  <a:cxn ang="0">
                    <a:pos x="323" y="365"/>
                  </a:cxn>
                  <a:cxn ang="0">
                    <a:pos x="317" y="419"/>
                  </a:cxn>
                  <a:cxn ang="0">
                    <a:pos x="299" y="467"/>
                  </a:cxn>
                  <a:cxn ang="0">
                    <a:pos x="274" y="515"/>
                  </a:cxn>
                  <a:cxn ang="0">
                    <a:pos x="238" y="563"/>
                  </a:cxn>
                  <a:cxn ang="0">
                    <a:pos x="268" y="563"/>
                  </a:cxn>
                  <a:cxn ang="0">
                    <a:pos x="311" y="515"/>
                  </a:cxn>
                  <a:cxn ang="0">
                    <a:pos x="335" y="467"/>
                  </a:cxn>
                  <a:cxn ang="0">
                    <a:pos x="353" y="419"/>
                  </a:cxn>
                  <a:cxn ang="0">
                    <a:pos x="360" y="365"/>
                  </a:cxn>
                  <a:cxn ang="0">
                    <a:pos x="360" y="36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pPr>
                  <a:defRPr/>
                </a:pPr>
                <a:endParaRPr lang="en-US" dirty="0"/>
              </a:p>
            </p:txBody>
          </p:sp>
          <p:sp>
            <p:nvSpPr>
              <p:cNvPr id="86049" name="Freeform 33"/>
              <p:cNvSpPr>
                <a:spLocks/>
              </p:cNvSpPr>
              <p:nvPr/>
            </p:nvSpPr>
            <p:spPr bwMode="hidden">
              <a:xfrm>
                <a:off x="2318" y="3631"/>
                <a:ext cx="1078" cy="425"/>
              </a:xfrm>
              <a:custGeom>
                <a:avLst/>
                <a:gdLst/>
                <a:ahLst/>
                <a:cxnLst>
                  <a:cxn ang="0">
                    <a:pos x="1053" y="425"/>
                  </a:cxn>
                  <a:cxn ang="0">
                    <a:pos x="1078" y="419"/>
                  </a:cxn>
                  <a:cxn ang="0">
                    <a:pos x="1066" y="377"/>
                  </a:cxn>
                  <a:cxn ang="0">
                    <a:pos x="1047" y="336"/>
                  </a:cxn>
                  <a:cxn ang="0">
                    <a:pos x="986" y="252"/>
                  </a:cxn>
                  <a:cxn ang="0">
                    <a:pos x="907" y="180"/>
                  </a:cxn>
                  <a:cxn ang="0">
                    <a:pos x="810" y="120"/>
                  </a:cxn>
                  <a:cxn ang="0">
                    <a:pos x="694" y="72"/>
                  </a:cxn>
                  <a:cxn ang="0">
                    <a:pos x="560" y="30"/>
                  </a:cxn>
                  <a:cxn ang="0">
                    <a:pos x="420" y="6"/>
                  </a:cxn>
                  <a:cxn ang="0">
                    <a:pos x="268" y="0"/>
                  </a:cxn>
                  <a:cxn ang="0">
                    <a:pos x="134" y="6"/>
                  </a:cxn>
                  <a:cxn ang="0">
                    <a:pos x="0" y="24"/>
                  </a:cxn>
                  <a:cxn ang="0">
                    <a:pos x="12" y="36"/>
                  </a:cxn>
                  <a:cxn ang="0">
                    <a:pos x="134" y="18"/>
                  </a:cxn>
                  <a:cxn ang="0">
                    <a:pos x="268" y="12"/>
                  </a:cxn>
                  <a:cxn ang="0">
                    <a:pos x="420" y="18"/>
                  </a:cxn>
                  <a:cxn ang="0">
                    <a:pos x="554" y="42"/>
                  </a:cxn>
                  <a:cxn ang="0">
                    <a:pos x="682" y="84"/>
                  </a:cxn>
                  <a:cxn ang="0">
                    <a:pos x="798" y="132"/>
                  </a:cxn>
                  <a:cxn ang="0">
                    <a:pos x="895" y="192"/>
                  </a:cxn>
                  <a:cxn ang="0">
                    <a:pos x="968" y="264"/>
                  </a:cxn>
                  <a:cxn ang="0">
                    <a:pos x="999" y="300"/>
                  </a:cxn>
                  <a:cxn ang="0">
                    <a:pos x="1023" y="342"/>
                  </a:cxn>
                  <a:cxn ang="0">
                    <a:pos x="1041" y="383"/>
                  </a:cxn>
                  <a:cxn ang="0">
                    <a:pos x="1053" y="425"/>
                  </a:cxn>
                  <a:cxn ang="0">
                    <a:pos x="1053" y="425"/>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pPr>
                  <a:defRPr/>
                </a:pPr>
                <a:endParaRPr lang="en-US" dirty="0"/>
              </a:p>
            </p:txBody>
          </p:sp>
          <p:sp>
            <p:nvSpPr>
              <p:cNvPr id="86050" name="Freeform 34"/>
              <p:cNvSpPr>
                <a:spLocks/>
              </p:cNvSpPr>
              <p:nvPr/>
            </p:nvSpPr>
            <p:spPr bwMode="hidden">
              <a:xfrm>
                <a:off x="3304" y="4080"/>
                <a:ext cx="98" cy="234"/>
              </a:xfrm>
              <a:custGeom>
                <a:avLst/>
                <a:gdLst/>
                <a:ahLst/>
                <a:cxnLst>
                  <a:cxn ang="0">
                    <a:pos x="0" y="234"/>
                  </a:cxn>
                  <a:cxn ang="0">
                    <a:pos x="25" y="234"/>
                  </a:cxn>
                  <a:cxn ang="0">
                    <a:pos x="55" y="186"/>
                  </a:cxn>
                  <a:cxn ang="0">
                    <a:pos x="80" y="138"/>
                  </a:cxn>
                  <a:cxn ang="0">
                    <a:pos x="92" y="90"/>
                  </a:cxn>
                  <a:cxn ang="0">
                    <a:pos x="98" y="36"/>
                  </a:cxn>
                  <a:cxn ang="0">
                    <a:pos x="98" y="0"/>
                  </a:cxn>
                  <a:cxn ang="0">
                    <a:pos x="74" y="0"/>
                  </a:cxn>
                  <a:cxn ang="0">
                    <a:pos x="74" y="36"/>
                  </a:cxn>
                  <a:cxn ang="0">
                    <a:pos x="67" y="90"/>
                  </a:cxn>
                  <a:cxn ang="0">
                    <a:pos x="55" y="138"/>
                  </a:cxn>
                  <a:cxn ang="0">
                    <a:pos x="31" y="186"/>
                  </a:cxn>
                  <a:cxn ang="0">
                    <a:pos x="0" y="234"/>
                  </a:cxn>
                  <a:cxn ang="0">
                    <a:pos x="0" y="234"/>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pPr>
                  <a:defRPr/>
                </a:pPr>
                <a:endParaRPr lang="en-US" dirty="0"/>
              </a:p>
            </p:txBody>
          </p:sp>
          <p:sp>
            <p:nvSpPr>
              <p:cNvPr id="86051" name="Freeform 35"/>
              <p:cNvSpPr>
                <a:spLocks/>
              </p:cNvSpPr>
              <p:nvPr/>
            </p:nvSpPr>
            <p:spPr bwMode="hidden">
              <a:xfrm>
                <a:off x="1776" y="3673"/>
                <a:ext cx="481" cy="641"/>
              </a:xfrm>
              <a:custGeom>
                <a:avLst/>
                <a:gdLst/>
                <a:ahLst/>
                <a:cxnLst>
                  <a:cxn ang="0">
                    <a:pos x="18" y="443"/>
                  </a:cxn>
                  <a:cxn ang="0">
                    <a:pos x="24" y="371"/>
                  </a:cxn>
                  <a:cxn ang="0">
                    <a:pos x="55" y="305"/>
                  </a:cxn>
                  <a:cxn ang="0">
                    <a:pos x="91" y="246"/>
                  </a:cxn>
                  <a:cxn ang="0">
                    <a:pos x="146" y="186"/>
                  </a:cxn>
                  <a:cxn ang="0">
                    <a:pos x="213" y="132"/>
                  </a:cxn>
                  <a:cxn ang="0">
                    <a:pos x="292" y="84"/>
                  </a:cxn>
                  <a:cxn ang="0">
                    <a:pos x="384" y="48"/>
                  </a:cxn>
                  <a:cxn ang="0">
                    <a:pos x="481" y="12"/>
                  </a:cxn>
                  <a:cxn ang="0">
                    <a:pos x="457" y="0"/>
                  </a:cxn>
                  <a:cxn ang="0">
                    <a:pos x="359" y="36"/>
                  </a:cxn>
                  <a:cxn ang="0">
                    <a:pos x="274" y="78"/>
                  </a:cxn>
                  <a:cxn ang="0">
                    <a:pos x="195" y="126"/>
                  </a:cxn>
                  <a:cxn ang="0">
                    <a:pos x="128" y="180"/>
                  </a:cxn>
                  <a:cxn ang="0">
                    <a:pos x="73" y="240"/>
                  </a:cxn>
                  <a:cxn ang="0">
                    <a:pos x="37" y="305"/>
                  </a:cxn>
                  <a:cxn ang="0">
                    <a:pos x="6" y="371"/>
                  </a:cxn>
                  <a:cxn ang="0">
                    <a:pos x="0" y="443"/>
                  </a:cxn>
                  <a:cxn ang="0">
                    <a:pos x="6" y="497"/>
                  </a:cxn>
                  <a:cxn ang="0">
                    <a:pos x="18" y="545"/>
                  </a:cxn>
                  <a:cxn ang="0">
                    <a:pos x="43" y="593"/>
                  </a:cxn>
                  <a:cxn ang="0">
                    <a:pos x="73" y="641"/>
                  </a:cxn>
                  <a:cxn ang="0">
                    <a:pos x="97" y="641"/>
                  </a:cxn>
                  <a:cxn ang="0">
                    <a:pos x="67" y="593"/>
                  </a:cxn>
                  <a:cxn ang="0">
                    <a:pos x="43" y="545"/>
                  </a:cxn>
                  <a:cxn ang="0">
                    <a:pos x="24" y="497"/>
                  </a:cxn>
                  <a:cxn ang="0">
                    <a:pos x="18" y="443"/>
                  </a:cxn>
                  <a:cxn ang="0">
                    <a:pos x="18" y="443"/>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lnTo>
                      <a:pt x="18" y="443"/>
                    </a:lnTo>
                    <a:close/>
                  </a:path>
                </a:pathLst>
              </a:custGeom>
              <a:solidFill>
                <a:schemeClr val="accent2"/>
              </a:solidFill>
              <a:ln w="9525">
                <a:noFill/>
                <a:round/>
                <a:headEnd/>
                <a:tailEnd/>
              </a:ln>
            </p:spPr>
            <p:txBody>
              <a:bodyPr/>
              <a:lstStyle/>
              <a:p>
                <a:pPr>
                  <a:defRPr/>
                </a:pPr>
                <a:endParaRPr lang="en-US" dirty="0"/>
              </a:p>
            </p:txBody>
          </p:sp>
        </p:grpSp>
        <p:grpSp>
          <p:nvGrpSpPr>
            <p:cNvPr id="1036" name="Group 36"/>
            <p:cNvGrpSpPr>
              <a:grpSpLocks/>
            </p:cNvGrpSpPr>
            <p:nvPr userDrawn="1"/>
          </p:nvGrpSpPr>
          <p:grpSpPr bwMode="auto">
            <a:xfrm>
              <a:off x="4128" y="3360"/>
              <a:ext cx="1351" cy="821"/>
              <a:chOff x="4128" y="3360"/>
              <a:chExt cx="1351" cy="821"/>
            </a:xfrm>
          </p:grpSpPr>
          <p:sp>
            <p:nvSpPr>
              <p:cNvPr id="86053" name="Freeform 37"/>
              <p:cNvSpPr>
                <a:spLocks noEditPoints="1"/>
              </p:cNvSpPr>
              <p:nvPr/>
            </p:nvSpPr>
            <p:spPr bwMode="hidden">
              <a:xfrm>
                <a:off x="4200" y="3402"/>
                <a:ext cx="1201" cy="731"/>
              </a:xfrm>
              <a:custGeom>
                <a:avLst/>
                <a:gdLst/>
                <a:ahLst/>
                <a:cxnLst>
                  <a:cxn ang="0">
                    <a:pos x="484" y="6"/>
                  </a:cxn>
                  <a:cxn ang="0">
                    <a:pos x="263" y="60"/>
                  </a:cxn>
                  <a:cxn ang="0">
                    <a:pos x="101" y="162"/>
                  </a:cxn>
                  <a:cxn ang="0">
                    <a:pos x="12" y="294"/>
                  </a:cxn>
                  <a:cxn ang="0">
                    <a:pos x="0" y="366"/>
                  </a:cxn>
                  <a:cxn ang="0">
                    <a:pos x="12" y="437"/>
                  </a:cxn>
                  <a:cxn ang="0">
                    <a:pos x="101" y="569"/>
                  </a:cxn>
                  <a:cxn ang="0">
                    <a:pos x="263" y="671"/>
                  </a:cxn>
                  <a:cxn ang="0">
                    <a:pos x="484" y="725"/>
                  </a:cxn>
                  <a:cxn ang="0">
                    <a:pos x="723" y="725"/>
                  </a:cxn>
                  <a:cxn ang="0">
                    <a:pos x="938" y="671"/>
                  </a:cxn>
                  <a:cxn ang="0">
                    <a:pos x="1100" y="569"/>
                  </a:cxn>
                  <a:cxn ang="0">
                    <a:pos x="1189" y="437"/>
                  </a:cxn>
                  <a:cxn ang="0">
                    <a:pos x="1201" y="366"/>
                  </a:cxn>
                  <a:cxn ang="0">
                    <a:pos x="1189" y="294"/>
                  </a:cxn>
                  <a:cxn ang="0">
                    <a:pos x="1100" y="162"/>
                  </a:cxn>
                  <a:cxn ang="0">
                    <a:pos x="938" y="60"/>
                  </a:cxn>
                  <a:cxn ang="0">
                    <a:pos x="723" y="6"/>
                  </a:cxn>
                  <a:cxn ang="0">
                    <a:pos x="604" y="0"/>
                  </a:cxn>
                  <a:cxn ang="0">
                    <a:pos x="490" y="701"/>
                  </a:cxn>
                  <a:cxn ang="0">
                    <a:pos x="287" y="647"/>
                  </a:cxn>
                  <a:cxn ang="0">
                    <a:pos x="131" y="557"/>
                  </a:cxn>
                  <a:cxn ang="0">
                    <a:pos x="48" y="437"/>
                  </a:cxn>
                  <a:cxn ang="0">
                    <a:pos x="36" y="366"/>
                  </a:cxn>
                  <a:cxn ang="0">
                    <a:pos x="48" y="300"/>
                  </a:cxn>
                  <a:cxn ang="0">
                    <a:pos x="131" y="174"/>
                  </a:cxn>
                  <a:cxn ang="0">
                    <a:pos x="287" y="84"/>
                  </a:cxn>
                  <a:cxn ang="0">
                    <a:pos x="490" y="30"/>
                  </a:cxn>
                  <a:cxn ang="0">
                    <a:pos x="717" y="30"/>
                  </a:cxn>
                  <a:cxn ang="0">
                    <a:pos x="920" y="84"/>
                  </a:cxn>
                  <a:cxn ang="0">
                    <a:pos x="1070" y="174"/>
                  </a:cxn>
                  <a:cxn ang="0">
                    <a:pos x="1153" y="300"/>
                  </a:cxn>
                  <a:cxn ang="0">
                    <a:pos x="1153" y="437"/>
                  </a:cxn>
                  <a:cxn ang="0">
                    <a:pos x="1070" y="557"/>
                  </a:cxn>
                  <a:cxn ang="0">
                    <a:pos x="920" y="647"/>
                  </a:cxn>
                  <a:cxn ang="0">
                    <a:pos x="717" y="701"/>
                  </a:cxn>
                  <a:cxn ang="0">
                    <a:pos x="604" y="707"/>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pPr>
                  <a:defRPr/>
                </a:pPr>
                <a:endParaRPr lang="en-US" dirty="0"/>
              </a:p>
            </p:txBody>
          </p:sp>
          <p:sp>
            <p:nvSpPr>
              <p:cNvPr id="86054" name="Freeform 38"/>
              <p:cNvSpPr>
                <a:spLocks/>
              </p:cNvSpPr>
              <p:nvPr/>
            </p:nvSpPr>
            <p:spPr bwMode="hidden">
              <a:xfrm>
                <a:off x="4128" y="3366"/>
                <a:ext cx="544" cy="737"/>
              </a:xfrm>
              <a:custGeom>
                <a:avLst/>
                <a:gdLst/>
                <a:ahLst/>
                <a:cxnLst>
                  <a:cxn ang="0">
                    <a:pos x="24" y="402"/>
                  </a:cxn>
                  <a:cxn ang="0">
                    <a:pos x="36" y="330"/>
                  </a:cxn>
                  <a:cxn ang="0">
                    <a:pos x="66" y="264"/>
                  </a:cxn>
                  <a:cxn ang="0">
                    <a:pos x="108" y="204"/>
                  </a:cxn>
                  <a:cxn ang="0">
                    <a:pos x="173" y="150"/>
                  </a:cxn>
                  <a:cxn ang="0">
                    <a:pos x="251" y="102"/>
                  </a:cxn>
                  <a:cxn ang="0">
                    <a:pos x="335" y="60"/>
                  </a:cxn>
                  <a:cxn ang="0">
                    <a:pos x="436" y="30"/>
                  </a:cxn>
                  <a:cxn ang="0">
                    <a:pos x="544" y="12"/>
                  </a:cxn>
                  <a:cxn ang="0">
                    <a:pos x="544" y="0"/>
                  </a:cxn>
                  <a:cxn ang="0">
                    <a:pos x="430" y="18"/>
                  </a:cxn>
                  <a:cxn ang="0">
                    <a:pos x="329" y="48"/>
                  </a:cxn>
                  <a:cxn ang="0">
                    <a:pos x="233" y="90"/>
                  </a:cxn>
                  <a:cxn ang="0">
                    <a:pos x="155" y="138"/>
                  </a:cxn>
                  <a:cxn ang="0">
                    <a:pos x="90" y="198"/>
                  </a:cxn>
                  <a:cxn ang="0">
                    <a:pos x="42" y="258"/>
                  </a:cxn>
                  <a:cxn ang="0">
                    <a:pos x="12" y="330"/>
                  </a:cxn>
                  <a:cxn ang="0">
                    <a:pos x="0" y="402"/>
                  </a:cxn>
                  <a:cxn ang="0">
                    <a:pos x="6" y="455"/>
                  </a:cxn>
                  <a:cxn ang="0">
                    <a:pos x="18" y="503"/>
                  </a:cxn>
                  <a:cxn ang="0">
                    <a:pos x="42" y="545"/>
                  </a:cxn>
                  <a:cxn ang="0">
                    <a:pos x="78" y="593"/>
                  </a:cxn>
                  <a:cxn ang="0">
                    <a:pos x="114" y="635"/>
                  </a:cxn>
                  <a:cxn ang="0">
                    <a:pos x="161" y="671"/>
                  </a:cxn>
                  <a:cxn ang="0">
                    <a:pos x="221" y="707"/>
                  </a:cxn>
                  <a:cxn ang="0">
                    <a:pos x="281" y="737"/>
                  </a:cxn>
                  <a:cxn ang="0">
                    <a:pos x="323" y="737"/>
                  </a:cxn>
                  <a:cxn ang="0">
                    <a:pos x="257" y="707"/>
                  </a:cxn>
                  <a:cxn ang="0">
                    <a:pos x="203" y="671"/>
                  </a:cxn>
                  <a:cxn ang="0">
                    <a:pos x="149" y="635"/>
                  </a:cxn>
                  <a:cxn ang="0">
                    <a:pos x="108" y="593"/>
                  </a:cxn>
                  <a:cxn ang="0">
                    <a:pos x="72" y="551"/>
                  </a:cxn>
                  <a:cxn ang="0">
                    <a:pos x="48" y="503"/>
                  </a:cxn>
                  <a:cxn ang="0">
                    <a:pos x="30" y="455"/>
                  </a:cxn>
                  <a:cxn ang="0">
                    <a:pos x="24" y="402"/>
                  </a:cxn>
                  <a:cxn ang="0">
                    <a:pos x="24" y="402"/>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pPr>
                  <a:defRPr/>
                </a:pPr>
                <a:endParaRPr lang="en-US" dirty="0"/>
              </a:p>
            </p:txBody>
          </p:sp>
          <p:sp>
            <p:nvSpPr>
              <p:cNvPr id="86055" name="Freeform 39"/>
              <p:cNvSpPr>
                <a:spLocks/>
              </p:cNvSpPr>
              <p:nvPr/>
            </p:nvSpPr>
            <p:spPr bwMode="hidden">
              <a:xfrm>
                <a:off x="4792" y="3360"/>
                <a:ext cx="609" cy="252"/>
              </a:xfrm>
              <a:custGeom>
                <a:avLst/>
                <a:gdLst/>
                <a:ahLst/>
                <a:cxnLst>
                  <a:cxn ang="0">
                    <a:pos x="12" y="12"/>
                  </a:cxn>
                  <a:cxn ang="0">
                    <a:pos x="113" y="18"/>
                  </a:cxn>
                  <a:cxn ang="0">
                    <a:pos x="203" y="30"/>
                  </a:cxn>
                  <a:cxn ang="0">
                    <a:pos x="292" y="48"/>
                  </a:cxn>
                  <a:cxn ang="0">
                    <a:pos x="376" y="78"/>
                  </a:cxn>
                  <a:cxn ang="0">
                    <a:pos x="448" y="114"/>
                  </a:cxn>
                  <a:cxn ang="0">
                    <a:pos x="514" y="156"/>
                  </a:cxn>
                  <a:cxn ang="0">
                    <a:pos x="567" y="198"/>
                  </a:cxn>
                  <a:cxn ang="0">
                    <a:pos x="609" y="252"/>
                  </a:cxn>
                  <a:cxn ang="0">
                    <a:pos x="609" y="216"/>
                  </a:cxn>
                  <a:cxn ang="0">
                    <a:pos x="561" y="168"/>
                  </a:cxn>
                  <a:cxn ang="0">
                    <a:pos x="502" y="126"/>
                  </a:cxn>
                  <a:cxn ang="0">
                    <a:pos x="436" y="90"/>
                  </a:cxn>
                  <a:cxn ang="0">
                    <a:pos x="364" y="60"/>
                  </a:cxn>
                  <a:cxn ang="0">
                    <a:pos x="286" y="36"/>
                  </a:cxn>
                  <a:cxn ang="0">
                    <a:pos x="197" y="18"/>
                  </a:cxn>
                  <a:cxn ang="0">
                    <a:pos x="107" y="6"/>
                  </a:cxn>
                  <a:cxn ang="0">
                    <a:pos x="12" y="0"/>
                  </a:cxn>
                  <a:cxn ang="0">
                    <a:pos x="6" y="0"/>
                  </a:cxn>
                  <a:cxn ang="0">
                    <a:pos x="0" y="0"/>
                  </a:cxn>
                  <a:cxn ang="0">
                    <a:pos x="0" y="12"/>
                  </a:cxn>
                  <a:cxn ang="0">
                    <a:pos x="6" y="12"/>
                  </a:cxn>
                  <a:cxn ang="0">
                    <a:pos x="12" y="12"/>
                  </a:cxn>
                  <a:cxn ang="0">
                    <a:pos x="12" y="12"/>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2">
                      <a:gamma/>
                      <a:tint val="94118"/>
                      <a:invGamma/>
                    </a:schemeClr>
                  </a:gs>
                  <a:gs pos="100000">
                    <a:schemeClr val="accent2"/>
                  </a:gs>
                </a:gsLst>
                <a:lin ang="5400000" scaled="1"/>
              </a:gradFill>
              <a:ln w="9525">
                <a:noFill/>
                <a:round/>
                <a:headEnd/>
                <a:tailEnd/>
              </a:ln>
            </p:spPr>
            <p:txBody>
              <a:bodyPr/>
              <a:lstStyle/>
              <a:p>
                <a:pPr>
                  <a:defRPr/>
                </a:pPr>
                <a:endParaRPr lang="en-US" dirty="0"/>
              </a:p>
            </p:txBody>
          </p:sp>
          <p:sp>
            <p:nvSpPr>
              <p:cNvPr id="86056" name="Freeform 40"/>
              <p:cNvSpPr>
                <a:spLocks/>
              </p:cNvSpPr>
              <p:nvPr/>
            </p:nvSpPr>
            <p:spPr bwMode="hidden">
              <a:xfrm>
                <a:off x="5246" y="4007"/>
                <a:ext cx="72" cy="54"/>
              </a:xfrm>
              <a:custGeom>
                <a:avLst/>
                <a:gdLst/>
                <a:ahLst/>
                <a:cxnLst>
                  <a:cxn ang="0">
                    <a:pos x="72" y="0"/>
                  </a:cxn>
                  <a:cxn ang="0">
                    <a:pos x="36" y="30"/>
                  </a:cxn>
                  <a:cxn ang="0">
                    <a:pos x="0" y="54"/>
                  </a:cxn>
                  <a:cxn ang="0">
                    <a:pos x="36" y="54"/>
                  </a:cxn>
                  <a:cxn ang="0">
                    <a:pos x="54" y="42"/>
                  </a:cxn>
                  <a:cxn ang="0">
                    <a:pos x="72" y="24"/>
                  </a:cxn>
                  <a:cxn ang="0">
                    <a:pos x="72" y="24"/>
                  </a:cxn>
                  <a:cxn ang="0">
                    <a:pos x="72" y="0"/>
                  </a:cxn>
                  <a:cxn ang="0">
                    <a:pos x="72" y="0"/>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pPr>
                  <a:defRPr/>
                </a:pPr>
                <a:endParaRPr lang="en-US" dirty="0"/>
              </a:p>
            </p:txBody>
          </p:sp>
          <p:sp>
            <p:nvSpPr>
              <p:cNvPr id="86057" name="Freeform 41"/>
              <p:cNvSpPr>
                <a:spLocks/>
              </p:cNvSpPr>
              <p:nvPr/>
            </p:nvSpPr>
            <p:spPr bwMode="hidden">
              <a:xfrm>
                <a:off x="4505" y="4073"/>
                <a:ext cx="705" cy="108"/>
              </a:xfrm>
              <a:custGeom>
                <a:avLst/>
                <a:gdLst/>
                <a:ahLst/>
                <a:cxnLst>
                  <a:cxn ang="0">
                    <a:pos x="299" y="90"/>
                  </a:cxn>
                  <a:cxn ang="0">
                    <a:pos x="221" y="90"/>
                  </a:cxn>
                  <a:cxn ang="0">
                    <a:pos x="143" y="78"/>
                  </a:cxn>
                  <a:cxn ang="0">
                    <a:pos x="0" y="48"/>
                  </a:cxn>
                  <a:cxn ang="0">
                    <a:pos x="0" y="66"/>
                  </a:cxn>
                  <a:cxn ang="0">
                    <a:pos x="143" y="96"/>
                  </a:cxn>
                  <a:cxn ang="0">
                    <a:pos x="221" y="108"/>
                  </a:cxn>
                  <a:cxn ang="0">
                    <a:pos x="299" y="108"/>
                  </a:cxn>
                  <a:cxn ang="0">
                    <a:pos x="412" y="102"/>
                  </a:cxn>
                  <a:cxn ang="0">
                    <a:pos x="520" y="84"/>
                  </a:cxn>
                  <a:cxn ang="0">
                    <a:pos x="615" y="60"/>
                  </a:cxn>
                  <a:cxn ang="0">
                    <a:pos x="705" y="24"/>
                  </a:cxn>
                  <a:cxn ang="0">
                    <a:pos x="705" y="0"/>
                  </a:cxn>
                  <a:cxn ang="0">
                    <a:pos x="615" y="42"/>
                  </a:cxn>
                  <a:cxn ang="0">
                    <a:pos x="520" y="66"/>
                  </a:cxn>
                  <a:cxn ang="0">
                    <a:pos x="412" y="84"/>
                  </a:cxn>
                  <a:cxn ang="0">
                    <a:pos x="299" y="90"/>
                  </a:cxn>
                  <a:cxn ang="0">
                    <a:pos x="299" y="90"/>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pPr>
                  <a:defRPr/>
                </a:pPr>
                <a:endParaRPr lang="en-US" dirty="0"/>
              </a:p>
            </p:txBody>
          </p:sp>
          <p:sp>
            <p:nvSpPr>
              <p:cNvPr id="86058" name="Freeform 42"/>
              <p:cNvSpPr>
                <a:spLocks/>
              </p:cNvSpPr>
              <p:nvPr/>
            </p:nvSpPr>
            <p:spPr bwMode="hidden">
              <a:xfrm>
                <a:off x="5336" y="3654"/>
                <a:ext cx="143" cy="341"/>
              </a:xfrm>
              <a:custGeom>
                <a:avLst/>
                <a:gdLst/>
                <a:ahLst/>
                <a:cxnLst>
                  <a:cxn ang="0">
                    <a:pos x="119" y="114"/>
                  </a:cxn>
                  <a:cxn ang="0">
                    <a:pos x="113" y="173"/>
                  </a:cxn>
                  <a:cxn ang="0">
                    <a:pos x="89" y="239"/>
                  </a:cxn>
                  <a:cxn ang="0">
                    <a:pos x="47" y="293"/>
                  </a:cxn>
                  <a:cxn ang="0">
                    <a:pos x="0" y="341"/>
                  </a:cxn>
                  <a:cxn ang="0">
                    <a:pos x="29" y="341"/>
                  </a:cxn>
                  <a:cxn ang="0">
                    <a:pos x="77" y="287"/>
                  </a:cxn>
                  <a:cxn ang="0">
                    <a:pos x="113" y="233"/>
                  </a:cxn>
                  <a:cxn ang="0">
                    <a:pos x="137" y="173"/>
                  </a:cxn>
                  <a:cxn ang="0">
                    <a:pos x="143" y="114"/>
                  </a:cxn>
                  <a:cxn ang="0">
                    <a:pos x="137" y="60"/>
                  </a:cxn>
                  <a:cxn ang="0">
                    <a:pos x="119" y="0"/>
                  </a:cxn>
                  <a:cxn ang="0">
                    <a:pos x="89" y="0"/>
                  </a:cxn>
                  <a:cxn ang="0">
                    <a:pos x="113" y="60"/>
                  </a:cxn>
                  <a:cxn ang="0">
                    <a:pos x="119" y="114"/>
                  </a:cxn>
                  <a:cxn ang="0">
                    <a:pos x="119" y="114"/>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pPr>
                  <a:defRPr/>
                </a:pPr>
                <a:endParaRPr lang="en-US" dirty="0"/>
              </a:p>
            </p:txBody>
          </p:sp>
          <p:sp>
            <p:nvSpPr>
              <p:cNvPr id="86059" name="Freeform 43"/>
              <p:cNvSpPr>
                <a:spLocks/>
              </p:cNvSpPr>
              <p:nvPr/>
            </p:nvSpPr>
            <p:spPr bwMode="hidden">
              <a:xfrm>
                <a:off x="5061" y="3624"/>
                <a:ext cx="83" cy="90"/>
              </a:xfrm>
              <a:custGeom>
                <a:avLst/>
                <a:gdLst/>
                <a:ahLst/>
                <a:cxnLst>
                  <a:cxn ang="0">
                    <a:pos x="59" y="90"/>
                  </a:cxn>
                  <a:cxn ang="0">
                    <a:pos x="83" y="84"/>
                  </a:cxn>
                  <a:cxn ang="0">
                    <a:pos x="71" y="60"/>
                  </a:cxn>
                  <a:cxn ang="0">
                    <a:pos x="53" y="42"/>
                  </a:cxn>
                  <a:cxn ang="0">
                    <a:pos x="6" y="0"/>
                  </a:cxn>
                  <a:cxn ang="0">
                    <a:pos x="0" y="18"/>
                  </a:cxn>
                  <a:cxn ang="0">
                    <a:pos x="35" y="48"/>
                  </a:cxn>
                  <a:cxn ang="0">
                    <a:pos x="59" y="90"/>
                  </a:cxn>
                  <a:cxn ang="0">
                    <a:pos x="59" y="90"/>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pPr>
                  <a:defRPr/>
                </a:pPr>
                <a:endParaRPr lang="en-US" dirty="0"/>
              </a:p>
            </p:txBody>
          </p:sp>
          <p:sp>
            <p:nvSpPr>
              <p:cNvPr id="86060" name="Freeform 44"/>
              <p:cNvSpPr>
                <a:spLocks/>
              </p:cNvSpPr>
              <p:nvPr/>
            </p:nvSpPr>
            <p:spPr bwMode="hidden">
              <a:xfrm>
                <a:off x="4445" y="3552"/>
                <a:ext cx="717" cy="431"/>
              </a:xfrm>
              <a:custGeom>
                <a:avLst/>
                <a:gdLst/>
                <a:ahLst/>
                <a:cxnLst>
                  <a:cxn ang="0">
                    <a:pos x="693" y="216"/>
                  </a:cxn>
                  <a:cxn ang="0">
                    <a:pos x="687" y="257"/>
                  </a:cxn>
                  <a:cxn ang="0">
                    <a:pos x="669" y="293"/>
                  </a:cxn>
                  <a:cxn ang="0">
                    <a:pos x="633" y="329"/>
                  </a:cxn>
                  <a:cxn ang="0">
                    <a:pos x="598" y="359"/>
                  </a:cxn>
                  <a:cxn ang="0">
                    <a:pos x="544" y="383"/>
                  </a:cxn>
                  <a:cxn ang="0">
                    <a:pos x="490" y="401"/>
                  </a:cxn>
                  <a:cxn ang="0">
                    <a:pos x="424" y="413"/>
                  </a:cxn>
                  <a:cxn ang="0">
                    <a:pos x="359" y="419"/>
                  </a:cxn>
                  <a:cxn ang="0">
                    <a:pos x="293" y="413"/>
                  </a:cxn>
                  <a:cxn ang="0">
                    <a:pos x="227" y="401"/>
                  </a:cxn>
                  <a:cxn ang="0">
                    <a:pos x="173" y="383"/>
                  </a:cxn>
                  <a:cxn ang="0">
                    <a:pos x="119" y="359"/>
                  </a:cxn>
                  <a:cxn ang="0">
                    <a:pos x="84" y="329"/>
                  </a:cxn>
                  <a:cxn ang="0">
                    <a:pos x="48" y="293"/>
                  </a:cxn>
                  <a:cxn ang="0">
                    <a:pos x="30" y="257"/>
                  </a:cxn>
                  <a:cxn ang="0">
                    <a:pos x="24" y="216"/>
                  </a:cxn>
                  <a:cxn ang="0">
                    <a:pos x="30" y="174"/>
                  </a:cxn>
                  <a:cxn ang="0">
                    <a:pos x="48" y="138"/>
                  </a:cxn>
                  <a:cxn ang="0">
                    <a:pos x="84" y="102"/>
                  </a:cxn>
                  <a:cxn ang="0">
                    <a:pos x="119" y="72"/>
                  </a:cxn>
                  <a:cxn ang="0">
                    <a:pos x="173" y="48"/>
                  </a:cxn>
                  <a:cxn ang="0">
                    <a:pos x="227" y="30"/>
                  </a:cxn>
                  <a:cxn ang="0">
                    <a:pos x="293" y="18"/>
                  </a:cxn>
                  <a:cxn ang="0">
                    <a:pos x="359" y="12"/>
                  </a:cxn>
                  <a:cxn ang="0">
                    <a:pos x="418" y="18"/>
                  </a:cxn>
                  <a:cxn ang="0">
                    <a:pos x="478" y="30"/>
                  </a:cxn>
                  <a:cxn ang="0">
                    <a:pos x="532" y="48"/>
                  </a:cxn>
                  <a:cxn ang="0">
                    <a:pos x="580" y="66"/>
                  </a:cxn>
                  <a:cxn ang="0">
                    <a:pos x="586" y="48"/>
                  </a:cxn>
                  <a:cxn ang="0">
                    <a:pos x="478" y="12"/>
                  </a:cxn>
                  <a:cxn ang="0">
                    <a:pos x="418" y="6"/>
                  </a:cxn>
                  <a:cxn ang="0">
                    <a:pos x="359" y="0"/>
                  </a:cxn>
                  <a:cxn ang="0">
                    <a:pos x="287" y="6"/>
                  </a:cxn>
                  <a:cxn ang="0">
                    <a:pos x="221" y="18"/>
                  </a:cxn>
                  <a:cxn ang="0">
                    <a:pos x="161" y="36"/>
                  </a:cxn>
                  <a:cxn ang="0">
                    <a:pos x="107" y="66"/>
                  </a:cxn>
                  <a:cxn ang="0">
                    <a:pos x="60" y="96"/>
                  </a:cxn>
                  <a:cxn ang="0">
                    <a:pos x="30" y="132"/>
                  </a:cxn>
                  <a:cxn ang="0">
                    <a:pos x="6" y="174"/>
                  </a:cxn>
                  <a:cxn ang="0">
                    <a:pos x="0" y="216"/>
                  </a:cxn>
                  <a:cxn ang="0">
                    <a:pos x="6" y="257"/>
                  </a:cxn>
                  <a:cxn ang="0">
                    <a:pos x="30" y="299"/>
                  </a:cxn>
                  <a:cxn ang="0">
                    <a:pos x="60" y="335"/>
                  </a:cxn>
                  <a:cxn ang="0">
                    <a:pos x="107" y="371"/>
                  </a:cxn>
                  <a:cxn ang="0">
                    <a:pos x="161" y="395"/>
                  </a:cxn>
                  <a:cxn ang="0">
                    <a:pos x="221" y="413"/>
                  </a:cxn>
                  <a:cxn ang="0">
                    <a:pos x="287" y="425"/>
                  </a:cxn>
                  <a:cxn ang="0">
                    <a:pos x="359" y="431"/>
                  </a:cxn>
                  <a:cxn ang="0">
                    <a:pos x="430" y="425"/>
                  </a:cxn>
                  <a:cxn ang="0">
                    <a:pos x="496" y="413"/>
                  </a:cxn>
                  <a:cxn ang="0">
                    <a:pos x="562" y="395"/>
                  </a:cxn>
                  <a:cxn ang="0">
                    <a:pos x="610" y="371"/>
                  </a:cxn>
                  <a:cxn ang="0">
                    <a:pos x="657" y="335"/>
                  </a:cxn>
                  <a:cxn ang="0">
                    <a:pos x="687" y="299"/>
                  </a:cxn>
                  <a:cxn ang="0">
                    <a:pos x="711" y="257"/>
                  </a:cxn>
                  <a:cxn ang="0">
                    <a:pos x="717" y="216"/>
                  </a:cxn>
                  <a:cxn ang="0">
                    <a:pos x="717" y="204"/>
                  </a:cxn>
                  <a:cxn ang="0">
                    <a:pos x="711" y="192"/>
                  </a:cxn>
                  <a:cxn ang="0">
                    <a:pos x="687" y="198"/>
                  </a:cxn>
                  <a:cxn ang="0">
                    <a:pos x="693" y="210"/>
                  </a:cxn>
                  <a:cxn ang="0">
                    <a:pos x="693" y="216"/>
                  </a:cxn>
                  <a:cxn ang="0">
                    <a:pos x="693" y="216"/>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lnTo>
                      <a:pt x="693" y="216"/>
                    </a:lnTo>
                    <a:close/>
                  </a:path>
                </a:pathLst>
              </a:custGeom>
              <a:solidFill>
                <a:schemeClr val="accent2"/>
              </a:solidFill>
              <a:ln w="9525">
                <a:noFill/>
                <a:round/>
                <a:headEnd/>
                <a:tailEnd/>
              </a:ln>
            </p:spPr>
            <p:txBody>
              <a:bodyPr/>
              <a:lstStyle/>
              <a:p>
                <a:pPr>
                  <a:defRPr/>
                </a:pPr>
                <a:endParaRPr lang="en-US" dirty="0"/>
              </a:p>
            </p:txBody>
          </p:sp>
          <p:sp>
            <p:nvSpPr>
              <p:cNvPr id="86061" name="Freeform 45"/>
              <p:cNvSpPr>
                <a:spLocks/>
              </p:cNvSpPr>
              <p:nvPr/>
            </p:nvSpPr>
            <p:spPr bwMode="hidden">
              <a:xfrm>
                <a:off x="4349" y="3510"/>
                <a:ext cx="909" cy="533"/>
              </a:xfrm>
              <a:custGeom>
                <a:avLst/>
                <a:gdLst/>
                <a:ahLst/>
                <a:cxnLst>
                  <a:cxn ang="0">
                    <a:pos x="616" y="0"/>
                  </a:cxn>
                  <a:cxn ang="0">
                    <a:pos x="616" y="18"/>
                  </a:cxn>
                  <a:cxn ang="0">
                    <a:pos x="724" y="60"/>
                  </a:cxn>
                  <a:cxn ang="0">
                    <a:pos x="765" y="84"/>
                  </a:cxn>
                  <a:cxn ang="0">
                    <a:pos x="807" y="114"/>
                  </a:cxn>
                  <a:cxn ang="0">
                    <a:pos x="837" y="144"/>
                  </a:cxn>
                  <a:cxn ang="0">
                    <a:pos x="861" y="180"/>
                  </a:cxn>
                  <a:cxn ang="0">
                    <a:pos x="873" y="216"/>
                  </a:cxn>
                  <a:cxn ang="0">
                    <a:pos x="879" y="258"/>
                  </a:cxn>
                  <a:cxn ang="0">
                    <a:pos x="873" y="311"/>
                  </a:cxn>
                  <a:cxn ang="0">
                    <a:pos x="843" y="359"/>
                  </a:cxn>
                  <a:cxn ang="0">
                    <a:pos x="807" y="401"/>
                  </a:cxn>
                  <a:cxn ang="0">
                    <a:pos x="753" y="443"/>
                  </a:cxn>
                  <a:cxn ang="0">
                    <a:pos x="694" y="473"/>
                  </a:cxn>
                  <a:cxn ang="0">
                    <a:pos x="622" y="497"/>
                  </a:cxn>
                  <a:cxn ang="0">
                    <a:pos x="538" y="509"/>
                  </a:cxn>
                  <a:cxn ang="0">
                    <a:pos x="455" y="515"/>
                  </a:cxn>
                  <a:cxn ang="0">
                    <a:pos x="371" y="509"/>
                  </a:cxn>
                  <a:cxn ang="0">
                    <a:pos x="287" y="497"/>
                  </a:cxn>
                  <a:cxn ang="0">
                    <a:pos x="215" y="473"/>
                  </a:cxn>
                  <a:cxn ang="0">
                    <a:pos x="156" y="443"/>
                  </a:cxn>
                  <a:cxn ang="0">
                    <a:pos x="102" y="401"/>
                  </a:cxn>
                  <a:cxn ang="0">
                    <a:pos x="66" y="359"/>
                  </a:cxn>
                  <a:cxn ang="0">
                    <a:pos x="36" y="311"/>
                  </a:cxn>
                  <a:cxn ang="0">
                    <a:pos x="30" y="258"/>
                  </a:cxn>
                  <a:cxn ang="0">
                    <a:pos x="36" y="222"/>
                  </a:cxn>
                  <a:cxn ang="0">
                    <a:pos x="48" y="186"/>
                  </a:cxn>
                  <a:cxn ang="0">
                    <a:pos x="66" y="156"/>
                  </a:cxn>
                  <a:cxn ang="0">
                    <a:pos x="90" y="126"/>
                  </a:cxn>
                  <a:cxn ang="0">
                    <a:pos x="66" y="114"/>
                  </a:cxn>
                  <a:cxn ang="0">
                    <a:pos x="36" y="144"/>
                  </a:cxn>
                  <a:cxn ang="0">
                    <a:pos x="18" y="180"/>
                  </a:cxn>
                  <a:cxn ang="0">
                    <a:pos x="6" y="216"/>
                  </a:cxn>
                  <a:cxn ang="0">
                    <a:pos x="0" y="258"/>
                  </a:cxn>
                  <a:cxn ang="0">
                    <a:pos x="12" y="311"/>
                  </a:cxn>
                  <a:cxn ang="0">
                    <a:pos x="36" y="365"/>
                  </a:cxn>
                  <a:cxn ang="0">
                    <a:pos x="78" y="413"/>
                  </a:cxn>
                  <a:cxn ang="0">
                    <a:pos x="132" y="449"/>
                  </a:cxn>
                  <a:cxn ang="0">
                    <a:pos x="203" y="485"/>
                  </a:cxn>
                  <a:cxn ang="0">
                    <a:pos x="275" y="509"/>
                  </a:cxn>
                  <a:cxn ang="0">
                    <a:pos x="365" y="527"/>
                  </a:cxn>
                  <a:cxn ang="0">
                    <a:pos x="455" y="533"/>
                  </a:cxn>
                  <a:cxn ang="0">
                    <a:pos x="544" y="527"/>
                  </a:cxn>
                  <a:cxn ang="0">
                    <a:pos x="634" y="509"/>
                  </a:cxn>
                  <a:cxn ang="0">
                    <a:pos x="712" y="485"/>
                  </a:cxn>
                  <a:cxn ang="0">
                    <a:pos x="777" y="449"/>
                  </a:cxn>
                  <a:cxn ang="0">
                    <a:pos x="831" y="413"/>
                  </a:cxn>
                  <a:cxn ang="0">
                    <a:pos x="873" y="365"/>
                  </a:cxn>
                  <a:cxn ang="0">
                    <a:pos x="897" y="311"/>
                  </a:cxn>
                  <a:cxn ang="0">
                    <a:pos x="909" y="258"/>
                  </a:cxn>
                  <a:cxn ang="0">
                    <a:pos x="903" y="216"/>
                  </a:cxn>
                  <a:cxn ang="0">
                    <a:pos x="885" y="174"/>
                  </a:cxn>
                  <a:cxn ang="0">
                    <a:pos x="861" y="132"/>
                  </a:cxn>
                  <a:cxn ang="0">
                    <a:pos x="825" y="102"/>
                  </a:cxn>
                  <a:cxn ang="0">
                    <a:pos x="783" y="66"/>
                  </a:cxn>
                  <a:cxn ang="0">
                    <a:pos x="735" y="42"/>
                  </a:cxn>
                  <a:cxn ang="0">
                    <a:pos x="616" y="0"/>
                  </a:cxn>
                  <a:cxn ang="0">
                    <a:pos x="616" y="0"/>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2">
                      <a:gamma/>
                      <a:tint val="96863"/>
                      <a:invGamma/>
                    </a:schemeClr>
                  </a:gs>
                  <a:gs pos="100000">
                    <a:schemeClr val="accent2"/>
                  </a:gs>
                </a:gsLst>
                <a:lin ang="0" scaled="1"/>
              </a:gradFill>
              <a:ln w="9525">
                <a:noFill/>
                <a:round/>
                <a:headEnd/>
                <a:tailEnd/>
              </a:ln>
            </p:spPr>
            <p:txBody>
              <a:bodyPr/>
              <a:lstStyle/>
              <a:p>
                <a:pPr>
                  <a:defRPr/>
                </a:pPr>
                <a:endParaRPr lang="en-US" dirty="0"/>
              </a:p>
            </p:txBody>
          </p:sp>
          <p:sp>
            <p:nvSpPr>
              <p:cNvPr id="86062" name="Freeform 46"/>
              <p:cNvSpPr>
                <a:spLocks/>
              </p:cNvSpPr>
              <p:nvPr/>
            </p:nvSpPr>
            <p:spPr bwMode="hidden">
              <a:xfrm>
                <a:off x="4564" y="3492"/>
                <a:ext cx="365" cy="66"/>
              </a:xfrm>
              <a:custGeom>
                <a:avLst/>
                <a:gdLst/>
                <a:ahLst/>
                <a:cxnLst>
                  <a:cxn ang="0">
                    <a:pos x="240" y="18"/>
                  </a:cxn>
                  <a:cxn ang="0">
                    <a:pos x="299" y="24"/>
                  </a:cxn>
                  <a:cxn ang="0">
                    <a:pos x="359" y="30"/>
                  </a:cxn>
                  <a:cxn ang="0">
                    <a:pos x="365" y="12"/>
                  </a:cxn>
                  <a:cxn ang="0">
                    <a:pos x="305" y="6"/>
                  </a:cxn>
                  <a:cxn ang="0">
                    <a:pos x="240" y="0"/>
                  </a:cxn>
                  <a:cxn ang="0">
                    <a:pos x="174" y="6"/>
                  </a:cxn>
                  <a:cxn ang="0">
                    <a:pos x="114" y="12"/>
                  </a:cxn>
                  <a:cxn ang="0">
                    <a:pos x="0" y="42"/>
                  </a:cxn>
                  <a:cxn ang="0">
                    <a:pos x="0" y="66"/>
                  </a:cxn>
                  <a:cxn ang="0">
                    <a:pos x="54" y="48"/>
                  </a:cxn>
                  <a:cxn ang="0">
                    <a:pos x="114" y="30"/>
                  </a:cxn>
                  <a:cxn ang="0">
                    <a:pos x="174" y="24"/>
                  </a:cxn>
                  <a:cxn ang="0">
                    <a:pos x="240" y="18"/>
                  </a:cxn>
                  <a:cxn ang="0">
                    <a:pos x="240" y="18"/>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pPr>
                  <a:defRPr/>
                </a:pPr>
                <a:endParaRPr lang="en-US" dirty="0"/>
              </a:p>
            </p:txBody>
          </p:sp>
          <p:sp>
            <p:nvSpPr>
              <p:cNvPr id="86063" name="Freeform 47"/>
              <p:cNvSpPr>
                <a:spLocks/>
              </p:cNvSpPr>
              <p:nvPr/>
            </p:nvSpPr>
            <p:spPr bwMode="hidden">
              <a:xfrm>
                <a:off x="4463" y="3558"/>
                <a:ext cx="66" cy="48"/>
              </a:xfrm>
              <a:custGeom>
                <a:avLst/>
                <a:gdLst/>
                <a:ahLst/>
                <a:cxnLst>
                  <a:cxn ang="0">
                    <a:pos x="66" y="18"/>
                  </a:cxn>
                  <a:cxn ang="0">
                    <a:pos x="48" y="0"/>
                  </a:cxn>
                  <a:cxn ang="0">
                    <a:pos x="24" y="12"/>
                  </a:cxn>
                  <a:cxn ang="0">
                    <a:pos x="0" y="30"/>
                  </a:cxn>
                  <a:cxn ang="0">
                    <a:pos x="12" y="48"/>
                  </a:cxn>
                  <a:cxn ang="0">
                    <a:pos x="42" y="30"/>
                  </a:cxn>
                  <a:cxn ang="0">
                    <a:pos x="66" y="18"/>
                  </a:cxn>
                  <a:cxn ang="0">
                    <a:pos x="66" y="18"/>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pPr>
                  <a:defRPr/>
                </a:pPr>
                <a:endParaRPr lang="en-US" dirty="0"/>
              </a:p>
            </p:txBody>
          </p:sp>
          <p:sp>
            <p:nvSpPr>
              <p:cNvPr id="86064" name="Oval 48"/>
              <p:cNvSpPr>
                <a:spLocks noChangeArrowheads="1"/>
              </p:cNvSpPr>
              <p:nvPr/>
            </p:nvSpPr>
            <p:spPr bwMode="hidden">
              <a:xfrm>
                <a:off x="4546" y="3608"/>
                <a:ext cx="518" cy="319"/>
              </a:xfrm>
              <a:prstGeom prst="ellipse">
                <a:avLst/>
              </a:prstGeom>
              <a:gradFill rotWithShape="0">
                <a:gsLst>
                  <a:gs pos="0">
                    <a:schemeClr val="accent2">
                      <a:gamma/>
                      <a:shade val="94118"/>
                      <a:invGamma/>
                    </a:schemeClr>
                  </a:gs>
                  <a:gs pos="100000">
                    <a:schemeClr val="accent2"/>
                  </a:gs>
                </a:gsLst>
                <a:lin ang="0" scaled="1"/>
              </a:gradFill>
              <a:ln w="9525">
                <a:noFill/>
                <a:round/>
                <a:headEnd/>
                <a:tailEnd/>
              </a:ln>
              <a:effectLst/>
            </p:spPr>
            <p:txBody>
              <a:bodyPr/>
              <a:lstStyle/>
              <a:p>
                <a:pPr>
                  <a:defRPr/>
                </a:pPr>
                <a:endParaRPr lang="en-US" dirty="0"/>
              </a:p>
            </p:txBody>
          </p:sp>
          <p:sp>
            <p:nvSpPr>
              <p:cNvPr id="86065" name="Oval 49"/>
              <p:cNvSpPr>
                <a:spLocks noChangeArrowheads="1"/>
              </p:cNvSpPr>
              <p:nvPr/>
            </p:nvSpPr>
            <p:spPr bwMode="hidden">
              <a:xfrm>
                <a:off x="4578" y="3630"/>
                <a:ext cx="446" cy="271"/>
              </a:xfrm>
              <a:prstGeom prst="ellipse">
                <a:avLst/>
              </a:prstGeom>
              <a:gradFill rotWithShape="0">
                <a:gsLst>
                  <a:gs pos="0">
                    <a:schemeClr val="accent2">
                      <a:gamma/>
                      <a:tint val="96863"/>
                      <a:invGamma/>
                    </a:schemeClr>
                  </a:gs>
                  <a:gs pos="100000">
                    <a:schemeClr val="accent2"/>
                  </a:gs>
                </a:gsLst>
                <a:lin ang="5400000" scaled="1"/>
              </a:gradFill>
              <a:ln w="9525">
                <a:noFill/>
                <a:round/>
                <a:headEnd/>
                <a:tailEnd/>
              </a:ln>
              <a:effectLst/>
            </p:spPr>
            <p:txBody>
              <a:bodyPr/>
              <a:lstStyle/>
              <a:p>
                <a:pPr>
                  <a:defRPr/>
                </a:pPr>
                <a:endParaRPr lang="en-US" dirty="0"/>
              </a:p>
            </p:txBody>
          </p:sp>
          <p:sp>
            <p:nvSpPr>
              <p:cNvPr id="86066" name="Oval 50"/>
              <p:cNvSpPr>
                <a:spLocks noChangeArrowheads="1"/>
              </p:cNvSpPr>
              <p:nvPr/>
            </p:nvSpPr>
            <p:spPr bwMode="hidden">
              <a:xfrm>
                <a:off x="4610" y="3650"/>
                <a:ext cx="386" cy="233"/>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pPr>
                  <a:defRPr/>
                </a:pPr>
                <a:endParaRPr lang="en-US" dirty="0"/>
              </a:p>
            </p:txBody>
          </p:sp>
          <p:sp>
            <p:nvSpPr>
              <p:cNvPr id="86067" name="Oval 51"/>
              <p:cNvSpPr>
                <a:spLocks noChangeArrowheads="1"/>
              </p:cNvSpPr>
              <p:nvPr/>
            </p:nvSpPr>
            <p:spPr bwMode="hidden">
              <a:xfrm>
                <a:off x="4654" y="3678"/>
                <a:ext cx="298" cy="177"/>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pPr>
                  <a:defRPr/>
                </a:pPr>
                <a:endParaRPr lang="en-US" dirty="0"/>
              </a:p>
            </p:txBody>
          </p:sp>
          <p:sp>
            <p:nvSpPr>
              <p:cNvPr id="86068" name="Oval 52"/>
              <p:cNvSpPr>
                <a:spLocks noChangeArrowheads="1"/>
              </p:cNvSpPr>
              <p:nvPr/>
            </p:nvSpPr>
            <p:spPr bwMode="hidden">
              <a:xfrm>
                <a:off x="4690" y="3698"/>
                <a:ext cx="222" cy="139"/>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pPr>
                  <a:defRPr/>
                </a:pPr>
                <a:endParaRPr lang="en-US" dirty="0"/>
              </a:p>
            </p:txBody>
          </p:sp>
          <p:sp>
            <p:nvSpPr>
              <p:cNvPr id="86069" name="Oval 53"/>
              <p:cNvSpPr>
                <a:spLocks noChangeArrowheads="1"/>
              </p:cNvSpPr>
              <p:nvPr/>
            </p:nvSpPr>
            <p:spPr bwMode="hidden">
              <a:xfrm>
                <a:off x="4738" y="3728"/>
                <a:ext cx="126" cy="81"/>
              </a:xfrm>
              <a:prstGeom prst="ellipse">
                <a:avLst/>
              </a:prstGeom>
              <a:gradFill rotWithShape="0">
                <a:gsLst>
                  <a:gs pos="0">
                    <a:schemeClr val="accent2">
                      <a:gamma/>
                      <a:shade val="96863"/>
                      <a:invGamma/>
                    </a:schemeClr>
                  </a:gs>
                  <a:gs pos="100000">
                    <a:schemeClr val="accent2"/>
                  </a:gs>
                </a:gsLst>
                <a:lin ang="5400000" scaled="1"/>
              </a:gradFill>
              <a:ln w="9525">
                <a:noFill/>
                <a:round/>
                <a:headEnd/>
                <a:tailEnd/>
              </a:ln>
              <a:effectLst/>
            </p:spPr>
            <p:txBody>
              <a:bodyPr/>
              <a:lstStyle/>
              <a:p>
                <a:pPr>
                  <a:defRPr/>
                </a:pPr>
                <a:endParaRPr lang="en-US" dirty="0"/>
              </a:p>
            </p:txBody>
          </p:sp>
        </p:grpSp>
        <p:grpSp>
          <p:nvGrpSpPr>
            <p:cNvPr id="1037" name="Group 54"/>
            <p:cNvGrpSpPr>
              <a:grpSpLocks/>
            </p:cNvGrpSpPr>
            <p:nvPr userDrawn="1"/>
          </p:nvGrpSpPr>
          <p:grpSpPr bwMode="auto">
            <a:xfrm>
              <a:off x="5280" y="3024"/>
              <a:ext cx="425" cy="258"/>
              <a:chOff x="5280" y="3024"/>
              <a:chExt cx="425" cy="258"/>
            </a:xfrm>
          </p:grpSpPr>
          <p:sp>
            <p:nvSpPr>
              <p:cNvPr id="86071" name="Freeform 55"/>
              <p:cNvSpPr>
                <a:spLocks/>
              </p:cNvSpPr>
              <p:nvPr/>
            </p:nvSpPr>
            <p:spPr bwMode="hidden">
              <a:xfrm>
                <a:off x="5280" y="3186"/>
                <a:ext cx="383" cy="96"/>
              </a:xfrm>
              <a:custGeom>
                <a:avLst/>
                <a:gdLst/>
                <a:ahLst/>
                <a:cxnLst>
                  <a:cxn ang="0">
                    <a:pos x="209" y="96"/>
                  </a:cxn>
                  <a:cxn ang="0">
                    <a:pos x="143" y="90"/>
                  </a:cxn>
                  <a:cxn ang="0">
                    <a:pos x="83" y="66"/>
                  </a:cxn>
                  <a:cxn ang="0">
                    <a:pos x="35" y="36"/>
                  </a:cxn>
                  <a:cxn ang="0">
                    <a:pos x="6" y="0"/>
                  </a:cxn>
                  <a:cxn ang="0">
                    <a:pos x="0" y="6"/>
                  </a:cxn>
                  <a:cxn ang="0">
                    <a:pos x="29" y="42"/>
                  </a:cxn>
                  <a:cxn ang="0">
                    <a:pos x="77" y="72"/>
                  </a:cxn>
                  <a:cxn ang="0">
                    <a:pos x="137" y="90"/>
                  </a:cxn>
                  <a:cxn ang="0">
                    <a:pos x="209" y="96"/>
                  </a:cxn>
                  <a:cxn ang="0">
                    <a:pos x="263" y="90"/>
                  </a:cxn>
                  <a:cxn ang="0">
                    <a:pos x="311" y="84"/>
                  </a:cxn>
                  <a:cxn ang="0">
                    <a:pos x="352" y="66"/>
                  </a:cxn>
                  <a:cxn ang="0">
                    <a:pos x="382" y="42"/>
                  </a:cxn>
                  <a:cxn ang="0">
                    <a:pos x="376" y="42"/>
                  </a:cxn>
                  <a:cxn ang="0">
                    <a:pos x="346" y="66"/>
                  </a:cxn>
                  <a:cxn ang="0">
                    <a:pos x="305" y="78"/>
                  </a:cxn>
                  <a:cxn ang="0">
                    <a:pos x="263" y="90"/>
                  </a:cxn>
                  <a:cxn ang="0">
                    <a:pos x="209" y="96"/>
                  </a:cxn>
                  <a:cxn ang="0">
                    <a:pos x="209" y="96"/>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lnTo>
                      <a:pt x="209" y="96"/>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en-US" dirty="0"/>
              </a:p>
            </p:txBody>
          </p:sp>
          <p:sp>
            <p:nvSpPr>
              <p:cNvPr id="86072" name="Freeform 56"/>
              <p:cNvSpPr>
                <a:spLocks/>
              </p:cNvSpPr>
              <p:nvPr/>
            </p:nvSpPr>
            <p:spPr bwMode="hidden">
              <a:xfrm>
                <a:off x="5315" y="3024"/>
                <a:ext cx="258" cy="54"/>
              </a:xfrm>
              <a:custGeom>
                <a:avLst/>
                <a:gdLst/>
                <a:ahLst/>
                <a:cxnLst>
                  <a:cxn ang="0">
                    <a:pos x="174" y="0"/>
                  </a:cxn>
                  <a:cxn ang="0">
                    <a:pos x="216" y="6"/>
                  </a:cxn>
                  <a:cxn ang="0">
                    <a:pos x="258" y="12"/>
                  </a:cxn>
                  <a:cxn ang="0">
                    <a:pos x="252" y="6"/>
                  </a:cxn>
                  <a:cxn ang="0">
                    <a:pos x="216" y="0"/>
                  </a:cxn>
                  <a:cxn ang="0">
                    <a:pos x="174" y="0"/>
                  </a:cxn>
                  <a:cxn ang="0">
                    <a:pos x="120" y="6"/>
                  </a:cxn>
                  <a:cxn ang="0">
                    <a:pos x="78" y="12"/>
                  </a:cxn>
                  <a:cxn ang="0">
                    <a:pos x="36" y="30"/>
                  </a:cxn>
                  <a:cxn ang="0">
                    <a:pos x="0" y="48"/>
                  </a:cxn>
                  <a:cxn ang="0">
                    <a:pos x="6" y="54"/>
                  </a:cxn>
                  <a:cxn ang="0">
                    <a:pos x="36" y="36"/>
                  </a:cxn>
                  <a:cxn ang="0">
                    <a:pos x="78" y="18"/>
                  </a:cxn>
                  <a:cxn ang="0">
                    <a:pos x="120" y="6"/>
                  </a:cxn>
                  <a:cxn ang="0">
                    <a:pos x="174" y="0"/>
                  </a:cxn>
                  <a:cxn ang="0">
                    <a:pos x="174" y="0"/>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lnTo>
                      <a:pt x="174" y="0"/>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en-US" dirty="0"/>
              </a:p>
            </p:txBody>
          </p:sp>
          <p:sp>
            <p:nvSpPr>
              <p:cNvPr id="86073" name="Freeform 57"/>
              <p:cNvSpPr>
                <a:spLocks/>
              </p:cNvSpPr>
              <p:nvPr/>
            </p:nvSpPr>
            <p:spPr bwMode="hidden">
              <a:xfrm>
                <a:off x="5645" y="3066"/>
                <a:ext cx="60" cy="156"/>
              </a:xfrm>
              <a:custGeom>
                <a:avLst/>
                <a:gdLst/>
                <a:ahLst/>
                <a:cxnLst>
                  <a:cxn ang="0">
                    <a:pos x="54" y="90"/>
                  </a:cxn>
                  <a:cxn ang="0">
                    <a:pos x="48" y="126"/>
                  </a:cxn>
                  <a:cxn ang="0">
                    <a:pos x="24" y="156"/>
                  </a:cxn>
                  <a:cxn ang="0">
                    <a:pos x="30" y="156"/>
                  </a:cxn>
                  <a:cxn ang="0">
                    <a:pos x="54" y="126"/>
                  </a:cxn>
                  <a:cxn ang="0">
                    <a:pos x="60" y="90"/>
                  </a:cxn>
                  <a:cxn ang="0">
                    <a:pos x="54" y="66"/>
                  </a:cxn>
                  <a:cxn ang="0">
                    <a:pos x="48" y="42"/>
                  </a:cxn>
                  <a:cxn ang="0">
                    <a:pos x="30" y="18"/>
                  </a:cxn>
                  <a:cxn ang="0">
                    <a:pos x="6" y="0"/>
                  </a:cxn>
                  <a:cxn ang="0">
                    <a:pos x="0" y="6"/>
                  </a:cxn>
                  <a:cxn ang="0">
                    <a:pos x="24" y="24"/>
                  </a:cxn>
                  <a:cxn ang="0">
                    <a:pos x="42" y="42"/>
                  </a:cxn>
                  <a:cxn ang="0">
                    <a:pos x="48" y="66"/>
                  </a:cxn>
                  <a:cxn ang="0">
                    <a:pos x="54" y="90"/>
                  </a:cxn>
                  <a:cxn ang="0">
                    <a:pos x="54" y="90"/>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lnTo>
                      <a:pt x="54" y="90"/>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en-US" dirty="0"/>
              </a:p>
            </p:txBody>
          </p:sp>
          <p:sp>
            <p:nvSpPr>
              <p:cNvPr id="86074" name="Freeform 58"/>
              <p:cNvSpPr>
                <a:spLocks/>
              </p:cNvSpPr>
              <p:nvPr/>
            </p:nvSpPr>
            <p:spPr bwMode="hidden">
              <a:xfrm>
                <a:off x="5375" y="3246"/>
                <a:ext cx="192" cy="18"/>
              </a:xfrm>
              <a:custGeom>
                <a:avLst/>
                <a:gdLst/>
                <a:ahLst/>
                <a:cxnLst>
                  <a:cxn ang="0">
                    <a:pos x="114" y="12"/>
                  </a:cxn>
                  <a:cxn ang="0">
                    <a:pos x="72" y="6"/>
                  </a:cxn>
                  <a:cxn ang="0">
                    <a:pos x="30" y="0"/>
                  </a:cxn>
                  <a:cxn ang="0">
                    <a:pos x="0" y="0"/>
                  </a:cxn>
                  <a:cxn ang="0">
                    <a:pos x="54" y="12"/>
                  </a:cxn>
                  <a:cxn ang="0">
                    <a:pos x="114" y="18"/>
                  </a:cxn>
                  <a:cxn ang="0">
                    <a:pos x="156" y="18"/>
                  </a:cxn>
                  <a:cxn ang="0">
                    <a:pos x="192" y="12"/>
                  </a:cxn>
                  <a:cxn ang="0">
                    <a:pos x="186" y="0"/>
                  </a:cxn>
                  <a:cxn ang="0">
                    <a:pos x="150" y="6"/>
                  </a:cxn>
                  <a:cxn ang="0">
                    <a:pos x="114" y="12"/>
                  </a:cxn>
                  <a:cxn ang="0">
                    <a:pos x="114" y="12"/>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lnTo>
                      <a:pt x="114" y="12"/>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en-US" dirty="0"/>
              </a:p>
            </p:txBody>
          </p:sp>
          <p:sp>
            <p:nvSpPr>
              <p:cNvPr id="86075" name="Freeform 59"/>
              <p:cNvSpPr>
                <a:spLocks/>
              </p:cNvSpPr>
              <p:nvPr/>
            </p:nvSpPr>
            <p:spPr bwMode="hidden">
              <a:xfrm>
                <a:off x="5304" y="3042"/>
                <a:ext cx="161" cy="186"/>
              </a:xfrm>
              <a:custGeom>
                <a:avLst/>
                <a:gdLst/>
                <a:ahLst/>
                <a:cxnLst>
                  <a:cxn ang="0">
                    <a:pos x="11" y="114"/>
                  </a:cxn>
                  <a:cxn ang="0">
                    <a:pos x="17" y="96"/>
                  </a:cxn>
                  <a:cxn ang="0">
                    <a:pos x="23" y="78"/>
                  </a:cxn>
                  <a:cxn ang="0">
                    <a:pos x="53" y="42"/>
                  </a:cxn>
                  <a:cxn ang="0">
                    <a:pos x="101" y="18"/>
                  </a:cxn>
                  <a:cxn ang="0">
                    <a:pos x="155" y="6"/>
                  </a:cxn>
                  <a:cxn ang="0">
                    <a:pos x="161" y="0"/>
                  </a:cxn>
                  <a:cxn ang="0">
                    <a:pos x="95" y="12"/>
                  </a:cxn>
                  <a:cxn ang="0">
                    <a:pos x="47" y="36"/>
                  </a:cxn>
                  <a:cxn ang="0">
                    <a:pos x="11" y="72"/>
                  </a:cxn>
                  <a:cxn ang="0">
                    <a:pos x="5" y="90"/>
                  </a:cxn>
                  <a:cxn ang="0">
                    <a:pos x="0" y="114"/>
                  </a:cxn>
                  <a:cxn ang="0">
                    <a:pos x="11" y="150"/>
                  </a:cxn>
                  <a:cxn ang="0">
                    <a:pos x="23" y="168"/>
                  </a:cxn>
                  <a:cxn ang="0">
                    <a:pos x="41" y="186"/>
                  </a:cxn>
                  <a:cxn ang="0">
                    <a:pos x="65" y="186"/>
                  </a:cxn>
                  <a:cxn ang="0">
                    <a:pos x="41" y="168"/>
                  </a:cxn>
                  <a:cxn ang="0">
                    <a:pos x="23" y="150"/>
                  </a:cxn>
                  <a:cxn ang="0">
                    <a:pos x="17" y="132"/>
                  </a:cxn>
                  <a:cxn ang="0">
                    <a:pos x="11" y="114"/>
                  </a:cxn>
                  <a:cxn ang="0">
                    <a:pos x="11" y="114"/>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lnTo>
                      <a:pt x="11" y="114"/>
                    </a:lnTo>
                    <a:close/>
                  </a:path>
                </a:pathLst>
              </a:custGeom>
              <a:gradFill rotWithShape="0">
                <a:gsLst>
                  <a:gs pos="0">
                    <a:schemeClr val="bg1"/>
                  </a:gs>
                  <a:gs pos="100000">
                    <a:schemeClr val="accent2"/>
                  </a:gs>
                </a:gsLst>
                <a:lin ang="5400000" scaled="1"/>
              </a:gradFill>
              <a:ln w="9525">
                <a:noFill/>
                <a:round/>
                <a:headEnd/>
                <a:tailEnd/>
              </a:ln>
            </p:spPr>
            <p:txBody>
              <a:bodyPr/>
              <a:lstStyle/>
              <a:p>
                <a:pPr>
                  <a:defRPr/>
                </a:pPr>
                <a:endParaRPr lang="en-US" dirty="0"/>
              </a:p>
            </p:txBody>
          </p:sp>
          <p:sp>
            <p:nvSpPr>
              <p:cNvPr id="86076" name="Freeform 60"/>
              <p:cNvSpPr>
                <a:spLocks/>
              </p:cNvSpPr>
              <p:nvPr/>
            </p:nvSpPr>
            <p:spPr bwMode="hidden">
              <a:xfrm>
                <a:off x="5489" y="3042"/>
                <a:ext cx="186" cy="210"/>
              </a:xfrm>
              <a:custGeom>
                <a:avLst/>
                <a:gdLst/>
                <a:ahLst/>
                <a:cxnLst>
                  <a:cxn ang="0">
                    <a:pos x="0" y="6"/>
                  </a:cxn>
                  <a:cxn ang="0">
                    <a:pos x="66" y="12"/>
                  </a:cxn>
                  <a:cxn ang="0">
                    <a:pos x="119" y="36"/>
                  </a:cxn>
                  <a:cxn ang="0">
                    <a:pos x="155" y="72"/>
                  </a:cxn>
                  <a:cxn ang="0">
                    <a:pos x="161" y="90"/>
                  </a:cxn>
                  <a:cxn ang="0">
                    <a:pos x="167" y="114"/>
                  </a:cxn>
                  <a:cxn ang="0">
                    <a:pos x="161" y="138"/>
                  </a:cxn>
                  <a:cxn ang="0">
                    <a:pos x="149" y="162"/>
                  </a:cxn>
                  <a:cxn ang="0">
                    <a:pos x="119" y="180"/>
                  </a:cxn>
                  <a:cxn ang="0">
                    <a:pos x="90" y="198"/>
                  </a:cxn>
                  <a:cxn ang="0">
                    <a:pos x="96" y="210"/>
                  </a:cxn>
                  <a:cxn ang="0">
                    <a:pos x="131" y="192"/>
                  </a:cxn>
                  <a:cxn ang="0">
                    <a:pos x="161" y="168"/>
                  </a:cxn>
                  <a:cxn ang="0">
                    <a:pos x="179" y="144"/>
                  </a:cxn>
                  <a:cxn ang="0">
                    <a:pos x="185" y="114"/>
                  </a:cxn>
                  <a:cxn ang="0">
                    <a:pos x="179" y="90"/>
                  </a:cxn>
                  <a:cxn ang="0">
                    <a:pos x="173" y="66"/>
                  </a:cxn>
                  <a:cxn ang="0">
                    <a:pos x="155" y="48"/>
                  </a:cxn>
                  <a:cxn ang="0">
                    <a:pos x="131" y="30"/>
                  </a:cxn>
                  <a:cxn ang="0">
                    <a:pos x="72" y="6"/>
                  </a:cxn>
                  <a:cxn ang="0">
                    <a:pos x="0" y="0"/>
                  </a:cxn>
                  <a:cxn ang="0">
                    <a:pos x="0" y="6"/>
                  </a:cxn>
                  <a:cxn ang="0">
                    <a:pos x="0" y="6"/>
                  </a:cxn>
                  <a:cxn ang="0">
                    <a:pos x="0" y="6"/>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lnTo>
                      <a:pt x="0" y="6"/>
                    </a:lnTo>
                    <a:lnTo>
                      <a:pt x="0" y="6"/>
                    </a:lnTo>
                    <a:close/>
                  </a:path>
                </a:pathLst>
              </a:custGeom>
              <a:gradFill rotWithShape="0">
                <a:gsLst>
                  <a:gs pos="0">
                    <a:schemeClr val="bg1"/>
                  </a:gs>
                  <a:gs pos="100000">
                    <a:schemeClr val="accent2"/>
                  </a:gs>
                </a:gsLst>
                <a:lin ang="5400000" scaled="1"/>
              </a:gradFill>
              <a:ln w="9525">
                <a:noFill/>
                <a:round/>
                <a:headEnd/>
                <a:tailEnd/>
              </a:ln>
            </p:spPr>
            <p:txBody>
              <a:bodyPr/>
              <a:lstStyle/>
              <a:p>
                <a:pPr>
                  <a:defRPr/>
                </a:pPr>
                <a:endParaRPr lang="en-US" dirty="0"/>
              </a:p>
            </p:txBody>
          </p:sp>
          <p:sp>
            <p:nvSpPr>
              <p:cNvPr id="86077" name="Freeform 61"/>
              <p:cNvSpPr>
                <a:spLocks noEditPoints="1"/>
              </p:cNvSpPr>
              <p:nvPr/>
            </p:nvSpPr>
            <p:spPr bwMode="hidden">
              <a:xfrm>
                <a:off x="5345" y="3058"/>
                <a:ext cx="299" cy="186"/>
              </a:xfrm>
              <a:custGeom>
                <a:avLst/>
                <a:gdLst/>
                <a:ahLst/>
                <a:cxnLst>
                  <a:cxn ang="0">
                    <a:pos x="150" y="0"/>
                  </a:cxn>
                  <a:cxn ang="0">
                    <a:pos x="90" y="6"/>
                  </a:cxn>
                  <a:cxn ang="0">
                    <a:pos x="42" y="30"/>
                  </a:cxn>
                  <a:cxn ang="0">
                    <a:pos x="12" y="54"/>
                  </a:cxn>
                  <a:cxn ang="0">
                    <a:pos x="6" y="72"/>
                  </a:cxn>
                  <a:cxn ang="0">
                    <a:pos x="0" y="90"/>
                  </a:cxn>
                  <a:cxn ang="0">
                    <a:pos x="6" y="108"/>
                  </a:cxn>
                  <a:cxn ang="0">
                    <a:pos x="12" y="126"/>
                  </a:cxn>
                  <a:cxn ang="0">
                    <a:pos x="42" y="156"/>
                  </a:cxn>
                  <a:cxn ang="0">
                    <a:pos x="90" y="180"/>
                  </a:cxn>
                  <a:cxn ang="0">
                    <a:pos x="150" y="186"/>
                  </a:cxn>
                  <a:cxn ang="0">
                    <a:pos x="209" y="180"/>
                  </a:cxn>
                  <a:cxn ang="0">
                    <a:pos x="257" y="156"/>
                  </a:cxn>
                  <a:cxn ang="0">
                    <a:pos x="287" y="126"/>
                  </a:cxn>
                  <a:cxn ang="0">
                    <a:pos x="299" y="108"/>
                  </a:cxn>
                  <a:cxn ang="0">
                    <a:pos x="299" y="90"/>
                  </a:cxn>
                  <a:cxn ang="0">
                    <a:pos x="299" y="72"/>
                  </a:cxn>
                  <a:cxn ang="0">
                    <a:pos x="287" y="54"/>
                  </a:cxn>
                  <a:cxn ang="0">
                    <a:pos x="257" y="30"/>
                  </a:cxn>
                  <a:cxn ang="0">
                    <a:pos x="209" y="6"/>
                  </a:cxn>
                  <a:cxn ang="0">
                    <a:pos x="150" y="0"/>
                  </a:cxn>
                  <a:cxn ang="0">
                    <a:pos x="150" y="0"/>
                  </a:cxn>
                  <a:cxn ang="0">
                    <a:pos x="150" y="180"/>
                  </a:cxn>
                  <a:cxn ang="0">
                    <a:pos x="96" y="174"/>
                  </a:cxn>
                  <a:cxn ang="0">
                    <a:pos x="48" y="156"/>
                  </a:cxn>
                  <a:cxn ang="0">
                    <a:pos x="18" y="126"/>
                  </a:cxn>
                  <a:cxn ang="0">
                    <a:pos x="12" y="108"/>
                  </a:cxn>
                  <a:cxn ang="0">
                    <a:pos x="6" y="90"/>
                  </a:cxn>
                  <a:cxn ang="0">
                    <a:pos x="12" y="72"/>
                  </a:cxn>
                  <a:cxn ang="0">
                    <a:pos x="18" y="54"/>
                  </a:cxn>
                  <a:cxn ang="0">
                    <a:pos x="48" y="30"/>
                  </a:cxn>
                  <a:cxn ang="0">
                    <a:pos x="96" y="12"/>
                  </a:cxn>
                  <a:cxn ang="0">
                    <a:pos x="150" y="6"/>
                  </a:cxn>
                  <a:cxn ang="0">
                    <a:pos x="203" y="12"/>
                  </a:cxn>
                  <a:cxn ang="0">
                    <a:pos x="251" y="30"/>
                  </a:cxn>
                  <a:cxn ang="0">
                    <a:pos x="281" y="54"/>
                  </a:cxn>
                  <a:cxn ang="0">
                    <a:pos x="293" y="72"/>
                  </a:cxn>
                  <a:cxn ang="0">
                    <a:pos x="293" y="90"/>
                  </a:cxn>
                  <a:cxn ang="0">
                    <a:pos x="293" y="108"/>
                  </a:cxn>
                  <a:cxn ang="0">
                    <a:pos x="281" y="126"/>
                  </a:cxn>
                  <a:cxn ang="0">
                    <a:pos x="251" y="156"/>
                  </a:cxn>
                  <a:cxn ang="0">
                    <a:pos x="203" y="174"/>
                  </a:cxn>
                  <a:cxn ang="0">
                    <a:pos x="150" y="180"/>
                  </a:cxn>
                  <a:cxn ang="0">
                    <a:pos x="150" y="180"/>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lnTo>
                      <a:pt x="150" y="180"/>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en-US" dirty="0"/>
              </a:p>
            </p:txBody>
          </p:sp>
          <p:grpSp>
            <p:nvGrpSpPr>
              <p:cNvPr id="1045" name="Group 62"/>
              <p:cNvGrpSpPr>
                <a:grpSpLocks/>
              </p:cNvGrpSpPr>
              <p:nvPr/>
            </p:nvGrpSpPr>
            <p:grpSpPr bwMode="auto">
              <a:xfrm>
                <a:off x="5381" y="3085"/>
                <a:ext cx="227" cy="132"/>
                <a:chOff x="5381" y="3085"/>
                <a:chExt cx="227" cy="132"/>
              </a:xfrm>
            </p:grpSpPr>
            <p:sp>
              <p:nvSpPr>
                <p:cNvPr id="86079" name="Oval 63"/>
                <p:cNvSpPr>
                  <a:spLocks noChangeArrowheads="1"/>
                </p:cNvSpPr>
                <p:nvPr userDrawn="1"/>
              </p:nvSpPr>
              <p:spPr bwMode="hidden">
                <a:xfrm>
                  <a:off x="5381" y="3085"/>
                  <a:ext cx="227" cy="13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pPr>
                    <a:defRPr/>
                  </a:pPr>
                  <a:endParaRPr lang="en-US" dirty="0"/>
                </a:p>
              </p:txBody>
            </p:sp>
            <p:sp>
              <p:nvSpPr>
                <p:cNvPr id="86080" name="Oval 64"/>
                <p:cNvSpPr>
                  <a:spLocks noChangeArrowheads="1"/>
                </p:cNvSpPr>
                <p:nvPr userDrawn="1"/>
              </p:nvSpPr>
              <p:spPr bwMode="hidden">
                <a:xfrm>
                  <a:off x="5403" y="3099"/>
                  <a:ext cx="182" cy="102"/>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pPr>
                    <a:defRPr/>
                  </a:pPr>
                  <a:endParaRPr lang="en-US" dirty="0"/>
                </a:p>
              </p:txBody>
            </p:sp>
            <p:sp>
              <p:nvSpPr>
                <p:cNvPr id="86081" name="Oval 65"/>
                <p:cNvSpPr>
                  <a:spLocks noChangeArrowheads="1"/>
                </p:cNvSpPr>
                <p:nvPr userDrawn="1"/>
              </p:nvSpPr>
              <p:spPr bwMode="hidden">
                <a:xfrm>
                  <a:off x="5431" y="3109"/>
                  <a:ext cx="125" cy="8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pPr>
                    <a:defRPr/>
                  </a:pPr>
                  <a:endParaRPr lang="en-US" dirty="0"/>
                </a:p>
              </p:txBody>
            </p:sp>
            <p:sp>
              <p:nvSpPr>
                <p:cNvPr id="86082" name="Oval 66"/>
                <p:cNvSpPr>
                  <a:spLocks noChangeArrowheads="1"/>
                </p:cNvSpPr>
                <p:nvPr userDrawn="1"/>
              </p:nvSpPr>
              <p:spPr bwMode="hidden">
                <a:xfrm>
                  <a:off x="5458" y="3125"/>
                  <a:ext cx="73" cy="47"/>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pPr>
                    <a:defRPr/>
                  </a:pPr>
                  <a:endParaRPr lang="en-US" dirty="0"/>
                </a:p>
              </p:txBody>
            </p:sp>
          </p:grpSp>
        </p:grpSp>
      </p:grpSp>
      <p:sp>
        <p:nvSpPr>
          <p:cNvPr id="86083" name="Rectangle 67"/>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86084" name="Rectangle 68"/>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6085" name="Rectangle 69"/>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defRPr>
            </a:lvl1pPr>
          </a:lstStyle>
          <a:p>
            <a:pPr>
              <a:defRPr/>
            </a:pPr>
            <a:endParaRPr lang="en-US" dirty="0"/>
          </a:p>
        </p:txBody>
      </p:sp>
      <p:sp>
        <p:nvSpPr>
          <p:cNvPr id="86086" name="Rectangle 70"/>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defRPr>
            </a:lvl1pPr>
          </a:lstStyle>
          <a:p>
            <a:pPr>
              <a:defRPr/>
            </a:pPr>
            <a:endParaRPr lang="en-US" dirty="0"/>
          </a:p>
        </p:txBody>
      </p:sp>
      <p:sp>
        <p:nvSpPr>
          <p:cNvPr id="86087" name="Rectangle 71"/>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defRPr>
            </a:lvl1pPr>
          </a:lstStyle>
          <a:p>
            <a:pPr>
              <a:defRPr/>
            </a:pPr>
            <a:fld id="{D0B02015-109A-4096-BACB-5C64D0FEC3F9}" type="slidenum">
              <a:rPr lang="en-US"/>
              <a:pPr>
                <a:defRPr/>
              </a:pPr>
              <a:t>‹#›</a:t>
            </a:fld>
            <a:endParaRPr lang="en-US" dirty="0"/>
          </a:p>
        </p:txBody>
      </p:sp>
    </p:spTree>
  </p:cSld>
  <p:clrMap bg1="dk2" tx1="lt1" bg2="dk1" tx2="lt2" accent1="accent1" accent2="accent2" accent3="accent3" accent4="accent4" accent5="accent5" accent6="accent6" hlink="hlink" folHlink="folHlink"/>
  <p:sldLayoutIdLst>
    <p:sldLayoutId id="2147483687"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8" r:id="rId13"/>
  </p:sldLayoutIdLst>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80000"/>
        <a:buFont typeface="Wingdings" pitchFamily="2" charset="2"/>
        <a:buChar char="Ø"/>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2"/>
        </a:buClr>
        <a:buSzPct val="50000"/>
        <a:buFont typeface="Wingdings" pitchFamily="2" charset="2"/>
        <a:buChar char="l"/>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50000"/>
        <a:buFont typeface="Wingdings" pitchFamily="2" charset="2"/>
        <a:buChar char="l"/>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ooter Placeholder 2"/>
          <p:cNvSpPr>
            <a:spLocks noGrp="1"/>
          </p:cNvSpPr>
          <p:nvPr>
            <p:ph type="ftr" sz="quarter" idx="11"/>
          </p:nvPr>
        </p:nvSpPr>
        <p:spPr/>
        <p:txBody>
          <a:bodyPr/>
          <a:lstStyle/>
          <a:p>
            <a:pPr>
              <a:defRPr/>
            </a:pPr>
            <a:r>
              <a:rPr lang="en-US" dirty="0"/>
              <a:t>1 of 15</a:t>
            </a:r>
          </a:p>
        </p:txBody>
      </p:sp>
      <p:sp>
        <p:nvSpPr>
          <p:cNvPr id="11" name="Slide Number Placeholder 3"/>
          <p:cNvSpPr>
            <a:spLocks noGrp="1"/>
          </p:cNvSpPr>
          <p:nvPr>
            <p:ph type="sldNum" sz="quarter" idx="12"/>
          </p:nvPr>
        </p:nvSpPr>
        <p:spPr/>
        <p:txBody>
          <a:bodyPr/>
          <a:lstStyle/>
          <a:p>
            <a:pPr>
              <a:defRPr/>
            </a:pPr>
            <a:fld id="{A1B0F075-17A3-4903-B26A-6EBC0A149125}" type="slidenum">
              <a:rPr lang="en-US"/>
              <a:pPr>
                <a:defRPr/>
              </a:pPr>
              <a:t>1</a:t>
            </a:fld>
            <a:endParaRPr lang="en-US" dirty="0"/>
          </a:p>
        </p:txBody>
      </p:sp>
      <p:pic>
        <p:nvPicPr>
          <p:cNvPr id="3076" name="Picture 2" descr="Woope_land100"/>
          <p:cNvPicPr>
            <a:picLocks noChangeAspect="1" noChangeArrowheads="1"/>
          </p:cNvPicPr>
          <p:nvPr/>
        </p:nvPicPr>
        <p:blipFill>
          <a:blip r:embed="rId3" cstate="print">
            <a:lum bright="-8000" contrast="-6000"/>
          </a:blip>
          <a:srcRect/>
          <a:stretch>
            <a:fillRect/>
          </a:stretch>
        </p:blipFill>
        <p:spPr bwMode="auto">
          <a:xfrm>
            <a:off x="0" y="0"/>
            <a:ext cx="9148763" cy="6858000"/>
          </a:xfrm>
          <a:prstGeom prst="rect">
            <a:avLst/>
          </a:prstGeom>
          <a:noFill/>
          <a:ln w="9525">
            <a:noFill/>
            <a:miter lim="800000"/>
            <a:headEnd/>
            <a:tailEnd/>
          </a:ln>
        </p:spPr>
      </p:pic>
      <p:sp>
        <p:nvSpPr>
          <p:cNvPr id="72707" name="Text Box 3"/>
          <p:cNvSpPr txBox="1">
            <a:spLocks noChangeArrowheads="1"/>
          </p:cNvSpPr>
          <p:nvPr/>
        </p:nvSpPr>
        <p:spPr bwMode="auto">
          <a:xfrm>
            <a:off x="4397375" y="4078288"/>
            <a:ext cx="4191000" cy="854075"/>
          </a:xfrm>
          <a:prstGeom prst="rect">
            <a:avLst/>
          </a:prstGeom>
          <a:noFill/>
          <a:ln w="9525">
            <a:noFill/>
            <a:miter lim="800000"/>
            <a:headEnd/>
            <a:tailEnd/>
          </a:ln>
          <a:effectLst/>
        </p:spPr>
        <p:txBody>
          <a:bodyPr>
            <a:spAutoFit/>
          </a:bodyPr>
          <a:lstStyle/>
          <a:p>
            <a:pPr algn="ctr" eaLnBrk="1" hangingPunct="1">
              <a:spcBef>
                <a:spcPct val="50000"/>
              </a:spcBef>
              <a:defRPr/>
            </a:pPr>
            <a:r>
              <a:rPr lang="en-US" sz="2000" b="1" dirty="0">
                <a:effectLst>
                  <a:outerShdw blurRad="38100" dist="38100" dir="2700000" algn="tl">
                    <a:srgbClr val="000000">
                      <a:alpha val="43137"/>
                    </a:srgbClr>
                  </a:outerShdw>
                </a:effectLst>
                <a:latin typeface="Bookman Old Style" pitchFamily="18" charset="0"/>
              </a:rPr>
              <a:t>“Through it all, I kept my </a:t>
            </a:r>
          </a:p>
          <a:p>
            <a:pPr algn="ctr" eaLnBrk="1" hangingPunct="1">
              <a:spcBef>
                <a:spcPct val="50000"/>
              </a:spcBef>
              <a:defRPr/>
            </a:pPr>
            <a:r>
              <a:rPr lang="en-US" sz="2000" b="1" dirty="0">
                <a:effectLst>
                  <a:outerShdw blurRad="38100" dist="38100" dir="2700000" algn="tl">
                    <a:srgbClr val="000000">
                      <a:alpha val="43137"/>
                    </a:srgbClr>
                  </a:outerShdw>
                </a:effectLst>
                <a:latin typeface="Bookman Old Style" pitchFamily="18" charset="0"/>
              </a:rPr>
              <a:t>faith in Lakota</a:t>
            </a:r>
            <a:r>
              <a:rPr lang="en-US" sz="2000" b="1" dirty="0">
                <a:effectLst>
                  <a:outerShdw blurRad="38100" dist="38100" dir="2700000" algn="tl">
                    <a:srgbClr val="000000"/>
                  </a:outerShdw>
                </a:effectLst>
                <a:latin typeface="Bookman Old Style" pitchFamily="18" charset="0"/>
              </a:rPr>
              <a:t>.”</a:t>
            </a:r>
          </a:p>
        </p:txBody>
      </p:sp>
      <p:sp>
        <p:nvSpPr>
          <p:cNvPr id="3078" name="Text Box 4"/>
          <p:cNvSpPr txBox="1">
            <a:spLocks noChangeArrowheads="1"/>
          </p:cNvSpPr>
          <p:nvPr/>
        </p:nvSpPr>
        <p:spPr bwMode="auto">
          <a:xfrm>
            <a:off x="8404225" y="6392863"/>
            <a:ext cx="184150" cy="366712"/>
          </a:xfrm>
          <a:prstGeom prst="rect">
            <a:avLst/>
          </a:prstGeom>
          <a:noFill/>
          <a:ln w="9525">
            <a:noFill/>
            <a:miter lim="800000"/>
            <a:headEnd/>
            <a:tailEnd/>
          </a:ln>
        </p:spPr>
        <p:txBody>
          <a:bodyPr>
            <a:spAutoFit/>
          </a:bodyPr>
          <a:lstStyle/>
          <a:p>
            <a:pPr eaLnBrk="1" hangingPunct="1">
              <a:spcBef>
                <a:spcPct val="50000"/>
              </a:spcBef>
            </a:pPr>
            <a:r>
              <a:rPr lang="en-US" dirty="0"/>
              <a:t>1</a:t>
            </a:r>
          </a:p>
        </p:txBody>
      </p:sp>
      <p:sp>
        <p:nvSpPr>
          <p:cNvPr id="3079" name="Rectangle 5"/>
          <p:cNvSpPr>
            <a:spLocks noChangeArrowheads="1"/>
          </p:cNvSpPr>
          <p:nvPr/>
        </p:nvSpPr>
        <p:spPr bwMode="auto">
          <a:xfrm>
            <a:off x="4252913" y="4932363"/>
            <a:ext cx="4572000" cy="731837"/>
          </a:xfrm>
          <a:prstGeom prst="rect">
            <a:avLst/>
          </a:prstGeom>
          <a:noFill/>
          <a:ln w="9525">
            <a:noFill/>
            <a:miter lim="800000"/>
            <a:headEnd/>
            <a:tailEnd/>
          </a:ln>
        </p:spPr>
        <p:txBody>
          <a:bodyPr>
            <a:spAutoFit/>
          </a:bodyPr>
          <a:lstStyle/>
          <a:p>
            <a:pPr algn="r" eaLnBrk="1" hangingPunct="1"/>
            <a:endParaRPr lang="en-US" dirty="0"/>
          </a:p>
          <a:p>
            <a:pPr algn="r" eaLnBrk="1" hangingPunct="1"/>
            <a:endParaRPr lang="en-US" sz="2400" b="1" dirty="0"/>
          </a:p>
        </p:txBody>
      </p:sp>
      <p:sp>
        <p:nvSpPr>
          <p:cNvPr id="72710" name="Text Box 6"/>
          <p:cNvSpPr txBox="1">
            <a:spLocks noChangeArrowheads="1"/>
          </p:cNvSpPr>
          <p:nvPr/>
        </p:nvSpPr>
        <p:spPr bwMode="auto">
          <a:xfrm>
            <a:off x="4779963" y="427038"/>
            <a:ext cx="4217987" cy="2677656"/>
          </a:xfrm>
          <a:prstGeom prst="rect">
            <a:avLst/>
          </a:prstGeom>
          <a:noFill/>
          <a:ln w="9525" algn="ctr">
            <a:noFill/>
            <a:miter lim="800000"/>
            <a:headEnd/>
            <a:tailEnd/>
          </a:ln>
          <a:effectLst/>
        </p:spPr>
        <p:txBody>
          <a:bodyPr>
            <a:spAutoFit/>
          </a:bodyPr>
          <a:lstStyle/>
          <a:p>
            <a:pPr algn="ctr"/>
            <a:r>
              <a:rPr lang="en-US" sz="2800" b="1" dirty="0" smtClean="0"/>
              <a:t>Ethical Conduct of Comprehensive Diabetes Control: </a:t>
            </a:r>
          </a:p>
          <a:p>
            <a:pPr algn="ctr"/>
            <a:r>
              <a:rPr lang="en-US" sz="2800" b="1" dirty="0" smtClean="0"/>
              <a:t>Organ Donation </a:t>
            </a:r>
            <a:r>
              <a:rPr lang="en-US" sz="2800" b="1" dirty="0" smtClean="0"/>
              <a:t>Education </a:t>
            </a:r>
            <a:r>
              <a:rPr lang="en-US" sz="2800" b="1" dirty="0" smtClean="0"/>
              <a:t>in American Indian Communities </a:t>
            </a:r>
            <a:endParaRPr lang="en-US" sz="2800" b="1" dirty="0"/>
          </a:p>
        </p:txBody>
      </p:sp>
      <p:sp>
        <p:nvSpPr>
          <p:cNvPr id="3081" name="Rectangle 7"/>
          <p:cNvSpPr>
            <a:spLocks noChangeArrowheads="1"/>
          </p:cNvSpPr>
          <p:nvPr/>
        </p:nvSpPr>
        <p:spPr bwMode="auto">
          <a:xfrm>
            <a:off x="2481263" y="6392863"/>
            <a:ext cx="914400" cy="914400"/>
          </a:xfrm>
          <a:prstGeom prst="rect">
            <a:avLst/>
          </a:prstGeom>
          <a:noFill/>
          <a:ln w="9525" algn="ctr">
            <a:noFill/>
            <a:miter lim="800000"/>
            <a:headEnd/>
            <a:tailEnd/>
          </a:ln>
        </p:spPr>
        <p:txBody>
          <a:bodyPr wrap="none" anchor="ctr">
            <a:spAutoFit/>
          </a:bodyPr>
          <a:lstStyle/>
          <a:p>
            <a:endParaRPr lang="en-US" dirty="0"/>
          </a:p>
        </p:txBody>
      </p:sp>
      <p:sp>
        <p:nvSpPr>
          <p:cNvPr id="72712" name="Text Box 8"/>
          <p:cNvSpPr txBox="1">
            <a:spLocks noChangeArrowheads="1"/>
          </p:cNvSpPr>
          <p:nvPr/>
        </p:nvSpPr>
        <p:spPr bwMode="auto">
          <a:xfrm>
            <a:off x="227013" y="5060950"/>
            <a:ext cx="8770937" cy="2369880"/>
          </a:xfrm>
          <a:prstGeom prst="rect">
            <a:avLst/>
          </a:prstGeom>
          <a:noFill/>
          <a:ln w="9525">
            <a:noFill/>
            <a:miter lim="800000"/>
            <a:headEnd/>
            <a:tailEnd/>
          </a:ln>
          <a:effectLst/>
        </p:spPr>
        <p:txBody>
          <a:bodyPr>
            <a:spAutoFit/>
          </a:bodyPr>
          <a:lstStyle/>
          <a:p>
            <a:pPr eaLnBrk="1" hangingPunct="1">
              <a:spcBef>
                <a:spcPts val="0"/>
              </a:spcBef>
              <a:defRPr/>
            </a:pPr>
            <a:r>
              <a:rPr lang="en-US" sz="2000" b="1" dirty="0" smtClean="0">
                <a:effectLst>
                  <a:outerShdw blurRad="38100" dist="38100" dir="2700000" algn="tl">
                    <a:srgbClr val="000000"/>
                  </a:outerShdw>
                </a:effectLst>
                <a:latin typeface="+mj-lt"/>
              </a:rPr>
              <a:t>American Public Health Association</a:t>
            </a:r>
            <a:endParaRPr lang="en-US" sz="2000" b="1" dirty="0">
              <a:effectLst>
                <a:outerShdw blurRad="38100" dist="38100" dir="2700000" algn="tl">
                  <a:srgbClr val="000000"/>
                </a:outerShdw>
              </a:effectLst>
              <a:latin typeface="+mj-lt"/>
            </a:endParaRPr>
          </a:p>
          <a:p>
            <a:pPr eaLnBrk="1" hangingPunct="1">
              <a:spcBef>
                <a:spcPts val="0"/>
              </a:spcBef>
              <a:defRPr/>
            </a:pPr>
            <a:r>
              <a:rPr lang="en-US" sz="2000" b="1" dirty="0" smtClean="0">
                <a:effectLst>
                  <a:outerShdw blurRad="38100" dist="38100" dir="2700000" algn="tl">
                    <a:srgbClr val="000000"/>
                  </a:outerShdw>
                </a:effectLst>
                <a:latin typeface="+mj-lt"/>
              </a:rPr>
              <a:t>Session </a:t>
            </a:r>
            <a:r>
              <a:rPr lang="en-US" sz="2000" b="1" dirty="0" smtClean="0"/>
              <a:t>3375, Monday, Oct. 31, 2011</a:t>
            </a:r>
            <a:endParaRPr lang="en-US" sz="2000" b="1" dirty="0">
              <a:effectLst>
                <a:outerShdw blurRad="38100" dist="38100" dir="2700000" algn="tl">
                  <a:srgbClr val="000000"/>
                </a:outerShdw>
              </a:effectLst>
              <a:latin typeface="+mj-lt"/>
            </a:endParaRPr>
          </a:p>
          <a:p>
            <a:pPr eaLnBrk="1" hangingPunct="1">
              <a:spcBef>
                <a:spcPts val="0"/>
              </a:spcBef>
              <a:defRPr/>
            </a:pPr>
            <a:r>
              <a:rPr lang="en-US" sz="2000" b="1" dirty="0">
                <a:effectLst>
                  <a:outerShdw blurRad="38100" dist="38100" dir="2700000" algn="tl">
                    <a:srgbClr val="000000"/>
                  </a:outerShdw>
                </a:effectLst>
                <a:latin typeface="+mj-lt"/>
              </a:rPr>
              <a:t>Nancy L. Fahrenwald, PhD, RN </a:t>
            </a:r>
          </a:p>
          <a:p>
            <a:pPr eaLnBrk="1" hangingPunct="1">
              <a:spcBef>
                <a:spcPts val="0"/>
              </a:spcBef>
              <a:defRPr/>
            </a:pPr>
            <a:r>
              <a:rPr lang="en-US" sz="2000" b="1" dirty="0">
                <a:effectLst>
                  <a:outerShdw blurRad="38100" dist="38100" dir="2700000" algn="tl">
                    <a:srgbClr val="000000"/>
                  </a:outerShdw>
                </a:effectLst>
                <a:latin typeface="+mj-lt"/>
              </a:rPr>
              <a:t>Associate </a:t>
            </a:r>
            <a:r>
              <a:rPr lang="en-US" sz="2000" b="1" dirty="0" smtClean="0">
                <a:effectLst>
                  <a:outerShdw blurRad="38100" dist="38100" dir="2700000" algn="tl">
                    <a:srgbClr val="000000"/>
                  </a:outerShdw>
                </a:effectLst>
                <a:latin typeface="+mj-lt"/>
              </a:rPr>
              <a:t>Professor &amp; Associate Dean for Research</a:t>
            </a:r>
          </a:p>
          <a:p>
            <a:pPr eaLnBrk="1" hangingPunct="1">
              <a:spcBef>
                <a:spcPts val="0"/>
              </a:spcBef>
              <a:defRPr/>
            </a:pPr>
            <a:r>
              <a:rPr lang="en-US" sz="2000" b="1" dirty="0" smtClean="0">
                <a:effectLst>
                  <a:outerShdw blurRad="38100" dist="38100" dir="2700000" algn="tl">
                    <a:srgbClr val="000000"/>
                  </a:outerShdw>
                </a:effectLst>
                <a:latin typeface="+mj-lt"/>
              </a:rPr>
              <a:t>College </a:t>
            </a:r>
            <a:r>
              <a:rPr lang="en-US" sz="2000" b="1" dirty="0">
                <a:effectLst>
                  <a:outerShdw blurRad="38100" dist="38100" dir="2700000" algn="tl">
                    <a:srgbClr val="000000"/>
                  </a:outerShdw>
                </a:effectLst>
                <a:latin typeface="+mj-lt"/>
              </a:rPr>
              <a:t>of </a:t>
            </a:r>
            <a:r>
              <a:rPr lang="en-US" sz="2000" b="1" dirty="0" smtClean="0">
                <a:effectLst>
                  <a:outerShdw blurRad="38100" dist="38100" dir="2700000" algn="tl">
                    <a:srgbClr val="000000"/>
                  </a:outerShdw>
                </a:effectLst>
                <a:latin typeface="+mj-lt"/>
              </a:rPr>
              <a:t>Nursing, South </a:t>
            </a:r>
            <a:r>
              <a:rPr lang="en-US" sz="2000" b="1" dirty="0">
                <a:effectLst>
                  <a:outerShdw blurRad="38100" dist="38100" dir="2700000" algn="tl">
                    <a:srgbClr val="000000"/>
                  </a:outerShdw>
                </a:effectLst>
                <a:latin typeface="+mj-lt"/>
              </a:rPr>
              <a:t>Dakota State University</a:t>
            </a:r>
            <a:r>
              <a:rPr lang="en-US" sz="2000" b="1" dirty="0">
                <a:solidFill>
                  <a:schemeClr val="bg1"/>
                </a:solidFill>
                <a:latin typeface="+mj-lt"/>
              </a:rPr>
              <a:t>             </a:t>
            </a:r>
            <a:endParaRPr lang="en-US" sz="2000" b="1" dirty="0">
              <a:latin typeface="+mj-lt"/>
            </a:endParaRPr>
          </a:p>
          <a:p>
            <a:pPr eaLnBrk="1" hangingPunct="1">
              <a:defRPr/>
            </a:pPr>
            <a:endParaRPr lang="en-US" sz="2400" b="1" dirty="0">
              <a:solidFill>
                <a:schemeClr val="bg1"/>
              </a:solidFill>
            </a:endParaRPr>
          </a:p>
          <a:p>
            <a:pPr eaLnBrk="1" hangingPunct="1">
              <a:defRPr/>
            </a:pPr>
            <a:endParaRPr lang="en-US" sz="2400" b="1" dirty="0">
              <a:solidFill>
                <a:schemeClr val="bg1"/>
              </a:solidFill>
              <a:latin typeface="Erie" pitchFamily="34" charset="0"/>
            </a:endParaRP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Rectangle 5"/>
          <p:cNvSpPr>
            <a:spLocks noGrp="1" noChangeArrowheads="1"/>
          </p:cNvSpPr>
          <p:nvPr>
            <p:ph type="title"/>
          </p:nvPr>
        </p:nvSpPr>
        <p:spPr>
          <a:xfrm>
            <a:off x="457200" y="277813"/>
            <a:ext cx="8229600" cy="788987"/>
          </a:xfrm>
        </p:spPr>
        <p:txBody>
          <a:bodyPr/>
          <a:lstStyle/>
          <a:p>
            <a:r>
              <a:rPr lang="en-US" sz="3200" b="1" dirty="0" smtClean="0">
                <a:solidFill>
                  <a:srgbClr val="66CCFF"/>
                </a:solidFill>
              </a:rPr>
              <a:t>Presenter </a:t>
            </a:r>
            <a:r>
              <a:rPr lang="en-US" sz="3200" b="1" dirty="0">
                <a:solidFill>
                  <a:srgbClr val="66CCFF"/>
                </a:solidFill>
              </a:rPr>
              <a:t>Disclosures</a:t>
            </a:r>
          </a:p>
        </p:txBody>
      </p:sp>
      <p:sp>
        <p:nvSpPr>
          <p:cNvPr id="6151" name="Rectangle 7"/>
          <p:cNvSpPr>
            <a:spLocks noGrp="1" noChangeArrowheads="1"/>
          </p:cNvSpPr>
          <p:nvPr>
            <p:ph type="body" sz="half" idx="2"/>
          </p:nvPr>
        </p:nvSpPr>
        <p:spPr>
          <a:xfrm>
            <a:off x="152400" y="2057400"/>
            <a:ext cx="8686800" cy="1143000"/>
          </a:xfrm>
        </p:spPr>
        <p:txBody>
          <a:bodyPr/>
          <a:lstStyle/>
          <a:p>
            <a:pPr>
              <a:spcBef>
                <a:spcPct val="0"/>
              </a:spcBef>
              <a:buFont typeface="Wingdings" pitchFamily="2" charset="2"/>
              <a:buNone/>
            </a:pPr>
            <a:r>
              <a:rPr lang="en-US" sz="2400" b="1" dirty="0" smtClean="0">
                <a:solidFill>
                  <a:srgbClr val="66CCFF"/>
                </a:solidFill>
                <a:latin typeface="Arial" charset="0"/>
              </a:rPr>
              <a:t>The </a:t>
            </a:r>
            <a:r>
              <a:rPr lang="en-US" sz="2400" b="1" dirty="0">
                <a:solidFill>
                  <a:srgbClr val="66CCFF"/>
                </a:solidFill>
                <a:latin typeface="Arial" charset="0"/>
              </a:rPr>
              <a:t>following personal financial relationships with commercial interests relevant to this presentation existed during the past 12 months</a:t>
            </a:r>
            <a:r>
              <a:rPr lang="en-US" sz="2400" b="1" dirty="0" smtClean="0">
                <a:solidFill>
                  <a:srgbClr val="66CCFF"/>
                </a:solidFill>
                <a:latin typeface="Arial" charset="0"/>
              </a:rPr>
              <a:t>:</a:t>
            </a:r>
          </a:p>
          <a:p>
            <a:pPr>
              <a:spcBef>
                <a:spcPct val="0"/>
              </a:spcBef>
              <a:buFont typeface="Wingdings" pitchFamily="2" charset="2"/>
              <a:buNone/>
            </a:pPr>
            <a:endParaRPr lang="en-US" sz="2400" b="1" dirty="0">
              <a:solidFill>
                <a:srgbClr val="66CCFF"/>
              </a:solidFill>
              <a:latin typeface="Arial" charset="0"/>
            </a:endParaRPr>
          </a:p>
          <a:p>
            <a:pPr>
              <a:spcBef>
                <a:spcPct val="0"/>
              </a:spcBef>
              <a:buFont typeface="Wingdings" pitchFamily="2" charset="2"/>
              <a:buNone/>
            </a:pPr>
            <a:endParaRPr lang="en-US" sz="2400" dirty="0">
              <a:solidFill>
                <a:srgbClr val="66CCFF"/>
              </a:solidFill>
            </a:endParaRPr>
          </a:p>
        </p:txBody>
      </p:sp>
      <p:sp>
        <p:nvSpPr>
          <p:cNvPr id="6154" name="Text Box 10"/>
          <p:cNvSpPr txBox="1">
            <a:spLocks noChangeArrowheads="1"/>
          </p:cNvSpPr>
          <p:nvPr/>
        </p:nvSpPr>
        <p:spPr bwMode="auto">
          <a:xfrm>
            <a:off x="685800" y="1712913"/>
            <a:ext cx="7848600" cy="366712"/>
          </a:xfrm>
          <a:prstGeom prst="rect">
            <a:avLst/>
          </a:prstGeom>
          <a:noFill/>
          <a:ln w="9525">
            <a:noFill/>
            <a:miter lim="800000"/>
            <a:headEnd/>
            <a:tailEnd/>
          </a:ln>
          <a:effectLst/>
        </p:spPr>
        <p:txBody>
          <a:bodyPr>
            <a:spAutoFit/>
          </a:bodyPr>
          <a:lstStyle/>
          <a:p>
            <a:endParaRPr lang="en-US"/>
          </a:p>
        </p:txBody>
      </p:sp>
      <p:sp>
        <p:nvSpPr>
          <p:cNvPr id="6155" name="Text Box 11"/>
          <p:cNvSpPr txBox="1">
            <a:spLocks noChangeArrowheads="1"/>
          </p:cNvSpPr>
          <p:nvPr/>
        </p:nvSpPr>
        <p:spPr bwMode="auto">
          <a:xfrm>
            <a:off x="685800" y="1789113"/>
            <a:ext cx="7924800" cy="366712"/>
          </a:xfrm>
          <a:prstGeom prst="rect">
            <a:avLst/>
          </a:prstGeom>
          <a:noFill/>
          <a:ln w="9525">
            <a:noFill/>
            <a:miter lim="800000"/>
            <a:headEnd/>
            <a:tailEnd/>
          </a:ln>
          <a:effectLst/>
        </p:spPr>
        <p:txBody>
          <a:bodyPr>
            <a:spAutoFit/>
          </a:bodyPr>
          <a:lstStyle/>
          <a:p>
            <a:endParaRPr lang="en-US"/>
          </a:p>
        </p:txBody>
      </p:sp>
      <p:sp>
        <p:nvSpPr>
          <p:cNvPr id="6156" name="Text Box 12"/>
          <p:cNvSpPr txBox="1">
            <a:spLocks noChangeArrowheads="1"/>
          </p:cNvSpPr>
          <p:nvPr/>
        </p:nvSpPr>
        <p:spPr bwMode="auto">
          <a:xfrm>
            <a:off x="304800" y="1295400"/>
            <a:ext cx="7924800" cy="457200"/>
          </a:xfrm>
          <a:prstGeom prst="rect">
            <a:avLst/>
          </a:prstGeom>
          <a:noFill/>
          <a:ln w="9525">
            <a:noFill/>
            <a:miter lim="800000"/>
            <a:headEnd/>
            <a:tailEnd/>
          </a:ln>
          <a:effectLst/>
        </p:spPr>
        <p:txBody>
          <a:bodyPr>
            <a:spAutoFit/>
          </a:bodyPr>
          <a:lstStyle/>
          <a:p>
            <a:pPr algn="ctr"/>
            <a:r>
              <a:rPr lang="en-US" sz="2400" b="1" dirty="0" smtClean="0">
                <a:solidFill>
                  <a:schemeClr val="folHlink"/>
                </a:solidFill>
              </a:rPr>
              <a:t>          Nancy L. </a:t>
            </a:r>
            <a:r>
              <a:rPr lang="en-US" sz="2400" b="1" dirty="0" err="1" smtClean="0">
                <a:solidFill>
                  <a:schemeClr val="folHlink"/>
                </a:solidFill>
              </a:rPr>
              <a:t>Fahrewnald</a:t>
            </a:r>
            <a:endParaRPr lang="en-US" sz="2400" dirty="0">
              <a:solidFill>
                <a:schemeClr val="folHlink"/>
              </a:solidFill>
            </a:endParaRPr>
          </a:p>
        </p:txBody>
      </p:sp>
      <p:sp>
        <p:nvSpPr>
          <p:cNvPr id="6157" name="Text Box 13"/>
          <p:cNvSpPr txBox="1">
            <a:spLocks noChangeArrowheads="1"/>
          </p:cNvSpPr>
          <p:nvPr/>
        </p:nvSpPr>
        <p:spPr bwMode="auto">
          <a:xfrm>
            <a:off x="228600" y="3276600"/>
            <a:ext cx="8686800" cy="461665"/>
          </a:xfrm>
          <a:prstGeom prst="rect">
            <a:avLst/>
          </a:prstGeom>
          <a:noFill/>
          <a:ln w="9525">
            <a:noFill/>
            <a:miter lim="800000"/>
            <a:headEnd/>
            <a:tailEnd/>
          </a:ln>
          <a:effectLst/>
        </p:spPr>
        <p:txBody>
          <a:bodyPr>
            <a:spAutoFit/>
          </a:bodyPr>
          <a:lstStyle/>
          <a:p>
            <a:pPr algn="l"/>
            <a:r>
              <a:rPr lang="en-US" sz="2400" b="1" dirty="0" smtClean="0">
                <a:solidFill>
                  <a:schemeClr val="folHlink"/>
                </a:solidFill>
              </a:rPr>
              <a:t>“</a:t>
            </a:r>
            <a:r>
              <a:rPr lang="en-US" sz="2400" b="1" dirty="0">
                <a:solidFill>
                  <a:schemeClr val="folHlink"/>
                </a:solidFill>
              </a:rPr>
              <a:t>No relationships to disclose</a:t>
            </a:r>
            <a:r>
              <a:rPr lang="en-US" sz="2400" b="1" dirty="0" smtClean="0">
                <a:solidFill>
                  <a:schemeClr val="folHlink"/>
                </a:solidFill>
              </a:rPr>
              <a:t>”</a:t>
            </a:r>
            <a:endParaRPr lang="en-US" sz="2400" b="1" dirty="0">
              <a:solidFill>
                <a:schemeClr val="folHlink"/>
              </a:solidFill>
            </a:endParaRPr>
          </a:p>
        </p:txBody>
      </p:sp>
      <p:sp>
        <p:nvSpPr>
          <p:cNvPr id="6158" name="Text Box 14"/>
          <p:cNvSpPr txBox="1">
            <a:spLocks noChangeArrowheads="1"/>
          </p:cNvSpPr>
          <p:nvPr/>
        </p:nvSpPr>
        <p:spPr bwMode="auto">
          <a:xfrm>
            <a:off x="457200" y="3617913"/>
            <a:ext cx="8153400" cy="366712"/>
          </a:xfrm>
          <a:prstGeom prst="rect">
            <a:avLst/>
          </a:prstGeom>
          <a:noFill/>
          <a:ln w="9525">
            <a:noFill/>
            <a:miter lim="800000"/>
            <a:headEnd/>
            <a:tailEnd/>
          </a:ln>
          <a:effectLst/>
        </p:spPr>
        <p:txBody>
          <a:bodyPr>
            <a:spAutoFit/>
          </a:bodyPr>
          <a:lstStyle/>
          <a:p>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97F11703-A23A-4814-B46E-04A47745F2EC}" type="slidenum">
              <a:rPr lang="en-US"/>
              <a:pPr>
                <a:defRPr/>
              </a:pPr>
              <a:t>3</a:t>
            </a:fld>
            <a:endParaRPr lang="en-US" dirty="0"/>
          </a:p>
        </p:txBody>
      </p:sp>
      <p:sp>
        <p:nvSpPr>
          <p:cNvPr id="4099" name="Text Box 2"/>
          <p:cNvSpPr txBox="1">
            <a:spLocks noChangeArrowheads="1"/>
          </p:cNvSpPr>
          <p:nvPr/>
        </p:nvSpPr>
        <p:spPr bwMode="auto">
          <a:xfrm>
            <a:off x="838200" y="-457200"/>
            <a:ext cx="4267200" cy="366712"/>
          </a:xfrm>
          <a:prstGeom prst="rect">
            <a:avLst/>
          </a:prstGeom>
          <a:noFill/>
          <a:ln w="9525">
            <a:noFill/>
            <a:miter lim="800000"/>
            <a:headEnd/>
            <a:tailEnd/>
          </a:ln>
        </p:spPr>
        <p:txBody>
          <a:bodyPr>
            <a:spAutoFit/>
          </a:bodyPr>
          <a:lstStyle/>
          <a:p>
            <a:pPr eaLnBrk="1" hangingPunct="1">
              <a:spcBef>
                <a:spcPct val="50000"/>
              </a:spcBef>
            </a:pPr>
            <a:r>
              <a:rPr lang="en-US" dirty="0"/>
              <a:t> </a:t>
            </a:r>
          </a:p>
        </p:txBody>
      </p:sp>
      <p:pic>
        <p:nvPicPr>
          <p:cNvPr id="4100" name="Picture 3" descr="Woope_land100"/>
          <p:cNvPicPr>
            <a:picLocks noChangeAspect="1" noChangeArrowheads="1"/>
          </p:cNvPicPr>
          <p:nvPr/>
        </p:nvPicPr>
        <p:blipFill>
          <a:blip r:embed="rId2" cstate="print">
            <a:lum bright="-8000" contrast="-6000"/>
          </a:blip>
          <a:srcRect/>
          <a:stretch>
            <a:fillRect/>
          </a:stretch>
        </p:blipFill>
        <p:spPr bwMode="auto">
          <a:xfrm>
            <a:off x="0" y="0"/>
            <a:ext cx="9144000" cy="6858000"/>
          </a:xfrm>
          <a:prstGeom prst="rect">
            <a:avLst/>
          </a:prstGeom>
          <a:noFill/>
          <a:ln w="9525">
            <a:noFill/>
            <a:miter lim="800000"/>
            <a:headEnd/>
            <a:tailEnd/>
          </a:ln>
        </p:spPr>
      </p:pic>
      <p:sp>
        <p:nvSpPr>
          <p:cNvPr id="74756" name="Text Box 4"/>
          <p:cNvSpPr txBox="1">
            <a:spLocks noChangeArrowheads="1"/>
          </p:cNvSpPr>
          <p:nvPr/>
        </p:nvSpPr>
        <p:spPr bwMode="auto">
          <a:xfrm>
            <a:off x="0" y="0"/>
            <a:ext cx="9144000" cy="4339650"/>
          </a:xfrm>
          <a:prstGeom prst="rect">
            <a:avLst/>
          </a:prstGeom>
          <a:noFill/>
          <a:ln w="9525">
            <a:noFill/>
            <a:miter lim="800000"/>
            <a:headEnd/>
            <a:tailEnd/>
          </a:ln>
          <a:effectLst/>
        </p:spPr>
        <p:txBody>
          <a:bodyPr>
            <a:spAutoFit/>
          </a:bodyPr>
          <a:lstStyle/>
          <a:p>
            <a:pPr algn="r" eaLnBrk="1" hangingPunct="1">
              <a:defRPr/>
            </a:pPr>
            <a:endParaRPr lang="en-US" sz="2800" i="1" dirty="0">
              <a:solidFill>
                <a:srgbClr val="000000"/>
              </a:solidFill>
            </a:endParaRPr>
          </a:p>
          <a:p>
            <a:pPr algn="r">
              <a:defRPr/>
            </a:pPr>
            <a:r>
              <a:rPr lang="en-US" sz="2800" b="1" dirty="0">
                <a:effectLst>
                  <a:outerShdw blurRad="38100" dist="38100" dir="2700000" algn="tl">
                    <a:srgbClr val="000000">
                      <a:alpha val="43137"/>
                    </a:srgbClr>
                  </a:outerShdw>
                </a:effectLst>
              </a:rPr>
              <a:t>Acknowledgments:</a:t>
            </a:r>
          </a:p>
          <a:p>
            <a:pPr algn="r">
              <a:defRPr/>
            </a:pPr>
            <a:endParaRPr lang="en-US" sz="2400" b="1" dirty="0">
              <a:effectLst>
                <a:outerShdw blurRad="38100" dist="38100" dir="2700000" algn="tl">
                  <a:srgbClr val="000000">
                    <a:alpha val="43137"/>
                  </a:srgbClr>
                </a:outerShdw>
              </a:effectLst>
            </a:endParaRPr>
          </a:p>
          <a:p>
            <a:pPr algn="r">
              <a:defRPr/>
            </a:pPr>
            <a:r>
              <a:rPr lang="en-US" sz="2400" b="1" dirty="0">
                <a:effectLst>
                  <a:outerShdw blurRad="38100" dist="38100" dir="2700000" algn="tl">
                    <a:srgbClr val="000000">
                      <a:alpha val="43137"/>
                    </a:srgbClr>
                  </a:outerShdw>
                </a:effectLst>
                <a:latin typeface="+mn-lt"/>
              </a:rPr>
              <a:t>HRSA, Div. of Transplantation</a:t>
            </a:r>
          </a:p>
          <a:p>
            <a:pPr algn="r">
              <a:defRPr/>
            </a:pPr>
            <a:r>
              <a:rPr lang="en-US" sz="2400" b="1" dirty="0">
                <a:effectLst>
                  <a:outerShdw blurRad="38100" dist="38100" dir="2700000" algn="tl">
                    <a:srgbClr val="000000">
                      <a:alpha val="43137"/>
                    </a:srgbClr>
                  </a:outerShdw>
                </a:effectLst>
                <a:latin typeface="+mn-lt"/>
              </a:rPr>
              <a:t>#R39OT01211 </a:t>
            </a:r>
          </a:p>
          <a:p>
            <a:pPr algn="r">
              <a:defRPr/>
            </a:pPr>
            <a:r>
              <a:rPr lang="en-US" sz="2400" b="1" dirty="0">
                <a:effectLst>
                  <a:outerShdw blurRad="38100" dist="38100" dir="2700000" algn="tl">
                    <a:srgbClr val="000000">
                      <a:alpha val="43137"/>
                    </a:srgbClr>
                  </a:outerShdw>
                </a:effectLst>
                <a:latin typeface="+mn-lt"/>
              </a:rPr>
              <a:t>#R39OT07542  </a:t>
            </a:r>
          </a:p>
          <a:p>
            <a:pPr algn="r">
              <a:defRPr/>
            </a:pPr>
            <a:r>
              <a:rPr lang="en-US" sz="2400" b="1" dirty="0">
                <a:effectLst>
                  <a:outerShdw blurRad="38100" dist="38100" dir="2700000" algn="tl">
                    <a:srgbClr val="000000">
                      <a:alpha val="43137"/>
                    </a:srgbClr>
                  </a:outerShdw>
                </a:effectLst>
                <a:latin typeface="+mn-lt"/>
              </a:rPr>
              <a:t>NIH, NIGMS R25 GM62002</a:t>
            </a:r>
          </a:p>
          <a:p>
            <a:pPr algn="r">
              <a:defRPr/>
            </a:pPr>
            <a:endParaRPr lang="en-US" sz="2400" b="1" dirty="0">
              <a:effectLst>
                <a:outerShdw blurRad="38100" dist="38100" dir="2700000" algn="tl">
                  <a:srgbClr val="000000">
                    <a:alpha val="43137"/>
                  </a:srgbClr>
                </a:outerShdw>
              </a:effectLst>
              <a:latin typeface="+mn-lt"/>
            </a:endParaRPr>
          </a:p>
          <a:p>
            <a:pPr algn="r">
              <a:defRPr/>
            </a:pPr>
            <a:r>
              <a:rPr lang="en-US" sz="2400" b="1" dirty="0">
                <a:effectLst>
                  <a:outerShdw blurRad="38100" dist="38100" dir="2700000" algn="tl">
                    <a:srgbClr val="000000">
                      <a:alpha val="43137"/>
                    </a:srgbClr>
                  </a:outerShdw>
                </a:effectLst>
                <a:latin typeface="+mn-lt"/>
              </a:rPr>
              <a:t>South Dakota Lion’s Eye Bank</a:t>
            </a:r>
          </a:p>
          <a:p>
            <a:pPr algn="r" eaLnBrk="1" hangingPunct="1">
              <a:defRPr/>
            </a:pPr>
            <a:r>
              <a:rPr lang="en-US" sz="2400" b="1" dirty="0" smtClean="0">
                <a:effectLst>
                  <a:outerShdw blurRad="38100" dist="38100" dir="2700000" algn="tl">
                    <a:srgbClr val="000000">
                      <a:alpha val="43137"/>
                    </a:srgbClr>
                  </a:outerShdw>
                </a:effectLst>
              </a:rPr>
              <a:t>Community Advisory Council</a:t>
            </a:r>
            <a:endParaRPr lang="en-US" sz="2400" b="1" dirty="0">
              <a:effectLst>
                <a:outerShdw blurRad="38100" dist="38100" dir="2700000" algn="tl">
                  <a:srgbClr val="000000">
                    <a:alpha val="43137"/>
                  </a:srgbClr>
                </a:outerShdw>
              </a:effectLst>
            </a:endParaRPr>
          </a:p>
          <a:p>
            <a:pPr algn="r" eaLnBrk="1" hangingPunct="1">
              <a:defRPr/>
            </a:pPr>
            <a:endParaRPr lang="en-US" sz="2800" b="1" dirty="0">
              <a:effectLst>
                <a:outerShdw blurRad="38100" dist="38100" dir="2700000" algn="tl">
                  <a:srgbClr val="000000">
                    <a:alpha val="43137"/>
                  </a:srgbClr>
                </a:outerShdw>
              </a:effectLst>
            </a:endParaRPr>
          </a:p>
        </p:txBody>
      </p:sp>
      <p:sp>
        <p:nvSpPr>
          <p:cNvPr id="74757" name="Text Box 5"/>
          <p:cNvSpPr txBox="1">
            <a:spLocks noChangeArrowheads="1"/>
          </p:cNvSpPr>
          <p:nvPr/>
        </p:nvSpPr>
        <p:spPr bwMode="auto">
          <a:xfrm>
            <a:off x="685800" y="5181600"/>
            <a:ext cx="5029200" cy="1323975"/>
          </a:xfrm>
          <a:prstGeom prst="rect">
            <a:avLst/>
          </a:prstGeom>
          <a:noFill/>
          <a:ln w="9525">
            <a:noFill/>
            <a:miter lim="800000"/>
            <a:headEnd/>
            <a:tailEnd/>
          </a:ln>
          <a:effectLst/>
        </p:spPr>
        <p:txBody>
          <a:bodyPr>
            <a:spAutoFit/>
          </a:bodyPr>
          <a:lstStyle/>
          <a:p>
            <a:pPr algn="ctr" eaLnBrk="1" hangingPunct="1">
              <a:spcBef>
                <a:spcPct val="50000"/>
              </a:spcBef>
              <a:defRPr/>
            </a:pPr>
            <a:r>
              <a:rPr lang="en-US" sz="2000" b="1" dirty="0">
                <a:effectLst>
                  <a:outerShdw blurRad="38100" dist="38100" dir="2700000" algn="tl">
                    <a:srgbClr val="000000"/>
                  </a:outerShdw>
                </a:effectLst>
                <a:latin typeface="Bookman Old Style" pitchFamily="18" charset="0"/>
              </a:rPr>
              <a:t>Woope Claymore</a:t>
            </a:r>
          </a:p>
          <a:p>
            <a:pPr algn="ctr" eaLnBrk="1" hangingPunct="1">
              <a:spcBef>
                <a:spcPct val="50000"/>
              </a:spcBef>
              <a:defRPr/>
            </a:pPr>
            <a:r>
              <a:rPr lang="en-US" sz="2000" b="1" dirty="0">
                <a:effectLst>
                  <a:outerShdw blurRad="38100" dist="38100" dir="2700000" algn="tl">
                    <a:srgbClr val="000000"/>
                  </a:outerShdw>
                </a:effectLst>
                <a:latin typeface="Bookman Old Style" pitchFamily="18" charset="0"/>
              </a:rPr>
              <a:t>Cheyenne River, Lakota Sioux Tribe</a:t>
            </a:r>
          </a:p>
          <a:p>
            <a:pPr eaLnBrk="1" hangingPunct="1">
              <a:spcBef>
                <a:spcPct val="50000"/>
              </a:spcBef>
              <a:defRPr/>
            </a:pPr>
            <a:endParaRPr lang="en-US" sz="2000" b="1" dirty="0">
              <a:effectLst>
                <a:outerShdw blurRad="38100" dist="38100" dir="2700000" algn="tl">
                  <a:srgbClr val="000000"/>
                </a:outerShdw>
              </a:effectLst>
              <a:latin typeface="Bookman Old Style" pitchFamily="18" charset="0"/>
            </a:endParaRP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11" descr="americanindian.jpg"/>
          <p:cNvPicPr>
            <a:picLocks noChangeAspect="1"/>
          </p:cNvPicPr>
          <p:nvPr/>
        </p:nvPicPr>
        <p:blipFill>
          <a:blip r:embed="rId2" cstate="print"/>
          <a:srcRect/>
          <a:stretch>
            <a:fillRect/>
          </a:stretch>
        </p:blipFill>
        <p:spPr bwMode="auto">
          <a:xfrm>
            <a:off x="0" y="0"/>
            <a:ext cx="9144000" cy="7124700"/>
          </a:xfrm>
          <a:prstGeom prst="rect">
            <a:avLst/>
          </a:prstGeom>
          <a:noFill/>
          <a:ln w="9525">
            <a:noFill/>
            <a:miter lim="800000"/>
            <a:headEnd/>
            <a:tailEnd/>
          </a:ln>
        </p:spPr>
      </p:pic>
      <p:sp>
        <p:nvSpPr>
          <p:cNvPr id="11" name="Slide Number Placeholder 3"/>
          <p:cNvSpPr>
            <a:spLocks noGrp="1"/>
          </p:cNvSpPr>
          <p:nvPr>
            <p:ph type="sldNum" sz="quarter" idx="12"/>
          </p:nvPr>
        </p:nvSpPr>
        <p:spPr/>
        <p:txBody>
          <a:bodyPr/>
          <a:lstStyle/>
          <a:p>
            <a:pPr>
              <a:defRPr/>
            </a:pPr>
            <a:fld id="{2B075710-2C71-49F7-95AE-55490EFD5F09}" type="slidenum">
              <a:rPr lang="en-US"/>
              <a:pPr>
                <a:defRPr/>
              </a:pPr>
              <a:t>4</a:t>
            </a:fld>
            <a:endParaRPr lang="en-US" dirty="0"/>
          </a:p>
        </p:txBody>
      </p:sp>
      <p:sp>
        <p:nvSpPr>
          <p:cNvPr id="78891" name="Rectangle 43"/>
          <p:cNvSpPr>
            <a:spLocks noChangeArrowheads="1"/>
          </p:cNvSpPr>
          <p:nvPr/>
        </p:nvSpPr>
        <p:spPr bwMode="auto">
          <a:xfrm>
            <a:off x="2700338" y="1131888"/>
            <a:ext cx="5611812" cy="923925"/>
          </a:xfrm>
          <a:prstGeom prst="rect">
            <a:avLst/>
          </a:prstGeom>
          <a:noFill/>
          <a:ln w="9525" algn="ctr">
            <a:noFill/>
            <a:miter lim="800000"/>
            <a:headEnd/>
            <a:tailEnd/>
          </a:ln>
          <a:effectLst/>
        </p:spPr>
        <p:txBody>
          <a:bodyPr>
            <a:spAutoFit/>
          </a:bodyPr>
          <a:lstStyle/>
          <a:p>
            <a:pPr algn="ctr">
              <a:defRPr/>
            </a:pPr>
            <a:r>
              <a:rPr lang="en-US" b="1" dirty="0">
                <a:solidFill>
                  <a:schemeClr val="accent4">
                    <a:lumMod val="25000"/>
                  </a:schemeClr>
                </a:solidFill>
              </a:rPr>
              <a:t>1.5% of the US population; ~4.1 million people</a:t>
            </a:r>
          </a:p>
          <a:p>
            <a:pPr lvl="1" algn="ctr">
              <a:defRPr/>
            </a:pPr>
            <a:endParaRPr lang="en-US" sz="3600" dirty="0">
              <a:effectLst>
                <a:outerShdw blurRad="38100" dist="38100" dir="2700000" algn="tl">
                  <a:srgbClr val="000000"/>
                </a:outerShdw>
              </a:effectLs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Eaglebutte110"/>
          <p:cNvPicPr>
            <a:picLocks noChangeAspect="1" noChangeArrowheads="1"/>
          </p:cNvPicPr>
          <p:nvPr/>
        </p:nvPicPr>
        <p:blipFill>
          <a:blip r:embed="rId2" cstate="print">
            <a:lum bright="-8000" contrast="-6000"/>
          </a:blip>
          <a:srcRect/>
          <a:stretch>
            <a:fillRect/>
          </a:stretch>
        </p:blipFill>
        <p:spPr bwMode="auto">
          <a:xfrm>
            <a:off x="0" y="0"/>
            <a:ext cx="9144000" cy="685800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pPr>
              <a:defRPr/>
            </a:pPr>
            <a:fld id="{887C49E5-06D5-41AA-8AEC-0A52199C6396}" type="slidenum">
              <a:rPr lang="en-US"/>
              <a:pPr>
                <a:defRPr/>
              </a:pPr>
              <a:t>5</a:t>
            </a:fld>
            <a:endParaRPr lang="en-US" dirty="0"/>
          </a:p>
        </p:txBody>
      </p:sp>
      <p:sp>
        <p:nvSpPr>
          <p:cNvPr id="80898" name="Rectangle 2"/>
          <p:cNvSpPr>
            <a:spLocks noGrp="1" noChangeArrowheads="1"/>
          </p:cNvSpPr>
          <p:nvPr>
            <p:ph type="title"/>
          </p:nvPr>
        </p:nvSpPr>
        <p:spPr/>
        <p:txBody>
          <a:bodyPr/>
          <a:lstStyle/>
          <a:p>
            <a:pPr eaLnBrk="1" hangingPunct="1">
              <a:defRPr/>
            </a:pPr>
            <a:r>
              <a:rPr lang="en-US" b="1" dirty="0" smtClean="0"/>
              <a:t>Health Disparities</a:t>
            </a:r>
          </a:p>
        </p:txBody>
      </p:sp>
      <p:sp>
        <p:nvSpPr>
          <p:cNvPr id="80899" name="Rectangle 3"/>
          <p:cNvSpPr>
            <a:spLocks noGrp="1" noChangeArrowheads="1"/>
          </p:cNvSpPr>
          <p:nvPr>
            <p:ph type="body" idx="1"/>
          </p:nvPr>
        </p:nvSpPr>
        <p:spPr>
          <a:xfrm>
            <a:off x="457200" y="1600200"/>
            <a:ext cx="8686800" cy="4525963"/>
          </a:xfrm>
        </p:spPr>
        <p:txBody>
          <a:bodyPr/>
          <a:lstStyle/>
          <a:p>
            <a:pPr eaLnBrk="1" hangingPunct="1">
              <a:lnSpc>
                <a:spcPct val="90000"/>
              </a:lnSpc>
              <a:defRPr/>
            </a:pPr>
            <a:r>
              <a:rPr lang="en-US" sz="2800" b="1" dirty="0" smtClean="0"/>
              <a:t>Type 2 Diabetes</a:t>
            </a:r>
          </a:p>
          <a:p>
            <a:pPr lvl="2" eaLnBrk="1" hangingPunct="1">
              <a:lnSpc>
                <a:spcPct val="90000"/>
              </a:lnSpc>
              <a:defRPr/>
            </a:pPr>
            <a:r>
              <a:rPr lang="en-US" b="1" dirty="0" smtClean="0"/>
              <a:t>4 – 8 times more common</a:t>
            </a:r>
          </a:p>
          <a:p>
            <a:pPr lvl="2" eaLnBrk="1" hangingPunct="1">
              <a:lnSpc>
                <a:spcPct val="90000"/>
              </a:lnSpc>
              <a:defRPr/>
            </a:pPr>
            <a:r>
              <a:rPr lang="en-US" b="1" dirty="0" smtClean="0"/>
              <a:t>1 out  of 3 Northern Plains adults</a:t>
            </a:r>
          </a:p>
          <a:p>
            <a:pPr eaLnBrk="1" hangingPunct="1">
              <a:lnSpc>
                <a:spcPct val="90000"/>
              </a:lnSpc>
              <a:defRPr/>
            </a:pPr>
            <a:r>
              <a:rPr lang="en-US" sz="2800" b="1" dirty="0" smtClean="0"/>
              <a:t>End Stage Renal Disease</a:t>
            </a:r>
          </a:p>
          <a:p>
            <a:pPr lvl="2" eaLnBrk="1" hangingPunct="1">
              <a:lnSpc>
                <a:spcPct val="90000"/>
              </a:lnSpc>
              <a:defRPr/>
            </a:pPr>
            <a:r>
              <a:rPr lang="en-US" b="1" dirty="0" smtClean="0"/>
              <a:t>3.5 times more common</a:t>
            </a:r>
          </a:p>
          <a:p>
            <a:pPr lvl="2" eaLnBrk="1" hangingPunct="1">
              <a:lnSpc>
                <a:spcPct val="90000"/>
              </a:lnSpc>
              <a:defRPr/>
            </a:pPr>
            <a:r>
              <a:rPr lang="en-US" b="1" dirty="0" smtClean="0"/>
              <a:t>Age of onset is 6 years younger</a:t>
            </a:r>
          </a:p>
          <a:p>
            <a:pPr eaLnBrk="1" hangingPunct="1">
              <a:lnSpc>
                <a:spcPct val="90000"/>
              </a:lnSpc>
              <a:defRPr/>
            </a:pPr>
            <a:r>
              <a:rPr lang="en-US" sz="2800" b="1" dirty="0" smtClean="0"/>
              <a:t>Health Care</a:t>
            </a:r>
          </a:p>
          <a:p>
            <a:pPr lvl="2" eaLnBrk="1" hangingPunct="1">
              <a:lnSpc>
                <a:spcPct val="90000"/>
              </a:lnSpc>
              <a:defRPr/>
            </a:pPr>
            <a:r>
              <a:rPr lang="en-US" b="1" dirty="0" smtClean="0"/>
              <a:t>Indian Health </a:t>
            </a:r>
            <a:r>
              <a:rPr lang="en-US" b="1" dirty="0" smtClean="0"/>
              <a:t>Service – Comprehensive Diabetes Control</a:t>
            </a:r>
            <a:endParaRPr lang="en-US" b="1" dirty="0" smtClean="0"/>
          </a:p>
          <a:p>
            <a:pPr lvl="2" eaLnBrk="1" hangingPunct="1">
              <a:lnSpc>
                <a:spcPct val="90000"/>
              </a:lnSpc>
              <a:defRPr/>
            </a:pPr>
            <a:r>
              <a:rPr lang="en-US" b="1" dirty="0" smtClean="0"/>
              <a:t>Contract Health Services</a:t>
            </a:r>
          </a:p>
        </p:txBody>
      </p:sp>
      <p:sp>
        <p:nvSpPr>
          <p:cNvPr id="8198" name="Line 4"/>
          <p:cNvSpPr>
            <a:spLocks noChangeShapeType="1"/>
          </p:cNvSpPr>
          <p:nvPr/>
        </p:nvSpPr>
        <p:spPr bwMode="auto">
          <a:xfrm>
            <a:off x="3622675" y="2638425"/>
            <a:ext cx="439738" cy="0"/>
          </a:xfrm>
          <a:prstGeom prst="line">
            <a:avLst/>
          </a:prstGeom>
          <a:noFill/>
          <a:ln w="9525">
            <a:noFill/>
            <a:round/>
            <a:headEnd/>
            <a:tailEnd type="triangle" w="med" len="med"/>
          </a:ln>
        </p:spPr>
        <p:txBody>
          <a:bodyPr>
            <a:spAutoFit/>
          </a:bodyPr>
          <a:lstStyle/>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IHS Division of Diabetes Prevention</a:t>
            </a:r>
            <a:endParaRPr lang="en-US" dirty="0"/>
          </a:p>
        </p:txBody>
      </p:sp>
      <p:sp>
        <p:nvSpPr>
          <p:cNvPr id="3" name="Content Placeholder 2"/>
          <p:cNvSpPr>
            <a:spLocks noGrp="1"/>
          </p:cNvSpPr>
          <p:nvPr>
            <p:ph idx="1"/>
          </p:nvPr>
        </p:nvSpPr>
        <p:spPr/>
        <p:txBody>
          <a:bodyPr/>
          <a:lstStyle/>
          <a:p>
            <a:r>
              <a:rPr lang="en-US" dirty="0" smtClean="0"/>
              <a:t>Revised </a:t>
            </a:r>
            <a:r>
              <a:rPr lang="en-US" dirty="0" smtClean="0"/>
              <a:t>Indian Health Diabetes Best Practices </a:t>
            </a:r>
            <a:r>
              <a:rPr lang="en-US" dirty="0" smtClean="0"/>
              <a:t>(2011)</a:t>
            </a:r>
          </a:p>
          <a:p>
            <a:r>
              <a:rPr lang="en-US" dirty="0" smtClean="0"/>
              <a:t>Focuses on diabetes </a:t>
            </a:r>
          </a:p>
          <a:p>
            <a:pPr>
              <a:buNone/>
            </a:pPr>
            <a:r>
              <a:rPr lang="en-US" dirty="0" smtClean="0"/>
              <a:t> </a:t>
            </a:r>
            <a:r>
              <a:rPr lang="en-US" dirty="0" smtClean="0"/>
              <a:t>   prevention &amp; mgmt</a:t>
            </a:r>
          </a:p>
          <a:p>
            <a:r>
              <a:rPr lang="en-US" dirty="0" smtClean="0"/>
              <a:t>Does not address organ</a:t>
            </a:r>
          </a:p>
          <a:p>
            <a:pPr>
              <a:buNone/>
            </a:pPr>
            <a:r>
              <a:rPr lang="en-US" dirty="0" smtClean="0"/>
              <a:t> </a:t>
            </a:r>
            <a:r>
              <a:rPr lang="en-US" dirty="0" smtClean="0"/>
              <a:t>  donation</a:t>
            </a:r>
            <a:endParaRPr lang="en-US" dirty="0"/>
          </a:p>
        </p:txBody>
      </p:sp>
      <p:sp>
        <p:nvSpPr>
          <p:cNvPr id="4" name="Slide Number Placeholder 3"/>
          <p:cNvSpPr>
            <a:spLocks noGrp="1"/>
          </p:cNvSpPr>
          <p:nvPr>
            <p:ph type="sldNum" sz="quarter" idx="12"/>
          </p:nvPr>
        </p:nvSpPr>
        <p:spPr/>
        <p:txBody>
          <a:bodyPr/>
          <a:lstStyle/>
          <a:p>
            <a:pPr>
              <a:defRPr/>
            </a:pPr>
            <a:fld id="{F52BBF77-D7AD-4345-BE74-7802013CA8A8}" type="slidenum">
              <a:rPr lang="en-US" smtClean="0"/>
              <a:pPr>
                <a:defRPr/>
              </a:pPr>
              <a:t>6</a:t>
            </a:fld>
            <a:endParaRPr lang="en-US" dirty="0"/>
          </a:p>
        </p:txBody>
      </p:sp>
      <p:pic>
        <p:nvPicPr>
          <p:cNvPr id="5" name="Picture 4" descr="bpCoverPersp.png"/>
          <p:cNvPicPr>
            <a:picLocks noChangeAspect="1"/>
          </p:cNvPicPr>
          <p:nvPr/>
        </p:nvPicPr>
        <p:blipFill>
          <a:blip r:embed="rId2" cstate="print"/>
          <a:stretch>
            <a:fillRect/>
          </a:stretch>
        </p:blipFill>
        <p:spPr>
          <a:xfrm>
            <a:off x="5428751" y="2395959"/>
            <a:ext cx="2589133" cy="2222339"/>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A7946362-7513-4F84-B649-8CECF12ABC55}" type="slidenum">
              <a:rPr lang="en-US"/>
              <a:pPr>
                <a:defRPr/>
              </a:pPr>
              <a:t>7</a:t>
            </a:fld>
            <a:endParaRPr lang="en-US" dirty="0"/>
          </a:p>
        </p:txBody>
      </p:sp>
      <p:pic>
        <p:nvPicPr>
          <p:cNvPr id="5123" name="Picture 7" descr="Woope_land100"/>
          <p:cNvPicPr>
            <a:picLocks noChangeAspect="1" noChangeArrowheads="1"/>
          </p:cNvPicPr>
          <p:nvPr/>
        </p:nvPicPr>
        <p:blipFill>
          <a:blip r:embed="rId2" cstate="print">
            <a:lum bright="-8000" contrast="-6000"/>
          </a:blip>
          <a:srcRect/>
          <a:stretch>
            <a:fillRect/>
          </a:stretch>
        </p:blipFill>
        <p:spPr bwMode="auto">
          <a:xfrm>
            <a:off x="0" y="0"/>
            <a:ext cx="9144000" cy="6858000"/>
          </a:xfrm>
          <a:prstGeom prst="rect">
            <a:avLst/>
          </a:prstGeom>
          <a:noFill/>
          <a:ln w="9525">
            <a:noFill/>
            <a:miter lim="800000"/>
            <a:headEnd/>
            <a:tailEnd/>
          </a:ln>
        </p:spPr>
      </p:pic>
      <p:sp>
        <p:nvSpPr>
          <p:cNvPr id="5128" name="Text Box 8"/>
          <p:cNvSpPr txBox="1">
            <a:spLocks noChangeArrowheads="1"/>
          </p:cNvSpPr>
          <p:nvPr/>
        </p:nvSpPr>
        <p:spPr bwMode="auto">
          <a:xfrm>
            <a:off x="263525" y="5043488"/>
            <a:ext cx="4343400" cy="400050"/>
          </a:xfrm>
          <a:prstGeom prst="rect">
            <a:avLst/>
          </a:prstGeom>
          <a:noFill/>
          <a:ln w="9525">
            <a:noFill/>
            <a:miter lim="800000"/>
            <a:headEnd/>
            <a:tailEnd/>
          </a:ln>
          <a:effectLst/>
        </p:spPr>
        <p:txBody>
          <a:bodyPr>
            <a:spAutoFit/>
          </a:bodyPr>
          <a:lstStyle/>
          <a:p>
            <a:pPr algn="ctr">
              <a:defRPr/>
            </a:pPr>
            <a:r>
              <a:rPr lang="en-US" sz="2000" b="1" dirty="0">
                <a:effectLst>
                  <a:outerShdw blurRad="38100" dist="38100" dir="2700000" algn="tl">
                    <a:srgbClr val="000000"/>
                  </a:outerShdw>
                </a:effectLst>
                <a:latin typeface="Bookman Old Style" pitchFamily="18" charset="0"/>
              </a:rPr>
              <a:t>Kidney Transplant Recipient</a:t>
            </a:r>
            <a:endParaRPr lang="en-US" b="1" dirty="0">
              <a:effectLst>
                <a:outerShdw blurRad="38100" dist="38100" dir="2700000" algn="tl">
                  <a:srgbClr val="000000"/>
                </a:outerShdw>
              </a:effectLst>
            </a:endParaRPr>
          </a:p>
        </p:txBody>
      </p:sp>
      <p:sp>
        <p:nvSpPr>
          <p:cNvPr id="5129" name="Text Box 9"/>
          <p:cNvSpPr txBox="1">
            <a:spLocks noChangeArrowheads="1"/>
          </p:cNvSpPr>
          <p:nvPr/>
        </p:nvSpPr>
        <p:spPr bwMode="auto">
          <a:xfrm>
            <a:off x="4897438" y="180975"/>
            <a:ext cx="4537075" cy="9202519"/>
          </a:xfrm>
          <a:prstGeom prst="rect">
            <a:avLst/>
          </a:prstGeom>
          <a:noFill/>
          <a:ln w="9525">
            <a:noFill/>
            <a:miter lim="800000"/>
            <a:headEnd/>
            <a:tailEnd/>
          </a:ln>
          <a:effectLst/>
        </p:spPr>
        <p:txBody>
          <a:bodyPr>
            <a:spAutoFit/>
          </a:bodyPr>
          <a:lstStyle/>
          <a:p>
            <a:pPr eaLnBrk="1" hangingPunct="1">
              <a:spcBef>
                <a:spcPct val="50000"/>
              </a:spcBef>
              <a:defRPr/>
            </a:pPr>
            <a:r>
              <a:rPr lang="en-US" sz="2800" b="1" dirty="0" smtClean="0">
                <a:solidFill>
                  <a:srgbClr val="FFFF00"/>
                </a:solidFill>
                <a:effectLst>
                  <a:outerShdw blurRad="38100" dist="38100" dir="2700000" algn="tl">
                    <a:srgbClr val="000000">
                      <a:alpha val="43137"/>
                    </a:srgbClr>
                  </a:outerShdw>
                </a:effectLst>
              </a:rPr>
              <a:t>National Organ Transplant Data:</a:t>
            </a:r>
            <a:endParaRPr lang="en-US" sz="2800" b="1" dirty="0">
              <a:solidFill>
                <a:srgbClr val="FFFF00"/>
              </a:solidFill>
              <a:effectLst>
                <a:outerShdw blurRad="38100" dist="38100" dir="2700000" algn="tl">
                  <a:srgbClr val="000000">
                    <a:alpha val="43137"/>
                  </a:srgbClr>
                </a:outerShdw>
              </a:effectLst>
            </a:endParaRPr>
          </a:p>
          <a:p>
            <a:pPr eaLnBrk="1" hangingPunct="1">
              <a:spcBef>
                <a:spcPct val="50000"/>
              </a:spcBef>
              <a:defRPr/>
            </a:pPr>
            <a:r>
              <a:rPr lang="en-US" sz="2800" b="1" dirty="0" smtClean="0">
                <a:solidFill>
                  <a:srgbClr val="FFFF00"/>
                </a:solidFill>
                <a:effectLst>
                  <a:outerShdw blurRad="38100" dist="38100" dir="2700000" algn="tl">
                    <a:srgbClr val="000000">
                      <a:alpha val="43137"/>
                    </a:srgbClr>
                  </a:outerShdw>
                </a:effectLst>
              </a:rPr>
              <a:t>October, 2011:</a:t>
            </a:r>
            <a:endParaRPr lang="en-US" sz="2800" b="1" dirty="0">
              <a:solidFill>
                <a:srgbClr val="FFFF00"/>
              </a:solidFill>
              <a:effectLst>
                <a:outerShdw blurRad="38100" dist="38100" dir="2700000" algn="tl">
                  <a:srgbClr val="000000">
                    <a:alpha val="43137"/>
                  </a:srgbClr>
                </a:outerShdw>
              </a:effectLst>
            </a:endParaRPr>
          </a:p>
          <a:p>
            <a:pPr eaLnBrk="1" hangingPunct="1">
              <a:spcBef>
                <a:spcPts val="600"/>
              </a:spcBef>
              <a:defRPr/>
            </a:pPr>
            <a:r>
              <a:rPr lang="en-US" sz="2800" b="1" dirty="0" smtClean="0">
                <a:effectLst>
                  <a:outerShdw blurRad="38100" dist="38100" dir="2700000" algn="tl">
                    <a:srgbClr val="000000">
                      <a:alpha val="43137"/>
                    </a:srgbClr>
                  </a:outerShdw>
                </a:effectLst>
              </a:rPr>
              <a:t>112,000+ people on </a:t>
            </a:r>
            <a:endParaRPr lang="en-US" sz="2800" b="1" dirty="0">
              <a:effectLst>
                <a:outerShdw blurRad="38100" dist="38100" dir="2700000" algn="tl">
                  <a:srgbClr val="000000">
                    <a:alpha val="43137"/>
                  </a:srgbClr>
                </a:outerShdw>
              </a:effectLst>
            </a:endParaRPr>
          </a:p>
          <a:p>
            <a:pPr eaLnBrk="1" hangingPunct="1">
              <a:spcBef>
                <a:spcPts val="600"/>
              </a:spcBef>
              <a:defRPr/>
            </a:pPr>
            <a:r>
              <a:rPr lang="en-US" sz="2800" b="1" dirty="0">
                <a:effectLst>
                  <a:outerShdw blurRad="38100" dist="38100" dir="2700000" algn="tl">
                    <a:srgbClr val="000000">
                      <a:alpha val="43137"/>
                    </a:srgbClr>
                  </a:outerShdw>
                </a:effectLst>
              </a:rPr>
              <a:t>the </a:t>
            </a:r>
            <a:r>
              <a:rPr lang="en-US" sz="2800" b="1" dirty="0" smtClean="0">
                <a:effectLst>
                  <a:outerShdw blurRad="38100" dist="38100" dir="2700000" algn="tl">
                    <a:srgbClr val="000000">
                      <a:alpha val="43137"/>
                    </a:srgbClr>
                  </a:outerShdw>
                </a:effectLst>
              </a:rPr>
              <a:t>organ transplant waiting </a:t>
            </a:r>
            <a:r>
              <a:rPr lang="en-US" sz="2800" b="1" dirty="0">
                <a:effectLst>
                  <a:outerShdw blurRad="38100" dist="38100" dir="2700000" algn="tl">
                    <a:srgbClr val="000000">
                      <a:alpha val="43137"/>
                    </a:srgbClr>
                  </a:outerShdw>
                </a:effectLst>
              </a:rPr>
              <a:t>list</a:t>
            </a:r>
          </a:p>
          <a:p>
            <a:pPr eaLnBrk="1" hangingPunct="1">
              <a:spcBef>
                <a:spcPct val="50000"/>
              </a:spcBef>
              <a:defRPr/>
            </a:pPr>
            <a:r>
              <a:rPr lang="en-US" sz="2800" b="1" dirty="0" smtClean="0">
                <a:effectLst>
                  <a:outerShdw blurRad="38100" dist="38100" dir="2700000" algn="tl">
                    <a:srgbClr val="000000">
                      <a:alpha val="43137"/>
                    </a:srgbClr>
                  </a:outerShdw>
                </a:effectLst>
              </a:rPr>
              <a:t>~90,000 of </a:t>
            </a:r>
            <a:r>
              <a:rPr lang="en-US" sz="2800" b="1" dirty="0">
                <a:effectLst>
                  <a:outerShdw blurRad="38100" dist="38100" dir="2700000" algn="tl">
                    <a:srgbClr val="000000">
                      <a:alpha val="43137"/>
                    </a:srgbClr>
                  </a:outerShdw>
                </a:effectLst>
              </a:rPr>
              <a:t>these people need a </a:t>
            </a:r>
            <a:r>
              <a:rPr lang="en-US" sz="2800" b="1" dirty="0" smtClean="0">
                <a:effectLst>
                  <a:outerShdw blurRad="38100" dist="38100" dir="2700000" algn="tl">
                    <a:srgbClr val="000000">
                      <a:alpha val="43137"/>
                    </a:srgbClr>
                  </a:outerShdw>
                </a:effectLst>
              </a:rPr>
              <a:t>kidney</a:t>
            </a:r>
            <a:endParaRPr lang="en-US" sz="2800" b="1" dirty="0">
              <a:effectLst>
                <a:outerShdw blurRad="38100" dist="38100" dir="2700000" algn="tl">
                  <a:srgbClr val="000000">
                    <a:alpha val="43137"/>
                  </a:srgbClr>
                </a:outerShdw>
              </a:effectLst>
            </a:endParaRPr>
          </a:p>
          <a:p>
            <a:pPr eaLnBrk="1" hangingPunct="1">
              <a:spcBef>
                <a:spcPct val="50000"/>
              </a:spcBef>
              <a:defRPr/>
            </a:pPr>
            <a:r>
              <a:rPr lang="en-US" sz="2800" b="1" dirty="0">
                <a:solidFill>
                  <a:srgbClr val="FFFF00"/>
                </a:solidFill>
                <a:effectLst>
                  <a:outerShdw blurRad="38100" dist="38100" dir="2700000" algn="tl">
                    <a:srgbClr val="000000">
                      <a:alpha val="43137"/>
                    </a:srgbClr>
                  </a:outerShdw>
                </a:effectLst>
              </a:rPr>
              <a:t>In </a:t>
            </a:r>
            <a:r>
              <a:rPr lang="en-US" sz="2800" b="1" dirty="0" smtClean="0">
                <a:solidFill>
                  <a:srgbClr val="FFFF00"/>
                </a:solidFill>
                <a:effectLst>
                  <a:outerShdw blurRad="38100" dist="38100" dir="2700000" algn="tl">
                    <a:srgbClr val="000000">
                      <a:alpha val="43137"/>
                    </a:srgbClr>
                  </a:outerShdw>
                </a:effectLst>
              </a:rPr>
              <a:t>2010: </a:t>
            </a:r>
            <a:endParaRPr lang="en-US" sz="2800" b="1" dirty="0">
              <a:solidFill>
                <a:srgbClr val="FFFF00"/>
              </a:solidFill>
              <a:effectLst>
                <a:outerShdw blurRad="38100" dist="38100" dir="2700000" algn="tl">
                  <a:srgbClr val="000000">
                    <a:alpha val="43137"/>
                  </a:srgbClr>
                </a:outerShdw>
              </a:effectLst>
            </a:endParaRPr>
          </a:p>
          <a:p>
            <a:pPr eaLnBrk="1" hangingPunct="1">
              <a:spcBef>
                <a:spcPct val="50000"/>
              </a:spcBef>
              <a:defRPr/>
            </a:pPr>
            <a:r>
              <a:rPr lang="en-US" sz="2800" b="1" dirty="0" smtClean="0">
                <a:effectLst>
                  <a:outerShdw blurRad="38100" dist="38100" dir="2700000" algn="tl">
                    <a:srgbClr val="000000">
                      <a:alpha val="43137"/>
                    </a:srgbClr>
                  </a:outerShdw>
                </a:effectLst>
              </a:rPr>
              <a:t>28,600+ </a:t>
            </a:r>
            <a:r>
              <a:rPr lang="en-US" sz="2800" b="1" dirty="0">
                <a:effectLst>
                  <a:outerShdw blurRad="38100" dist="38100" dir="2700000" algn="tl">
                    <a:srgbClr val="000000">
                      <a:alpha val="43137"/>
                    </a:srgbClr>
                  </a:outerShdw>
                </a:effectLst>
              </a:rPr>
              <a:t>transplants,</a:t>
            </a:r>
          </a:p>
          <a:p>
            <a:pPr eaLnBrk="1" hangingPunct="1">
              <a:spcBef>
                <a:spcPct val="50000"/>
              </a:spcBef>
              <a:defRPr/>
            </a:pPr>
            <a:r>
              <a:rPr lang="en-US" sz="2800" b="1" dirty="0" smtClean="0">
                <a:effectLst>
                  <a:outerShdw blurRad="38100" dist="38100" dir="2700000" algn="tl">
                    <a:srgbClr val="000000">
                      <a:alpha val="43137"/>
                    </a:srgbClr>
                  </a:outerShdw>
                </a:effectLst>
              </a:rPr>
              <a:t>16,900 </a:t>
            </a:r>
            <a:r>
              <a:rPr lang="en-US" sz="2800" b="1" dirty="0">
                <a:effectLst>
                  <a:outerShdw blurRad="38100" dist="38100" dir="2700000" algn="tl">
                    <a:srgbClr val="000000">
                      <a:alpha val="43137"/>
                    </a:srgbClr>
                  </a:outerShdw>
                </a:effectLst>
              </a:rPr>
              <a:t>were </a:t>
            </a:r>
            <a:r>
              <a:rPr lang="en-US" sz="2800" b="1" dirty="0" smtClean="0">
                <a:effectLst>
                  <a:outerShdw blurRad="38100" dist="38100" dir="2700000" algn="tl">
                    <a:srgbClr val="000000">
                      <a:alpha val="43137"/>
                    </a:srgbClr>
                  </a:outerShdw>
                </a:effectLst>
              </a:rPr>
              <a:t>kidneys</a:t>
            </a:r>
          </a:p>
          <a:p>
            <a:pPr eaLnBrk="1" hangingPunct="1">
              <a:spcBef>
                <a:spcPct val="50000"/>
              </a:spcBef>
              <a:defRPr/>
            </a:pPr>
            <a:endParaRPr lang="en-US" sz="2800" b="1" dirty="0">
              <a:solidFill>
                <a:srgbClr val="000000"/>
              </a:solidFill>
              <a:effectLst>
                <a:outerShdw blurRad="38100" dist="38100" dir="2700000" algn="tl">
                  <a:srgbClr val="FFFFFF"/>
                </a:outerShdw>
              </a:effectLst>
            </a:endParaRPr>
          </a:p>
          <a:p>
            <a:pPr eaLnBrk="1" hangingPunct="1">
              <a:spcBef>
                <a:spcPct val="50000"/>
              </a:spcBef>
              <a:defRPr/>
            </a:pPr>
            <a:r>
              <a:rPr lang="en-US" sz="2400" b="1" dirty="0"/>
              <a:t>	</a:t>
            </a:r>
          </a:p>
          <a:p>
            <a:pPr algn="ctr" eaLnBrk="1" hangingPunct="1">
              <a:spcBef>
                <a:spcPct val="50000"/>
              </a:spcBef>
              <a:defRPr/>
            </a:pPr>
            <a:endParaRPr lang="en-US" sz="2400" b="1" dirty="0"/>
          </a:p>
          <a:p>
            <a:pPr algn="ctr" eaLnBrk="1" hangingPunct="1">
              <a:spcBef>
                <a:spcPct val="50000"/>
              </a:spcBef>
              <a:defRPr/>
            </a:pPr>
            <a:endParaRPr lang="en-US" sz="2400" b="1" dirty="0"/>
          </a:p>
          <a:p>
            <a:pPr eaLnBrk="1" hangingPunct="1">
              <a:spcBef>
                <a:spcPct val="50000"/>
              </a:spcBef>
              <a:buFontTx/>
              <a:buChar char="•"/>
              <a:defRPr/>
            </a:pPr>
            <a:endParaRPr lang="en-US" dirty="0"/>
          </a:p>
          <a:p>
            <a:pPr eaLnBrk="1" hangingPunct="1">
              <a:spcBef>
                <a:spcPct val="50000"/>
              </a:spcBef>
              <a:defRPr/>
            </a:pPr>
            <a:endParaRPr lang="en-US" dirty="0"/>
          </a:p>
        </p:txBody>
      </p:sp>
      <p:sp>
        <p:nvSpPr>
          <p:cNvPr id="6" name="TextBox 5"/>
          <p:cNvSpPr txBox="1"/>
          <p:nvPr/>
        </p:nvSpPr>
        <p:spPr>
          <a:xfrm>
            <a:off x="3284517" y="6488668"/>
            <a:ext cx="5859483" cy="369332"/>
          </a:xfrm>
          <a:prstGeom prst="rect">
            <a:avLst/>
          </a:prstGeom>
          <a:noFill/>
        </p:spPr>
        <p:txBody>
          <a:bodyPr wrap="square" rtlCol="0">
            <a:spAutoFit/>
          </a:bodyPr>
          <a:lstStyle/>
          <a:p>
            <a:r>
              <a:rPr lang="en-US" dirty="0" smtClean="0"/>
              <a:t>http://optn.transplant.hrsa.gov/latestData/rptData.asp</a:t>
            </a:r>
            <a:endParaRPr lang="en-US" dirty="0"/>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Eaglebutte110"/>
          <p:cNvPicPr>
            <a:picLocks noChangeAspect="1" noChangeArrowheads="1"/>
          </p:cNvPicPr>
          <p:nvPr/>
        </p:nvPicPr>
        <p:blipFill>
          <a:blip r:embed="rId2" cstate="print">
            <a:lum bright="-8000" contrast="-6000"/>
          </a:blip>
          <a:srcRect/>
          <a:stretch>
            <a:fillRect/>
          </a:stretch>
        </p:blipFill>
        <p:spPr bwMode="auto">
          <a:xfrm>
            <a:off x="0" y="0"/>
            <a:ext cx="9144000" cy="6858000"/>
          </a:xfrm>
          <a:prstGeom prst="rect">
            <a:avLst/>
          </a:prstGeom>
          <a:noFill/>
          <a:ln w="9525">
            <a:noFill/>
            <a:miter lim="800000"/>
            <a:headEnd/>
            <a:tailEnd/>
          </a:ln>
        </p:spPr>
      </p:pic>
      <p:sp>
        <p:nvSpPr>
          <p:cNvPr id="4" name="Slide Number Placeholder 5"/>
          <p:cNvSpPr>
            <a:spLocks noGrp="1"/>
          </p:cNvSpPr>
          <p:nvPr>
            <p:ph type="sldNum" sz="quarter" idx="12"/>
          </p:nvPr>
        </p:nvSpPr>
        <p:spPr/>
        <p:txBody>
          <a:bodyPr/>
          <a:lstStyle/>
          <a:p>
            <a:pPr>
              <a:defRPr/>
            </a:pPr>
            <a:fld id="{EE6D4D38-8B06-44C7-A7A5-CD1378A5C167}" type="slidenum">
              <a:rPr lang="en-US"/>
              <a:pPr>
                <a:defRPr/>
              </a:pPr>
              <a:t>8</a:t>
            </a:fld>
            <a:endParaRPr lang="en-US" dirty="0"/>
          </a:p>
        </p:txBody>
      </p:sp>
      <p:sp>
        <p:nvSpPr>
          <p:cNvPr id="89090" name="Rectangle 2"/>
          <p:cNvSpPr>
            <a:spLocks noGrp="1" noChangeArrowheads="1"/>
          </p:cNvSpPr>
          <p:nvPr>
            <p:ph type="title"/>
          </p:nvPr>
        </p:nvSpPr>
        <p:spPr>
          <a:xfrm>
            <a:off x="457200" y="184943"/>
            <a:ext cx="8229600" cy="1065213"/>
          </a:xfrm>
        </p:spPr>
        <p:txBody>
          <a:bodyPr/>
          <a:lstStyle/>
          <a:p>
            <a:pPr eaLnBrk="1" hangingPunct="1">
              <a:defRPr/>
            </a:pPr>
            <a:r>
              <a:rPr lang="en-US" sz="2800" b="1" dirty="0" smtClean="0">
                <a:solidFill>
                  <a:srgbClr val="FFFF66"/>
                </a:solidFill>
              </a:rPr>
              <a:t>Organ Transplant Needs </a:t>
            </a:r>
            <a:r>
              <a:rPr lang="en-US" sz="2800" b="1" dirty="0" smtClean="0">
                <a:solidFill>
                  <a:srgbClr val="FFFF66"/>
                </a:solidFill>
              </a:rPr>
              <a:t>among American Indians/Alaska Natives</a:t>
            </a:r>
            <a:endParaRPr lang="en-US" sz="2800" b="1" dirty="0" smtClean="0">
              <a:solidFill>
                <a:srgbClr val="FFFF66"/>
              </a:solidFill>
            </a:endParaRPr>
          </a:p>
        </p:txBody>
      </p:sp>
      <p:sp>
        <p:nvSpPr>
          <p:cNvPr id="89091" name="Rectangle 3"/>
          <p:cNvSpPr>
            <a:spLocks noGrp="1" noChangeArrowheads="1"/>
          </p:cNvSpPr>
          <p:nvPr>
            <p:ph type="body" idx="1"/>
          </p:nvPr>
        </p:nvSpPr>
        <p:spPr/>
        <p:txBody>
          <a:bodyPr/>
          <a:lstStyle/>
          <a:p>
            <a:r>
              <a:rPr lang="en-US" sz="2800" dirty="0" smtClean="0"/>
              <a:t>account </a:t>
            </a:r>
            <a:r>
              <a:rPr lang="en-US" sz="2800" dirty="0" smtClean="0"/>
              <a:t>for less than 1% of patients on the organ transplant waiting </a:t>
            </a:r>
            <a:r>
              <a:rPr lang="en-US" sz="2800" dirty="0" smtClean="0"/>
              <a:t>list. </a:t>
            </a:r>
            <a:endParaRPr lang="en-US" sz="2800" dirty="0" smtClean="0"/>
          </a:p>
          <a:p>
            <a:r>
              <a:rPr lang="en-US" sz="2800" dirty="0" smtClean="0"/>
              <a:t>the # </a:t>
            </a:r>
            <a:r>
              <a:rPr lang="en-US" sz="2800" dirty="0" smtClean="0"/>
              <a:t>of </a:t>
            </a:r>
            <a:r>
              <a:rPr lang="en-US" sz="2800" dirty="0" smtClean="0"/>
              <a:t>transplants </a:t>
            </a:r>
            <a:r>
              <a:rPr lang="en-US" sz="2800" dirty="0" smtClean="0"/>
              <a:t>performed on </a:t>
            </a:r>
            <a:r>
              <a:rPr lang="en-US" sz="2800" dirty="0" smtClean="0"/>
              <a:t>AI/AN </a:t>
            </a:r>
            <a:r>
              <a:rPr lang="en-US" sz="2800" dirty="0" smtClean="0"/>
              <a:t>in 2009 was less than </a:t>
            </a:r>
            <a:r>
              <a:rPr lang="en-US" sz="2800" dirty="0" smtClean="0"/>
              <a:t>1/4th </a:t>
            </a:r>
            <a:r>
              <a:rPr lang="en-US" sz="2800" dirty="0" smtClean="0"/>
              <a:t>of the number </a:t>
            </a:r>
            <a:r>
              <a:rPr lang="en-US" sz="2800" dirty="0" smtClean="0"/>
              <a:t>who were waiting for a transplant. </a:t>
            </a:r>
          </a:p>
          <a:p>
            <a:r>
              <a:rPr lang="en-US" sz="2800" dirty="0" smtClean="0"/>
              <a:t>The </a:t>
            </a:r>
            <a:r>
              <a:rPr lang="en-US" sz="2800" dirty="0" smtClean="0"/>
              <a:t>number of transplants performed on White Americans was 35% of the number currently waiting. </a:t>
            </a:r>
          </a:p>
        </p:txBody>
      </p:sp>
      <p:sp>
        <p:nvSpPr>
          <p:cNvPr id="6" name="Rectangle 5"/>
          <p:cNvSpPr/>
          <p:nvPr/>
        </p:nvSpPr>
        <p:spPr>
          <a:xfrm>
            <a:off x="821803" y="6126163"/>
            <a:ext cx="8148577" cy="369332"/>
          </a:xfrm>
          <a:prstGeom prst="rect">
            <a:avLst/>
          </a:prstGeom>
        </p:spPr>
        <p:txBody>
          <a:bodyPr wrap="square">
            <a:spAutoFit/>
          </a:bodyPr>
          <a:lstStyle/>
          <a:p>
            <a:r>
              <a:rPr lang="en-US" dirty="0" smtClean="0"/>
              <a:t>http://minorityhealth.hhs.gov/templates/content.aspx?lvl=3&amp;lvlID=12&amp;ID=7988</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146" name="Picture 2" descr="eaglebutte100"/>
          <p:cNvPicPr>
            <a:picLocks noChangeAspect="1" noChangeArrowheads="1"/>
          </p:cNvPicPr>
          <p:nvPr/>
        </p:nvPicPr>
        <p:blipFill>
          <a:blip r:embed="rId2" cstate="print">
            <a:lum bright="-8000" contrast="-6000"/>
          </a:blip>
          <a:srcRect/>
          <a:stretch>
            <a:fillRect/>
          </a:stretch>
        </p:blipFill>
        <p:spPr bwMode="auto">
          <a:xfrm>
            <a:off x="0" y="0"/>
            <a:ext cx="9144000" cy="6858000"/>
          </a:xfrm>
          <a:prstGeom prst="rect">
            <a:avLst/>
          </a:prstGeom>
          <a:solidFill>
            <a:srgbClr val="3399FF"/>
          </a:solidFill>
          <a:ln w="9525">
            <a:noFill/>
            <a:miter lim="800000"/>
            <a:headEnd/>
            <a:tailEnd/>
          </a:ln>
        </p:spPr>
      </p:pic>
      <p:sp>
        <p:nvSpPr>
          <p:cNvPr id="4" name="Slide Number Placeholder 5"/>
          <p:cNvSpPr>
            <a:spLocks noGrp="1"/>
          </p:cNvSpPr>
          <p:nvPr>
            <p:ph type="sldNum" sz="quarter" idx="12"/>
          </p:nvPr>
        </p:nvSpPr>
        <p:spPr/>
        <p:txBody>
          <a:bodyPr/>
          <a:lstStyle/>
          <a:p>
            <a:pPr>
              <a:defRPr/>
            </a:pPr>
            <a:fld id="{C2FBAF8B-68A6-40F3-8677-EAF2AF256DD1}" type="slidenum">
              <a:rPr lang="en-US"/>
              <a:pPr>
                <a:defRPr/>
              </a:pPr>
              <a:t>9</a:t>
            </a:fld>
            <a:endParaRPr lang="en-US" dirty="0"/>
          </a:p>
        </p:txBody>
      </p:sp>
      <p:sp>
        <p:nvSpPr>
          <p:cNvPr id="110594" name="Rectangle 2"/>
          <p:cNvSpPr>
            <a:spLocks noGrp="1" noChangeArrowheads="1"/>
          </p:cNvSpPr>
          <p:nvPr>
            <p:ph type="title"/>
          </p:nvPr>
        </p:nvSpPr>
        <p:spPr/>
        <p:txBody>
          <a:bodyPr/>
          <a:lstStyle/>
          <a:p>
            <a:pPr eaLnBrk="1" hangingPunct="1">
              <a:defRPr/>
            </a:pPr>
            <a:r>
              <a:rPr lang="en-US" b="1" dirty="0" smtClean="0"/>
              <a:t>Objectives</a:t>
            </a:r>
          </a:p>
        </p:txBody>
      </p:sp>
      <p:sp>
        <p:nvSpPr>
          <p:cNvPr id="110595" name="Rectangle 3"/>
          <p:cNvSpPr>
            <a:spLocks noGrp="1" noChangeArrowheads="1"/>
          </p:cNvSpPr>
          <p:nvPr>
            <p:ph type="body" idx="1"/>
          </p:nvPr>
        </p:nvSpPr>
        <p:spPr>
          <a:xfrm>
            <a:off x="0" y="1600200"/>
            <a:ext cx="8955088" cy="4525963"/>
          </a:xfrm>
          <a:ln>
            <a:noFill/>
          </a:ln>
        </p:spPr>
        <p:txBody>
          <a:bodyPr/>
          <a:lstStyle/>
          <a:p>
            <a:pPr marL="514350" indent="-514350">
              <a:buClr>
                <a:schemeClr val="tx1"/>
              </a:buClr>
              <a:buAutoNum type="arabicPeriod"/>
            </a:pPr>
            <a:r>
              <a:rPr lang="en-US" sz="2800" dirty="0" smtClean="0"/>
              <a:t>Describe ethical issues associated with the need for organ donation and the prevalence of chronic disease in American Indian communities. </a:t>
            </a:r>
          </a:p>
          <a:p>
            <a:pPr marL="514350" indent="-514350">
              <a:buClr>
                <a:schemeClr val="tx1"/>
              </a:buClr>
              <a:buAutoNum type="arabicPeriod"/>
            </a:pPr>
            <a:endParaRPr lang="en-US" sz="2800" dirty="0" smtClean="0"/>
          </a:p>
          <a:p>
            <a:pPr marL="514350" indent="-514350">
              <a:buClr>
                <a:schemeClr val="tx1"/>
              </a:buClr>
              <a:buAutoNum type="arabicPeriod"/>
            </a:pPr>
            <a:r>
              <a:rPr lang="en-US" sz="2800" dirty="0" smtClean="0"/>
              <a:t>Relate the perspective of American Indian communities regarding the messages and strategies to provide education about organ donation within the context of diabetes prevention and control.</a:t>
            </a:r>
            <a:endParaRPr lang="en-US" sz="2800" dirty="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15952F86-1E08-4DD3-ADE7-7E9275757F03}" type="slidenum">
              <a:rPr lang="en-US"/>
              <a:pPr>
                <a:defRPr/>
              </a:pPr>
              <a:t>10</a:t>
            </a:fld>
            <a:endParaRPr lang="en-US" dirty="0"/>
          </a:p>
        </p:txBody>
      </p:sp>
      <p:sp>
        <p:nvSpPr>
          <p:cNvPr id="82946" name="Rectangle 2"/>
          <p:cNvSpPr>
            <a:spLocks noGrp="1" noChangeArrowheads="1"/>
          </p:cNvSpPr>
          <p:nvPr>
            <p:ph type="title"/>
          </p:nvPr>
        </p:nvSpPr>
        <p:spPr>
          <a:xfrm>
            <a:off x="457200" y="0"/>
            <a:ext cx="8229600" cy="1543050"/>
          </a:xfrm>
        </p:spPr>
        <p:txBody>
          <a:bodyPr/>
          <a:lstStyle/>
          <a:p>
            <a:pPr eaLnBrk="1" hangingPunct="1">
              <a:defRPr/>
            </a:pPr>
            <a:r>
              <a:rPr lang="en-US" b="1" dirty="0" smtClean="0"/>
              <a:t>Ethical Issues</a:t>
            </a:r>
            <a:endParaRPr lang="en-US" b="1" dirty="0" smtClean="0"/>
          </a:p>
        </p:txBody>
      </p:sp>
      <p:sp>
        <p:nvSpPr>
          <p:cNvPr id="82947" name="Rectangle 3"/>
          <p:cNvSpPr>
            <a:spLocks noGrp="1" noChangeArrowheads="1"/>
          </p:cNvSpPr>
          <p:nvPr>
            <p:ph type="body" idx="1"/>
          </p:nvPr>
        </p:nvSpPr>
        <p:spPr>
          <a:xfrm>
            <a:off x="457200" y="1543050"/>
            <a:ext cx="8229600" cy="4525963"/>
          </a:xfrm>
        </p:spPr>
        <p:txBody>
          <a:bodyPr/>
          <a:lstStyle/>
          <a:p>
            <a:pPr eaLnBrk="1" hangingPunct="1">
              <a:defRPr/>
            </a:pPr>
            <a:r>
              <a:rPr lang="en-US" sz="2800" b="1" dirty="0" smtClean="0"/>
              <a:t>Spiritual beliefs about the body </a:t>
            </a:r>
          </a:p>
          <a:p>
            <a:pPr eaLnBrk="1" hangingPunct="1">
              <a:defRPr/>
            </a:pPr>
            <a:r>
              <a:rPr lang="en-US" sz="2800" b="1" dirty="0" smtClean="0"/>
              <a:t>Providing living organ donation education in communities with high type 2 diabetes prevalence.</a:t>
            </a:r>
          </a:p>
          <a:p>
            <a:pPr eaLnBrk="1" hangingPunct="1">
              <a:defRPr/>
            </a:pPr>
            <a:r>
              <a:rPr lang="en-US" sz="2800" b="1" dirty="0" smtClean="0"/>
              <a:t>Access to care issues to complete transplant eligibility protocol. </a:t>
            </a:r>
          </a:p>
          <a:p>
            <a:pPr eaLnBrk="1" hangingPunct="1">
              <a:defRPr/>
            </a:pPr>
            <a:r>
              <a:rPr lang="en-US" sz="2800" b="1" dirty="0" smtClean="0"/>
              <a:t>Definition of comprehensive diabetes prevention and control.</a:t>
            </a:r>
            <a:endParaRPr lang="en-US" sz="2800" b="1" dirty="0" smtClean="0"/>
          </a:p>
          <a:p>
            <a:pPr eaLnBrk="1" hangingPunct="1">
              <a:defRPr/>
            </a:pPr>
            <a:endParaRPr lang="en-US" dirty="0" smtClean="0"/>
          </a:p>
        </p:txBody>
      </p:sp>
      <p:pic>
        <p:nvPicPr>
          <p:cNvPr id="9222" name="Picture 4" descr="ojibwe_top.jpg"/>
          <p:cNvPicPr>
            <a:picLocks noChangeAspect="1"/>
          </p:cNvPicPr>
          <p:nvPr/>
        </p:nvPicPr>
        <p:blipFill>
          <a:blip r:embed="rId2" cstate="print"/>
          <a:srcRect/>
          <a:stretch>
            <a:fillRect/>
          </a:stretch>
        </p:blipFill>
        <p:spPr bwMode="auto">
          <a:xfrm>
            <a:off x="3796496" y="5617298"/>
            <a:ext cx="5497974" cy="125585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232229" y="277813"/>
            <a:ext cx="9724572" cy="1139825"/>
          </a:xfrm>
        </p:spPr>
        <p:txBody>
          <a:bodyPr/>
          <a:lstStyle/>
          <a:p>
            <a:pPr eaLnBrk="1" hangingPunct="1">
              <a:defRPr/>
            </a:pPr>
            <a:r>
              <a:rPr lang="en-US" b="1" dirty="0" smtClean="0"/>
              <a:t>Community Outreach </a:t>
            </a:r>
            <a:br>
              <a:rPr lang="en-US" b="1" dirty="0" smtClean="0"/>
            </a:br>
            <a:r>
              <a:rPr lang="en-US" b="1" dirty="0" smtClean="0">
                <a:solidFill>
                  <a:schemeClr val="tx1"/>
                </a:solidFill>
              </a:rPr>
              <a:t>challenges</a:t>
            </a:r>
            <a:r>
              <a:rPr lang="en-US" b="1" dirty="0" smtClean="0"/>
              <a:t> </a:t>
            </a:r>
            <a:r>
              <a:rPr lang="en-US" b="1" dirty="0" smtClean="0">
                <a:solidFill>
                  <a:schemeClr val="tx1"/>
                </a:solidFill>
              </a:rPr>
              <a:t>and solutions</a:t>
            </a:r>
            <a:endParaRPr lang="en-US" b="1" dirty="0" smtClean="0">
              <a:solidFill>
                <a:schemeClr val="tx1"/>
              </a:solidFill>
            </a:endParaRPr>
          </a:p>
        </p:txBody>
      </p:sp>
      <p:sp>
        <p:nvSpPr>
          <p:cNvPr id="81923" name="Rectangle 3"/>
          <p:cNvSpPr>
            <a:spLocks noGrp="1" noChangeArrowheads="1"/>
          </p:cNvSpPr>
          <p:nvPr>
            <p:ph sz="half" idx="1"/>
          </p:nvPr>
        </p:nvSpPr>
        <p:spPr>
          <a:xfrm>
            <a:off x="261938" y="1921397"/>
            <a:ext cx="3569833" cy="4525963"/>
          </a:xfrm>
        </p:spPr>
        <p:txBody>
          <a:bodyPr/>
          <a:lstStyle/>
          <a:p>
            <a:pPr lvl="1" eaLnBrk="1" hangingPunct="1">
              <a:lnSpc>
                <a:spcPct val="90000"/>
              </a:lnSpc>
              <a:buFont typeface="Wingdings" pitchFamily="2" charset="2"/>
              <a:buNone/>
              <a:defRPr/>
            </a:pPr>
            <a:endParaRPr lang="en-US" sz="700" dirty="0" smtClean="0"/>
          </a:p>
          <a:p>
            <a:pPr eaLnBrk="1" hangingPunct="1">
              <a:lnSpc>
                <a:spcPct val="90000"/>
              </a:lnSpc>
              <a:buNone/>
              <a:defRPr/>
            </a:pPr>
            <a:r>
              <a:rPr lang="en-US" dirty="0" smtClean="0"/>
              <a:t>Tribal priorities</a:t>
            </a:r>
          </a:p>
          <a:p>
            <a:pPr eaLnBrk="1" hangingPunct="1">
              <a:lnSpc>
                <a:spcPct val="90000"/>
              </a:lnSpc>
              <a:buNone/>
              <a:defRPr/>
            </a:pPr>
            <a:r>
              <a:rPr lang="en-US" dirty="0" smtClean="0"/>
              <a:t>Trust</a:t>
            </a:r>
            <a:endParaRPr lang="en-US" sz="2400" dirty="0" smtClean="0"/>
          </a:p>
          <a:p>
            <a:pPr eaLnBrk="1" hangingPunct="1">
              <a:lnSpc>
                <a:spcPct val="90000"/>
              </a:lnSpc>
              <a:buNone/>
              <a:defRPr/>
            </a:pPr>
            <a:r>
              <a:rPr lang="en-US" dirty="0" smtClean="0"/>
              <a:t>Values &amp; beliefs</a:t>
            </a:r>
          </a:p>
          <a:p>
            <a:pPr eaLnBrk="1" hangingPunct="1">
              <a:lnSpc>
                <a:spcPct val="90000"/>
              </a:lnSpc>
              <a:buNone/>
              <a:defRPr/>
            </a:pPr>
            <a:r>
              <a:rPr lang="en-US" dirty="0" smtClean="0"/>
              <a:t>Sharing the message</a:t>
            </a:r>
          </a:p>
          <a:p>
            <a:pPr eaLnBrk="1" hangingPunct="1">
              <a:lnSpc>
                <a:spcPct val="90000"/>
              </a:lnSpc>
              <a:buFont typeface="Wingdings" pitchFamily="2" charset="2"/>
              <a:buNone/>
              <a:defRPr/>
            </a:pPr>
            <a:endParaRPr lang="en-US" dirty="0" smtClean="0">
              <a:solidFill>
                <a:srgbClr val="FFFF66"/>
              </a:solidFill>
            </a:endParaRPr>
          </a:p>
        </p:txBody>
      </p:sp>
      <p:sp>
        <p:nvSpPr>
          <p:cNvPr id="5" name="Content Placeholder 4"/>
          <p:cNvSpPr>
            <a:spLocks noGrp="1"/>
          </p:cNvSpPr>
          <p:nvPr>
            <p:ph sz="half" idx="2"/>
          </p:nvPr>
        </p:nvSpPr>
        <p:spPr>
          <a:xfrm>
            <a:off x="3323771" y="1921397"/>
            <a:ext cx="5820229" cy="4645025"/>
          </a:xfrm>
        </p:spPr>
        <p:txBody>
          <a:bodyPr/>
          <a:lstStyle/>
          <a:p>
            <a:pPr lvl="1" eaLnBrk="1" hangingPunct="1">
              <a:lnSpc>
                <a:spcPct val="90000"/>
              </a:lnSpc>
              <a:buNone/>
              <a:defRPr/>
            </a:pPr>
            <a:endParaRPr lang="en-US" sz="600" dirty="0" smtClean="0"/>
          </a:p>
          <a:p>
            <a:pPr lvl="1" eaLnBrk="1" hangingPunct="1">
              <a:lnSpc>
                <a:spcPct val="90000"/>
              </a:lnSpc>
              <a:buFont typeface="Wingdings" pitchFamily="2" charset="2"/>
              <a:buChar char="Ø"/>
              <a:defRPr/>
            </a:pPr>
            <a:r>
              <a:rPr lang="en-US" sz="2800" dirty="0" smtClean="0"/>
              <a:t>relate to the community</a:t>
            </a:r>
          </a:p>
          <a:p>
            <a:pPr lvl="1" eaLnBrk="1" hangingPunct="1">
              <a:lnSpc>
                <a:spcPct val="90000"/>
              </a:lnSpc>
              <a:buFont typeface="Wingdings" pitchFamily="2" charset="2"/>
              <a:buChar char="Ø"/>
              <a:defRPr/>
            </a:pPr>
            <a:r>
              <a:rPr lang="en-US" sz="2800" dirty="0" smtClean="0"/>
              <a:t>committed presence, honesty</a:t>
            </a:r>
            <a:endParaRPr lang="en-US" sz="1600" dirty="0" smtClean="0"/>
          </a:p>
          <a:p>
            <a:pPr lvl="1" eaLnBrk="1" hangingPunct="1">
              <a:lnSpc>
                <a:spcPct val="90000"/>
              </a:lnSpc>
              <a:buFont typeface="Wingdings" pitchFamily="2" charset="2"/>
              <a:buChar char="Ø"/>
              <a:defRPr/>
            </a:pPr>
            <a:r>
              <a:rPr lang="en-US" sz="2800" dirty="0" smtClean="0"/>
              <a:t>respect , community benefit</a:t>
            </a:r>
            <a:endParaRPr lang="en-US" sz="800" dirty="0" smtClean="0"/>
          </a:p>
          <a:p>
            <a:pPr lvl="1" eaLnBrk="1" hangingPunct="1">
              <a:lnSpc>
                <a:spcPct val="90000"/>
              </a:lnSpc>
              <a:buFont typeface="Wingdings" pitchFamily="2" charset="2"/>
              <a:buChar char="Ø"/>
              <a:defRPr/>
            </a:pPr>
            <a:r>
              <a:rPr lang="en-US" sz="2800" dirty="0" smtClean="0"/>
              <a:t>community based approach</a:t>
            </a:r>
          </a:p>
          <a:p>
            <a:pPr>
              <a:defRPr/>
            </a:pPr>
            <a:endParaRPr lang="en-US" dirty="0"/>
          </a:p>
        </p:txBody>
      </p:sp>
      <p:sp>
        <p:nvSpPr>
          <p:cNvPr id="4" name="Slide Number Placeholder 5"/>
          <p:cNvSpPr>
            <a:spLocks noGrp="1"/>
          </p:cNvSpPr>
          <p:nvPr>
            <p:ph type="sldNum" sz="quarter" idx="12"/>
          </p:nvPr>
        </p:nvSpPr>
        <p:spPr/>
        <p:txBody>
          <a:bodyPr/>
          <a:lstStyle/>
          <a:p>
            <a:pPr>
              <a:defRPr/>
            </a:pPr>
            <a:fld id="{06052D38-911F-420A-A65E-63DC27D6CEBD}" type="slidenum">
              <a:rPr lang="en-US"/>
              <a:pPr>
                <a:defRPr/>
              </a:pPr>
              <a:t>11</a:t>
            </a:fld>
            <a:endParaRPr lang="en-US" dirty="0"/>
          </a:p>
        </p:txBody>
      </p:sp>
      <p:pic>
        <p:nvPicPr>
          <p:cNvPr id="7" name="Picture 6" descr="salishkootenai_top.jpg"/>
          <p:cNvPicPr>
            <a:picLocks noChangeAspect="1"/>
          </p:cNvPicPr>
          <p:nvPr/>
        </p:nvPicPr>
        <p:blipFill>
          <a:blip r:embed="rId2" cstate="print"/>
          <a:stretch>
            <a:fillRect/>
          </a:stretch>
        </p:blipFill>
        <p:spPr>
          <a:xfrm>
            <a:off x="3080991" y="5055824"/>
            <a:ext cx="6237180" cy="1802176"/>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eaglebutte100"/>
          <p:cNvPicPr>
            <a:picLocks noChangeAspect="1" noChangeArrowheads="1"/>
          </p:cNvPicPr>
          <p:nvPr/>
        </p:nvPicPr>
        <p:blipFill>
          <a:blip r:embed="rId2" cstate="print">
            <a:lum bright="-8000" contrast="-6000"/>
          </a:blip>
          <a:srcRect/>
          <a:stretch>
            <a:fillRect/>
          </a:stretch>
        </p:blipFill>
        <p:spPr bwMode="auto">
          <a:xfrm>
            <a:off x="0" y="0"/>
            <a:ext cx="9144000" cy="6858000"/>
          </a:xfrm>
          <a:prstGeom prst="rect">
            <a:avLst/>
          </a:prstGeom>
          <a:solidFill>
            <a:srgbClr val="3399FF"/>
          </a:solidFill>
          <a:ln w="9525">
            <a:noFill/>
            <a:miter lim="800000"/>
            <a:headEnd/>
            <a:tailEnd/>
          </a:ln>
        </p:spPr>
      </p:pic>
      <p:sp>
        <p:nvSpPr>
          <p:cNvPr id="4" name="Slide Number Placeholder 3"/>
          <p:cNvSpPr>
            <a:spLocks noGrp="1"/>
          </p:cNvSpPr>
          <p:nvPr>
            <p:ph type="sldNum" sz="quarter" idx="12"/>
          </p:nvPr>
        </p:nvSpPr>
        <p:spPr/>
        <p:txBody>
          <a:bodyPr/>
          <a:lstStyle/>
          <a:p>
            <a:pPr>
              <a:defRPr/>
            </a:pPr>
            <a:fld id="{5FD752A5-3782-4AFF-8085-73A01F44C564}" type="slidenum">
              <a:rPr lang="en-US"/>
              <a:pPr>
                <a:defRPr/>
              </a:pPr>
              <a:t>12</a:t>
            </a:fld>
            <a:endParaRPr lang="en-US" dirty="0"/>
          </a:p>
        </p:txBody>
      </p:sp>
      <p:sp>
        <p:nvSpPr>
          <p:cNvPr id="12291" name="Text Box 2"/>
          <p:cNvSpPr txBox="1">
            <a:spLocks noChangeArrowheads="1"/>
          </p:cNvSpPr>
          <p:nvPr/>
        </p:nvSpPr>
        <p:spPr bwMode="auto">
          <a:xfrm>
            <a:off x="1066800" y="685800"/>
            <a:ext cx="6172200" cy="457200"/>
          </a:xfrm>
          <a:prstGeom prst="rect">
            <a:avLst/>
          </a:prstGeom>
          <a:noFill/>
          <a:ln w="9525">
            <a:noFill/>
            <a:miter lim="800000"/>
            <a:headEnd/>
            <a:tailEnd/>
          </a:ln>
        </p:spPr>
        <p:txBody>
          <a:bodyPr>
            <a:spAutoFit/>
          </a:bodyPr>
          <a:lstStyle/>
          <a:p>
            <a:pPr eaLnBrk="1" hangingPunct="1">
              <a:spcBef>
                <a:spcPct val="50000"/>
              </a:spcBef>
            </a:pPr>
            <a:endParaRPr lang="en-US" sz="2400" dirty="0"/>
          </a:p>
        </p:txBody>
      </p:sp>
      <p:sp>
        <p:nvSpPr>
          <p:cNvPr id="99331" name="Rectangle 3"/>
          <p:cNvSpPr>
            <a:spLocks noChangeArrowheads="1"/>
          </p:cNvSpPr>
          <p:nvPr/>
        </p:nvSpPr>
        <p:spPr bwMode="auto">
          <a:xfrm>
            <a:off x="138897" y="0"/>
            <a:ext cx="8854632" cy="5816977"/>
          </a:xfrm>
          <a:prstGeom prst="rect">
            <a:avLst/>
          </a:prstGeom>
          <a:noFill/>
          <a:ln w="9525">
            <a:noFill/>
            <a:miter lim="800000"/>
            <a:headEnd/>
            <a:tailEnd/>
          </a:ln>
          <a:effectLst/>
        </p:spPr>
        <p:txBody>
          <a:bodyPr wrap="square">
            <a:spAutoFit/>
          </a:bodyPr>
          <a:lstStyle/>
          <a:p>
            <a:pPr algn="ctr" eaLnBrk="1" hangingPunct="1">
              <a:defRPr/>
            </a:pPr>
            <a:r>
              <a:rPr lang="en-US" sz="3200" b="1" dirty="0" smtClean="0">
                <a:effectLst>
                  <a:outerShdw blurRad="38100" dist="38100" dir="2700000" algn="tl">
                    <a:srgbClr val="000000"/>
                  </a:outerShdw>
                </a:effectLst>
              </a:rPr>
              <a:t>Preliminary Study on Organ Donation Knowledge, Attitudes and Beliefs: </a:t>
            </a:r>
          </a:p>
          <a:p>
            <a:pPr algn="ctr" eaLnBrk="1" hangingPunct="1">
              <a:defRPr/>
            </a:pPr>
            <a:endParaRPr lang="en-US" sz="2400" b="1" dirty="0" smtClean="0">
              <a:solidFill>
                <a:srgbClr val="FFFF66"/>
              </a:solidFill>
              <a:effectLst>
                <a:outerShdw blurRad="38100" dist="38100" dir="2700000" algn="tl">
                  <a:srgbClr val="000000"/>
                </a:outerShdw>
              </a:effectLst>
            </a:endParaRPr>
          </a:p>
          <a:p>
            <a:pPr eaLnBrk="1" hangingPunct="1">
              <a:buFont typeface="Arial" pitchFamily="34" charset="0"/>
              <a:buChar char="•"/>
              <a:defRPr/>
            </a:pPr>
            <a:r>
              <a:rPr lang="en-US" sz="2800" b="1" dirty="0" smtClean="0">
                <a:effectLst>
                  <a:outerShdw blurRad="38100" dist="38100" dir="2700000" algn="tl">
                    <a:srgbClr val="000000"/>
                  </a:outerShdw>
                </a:effectLst>
              </a:rPr>
              <a:t>  </a:t>
            </a:r>
            <a:r>
              <a:rPr lang="en-US" sz="2800" b="1" dirty="0" smtClean="0">
                <a:solidFill>
                  <a:srgbClr val="FFFF00"/>
                </a:solidFill>
                <a:effectLst>
                  <a:outerShdw blurRad="38100" dist="38100" dir="2700000" algn="tl">
                    <a:srgbClr val="000000"/>
                  </a:outerShdw>
                </a:effectLst>
              </a:rPr>
              <a:t>Uncertain knowledge</a:t>
            </a:r>
          </a:p>
          <a:p>
            <a:pPr eaLnBrk="1" hangingPunct="1">
              <a:defRPr/>
            </a:pPr>
            <a:endParaRPr lang="en-US" sz="2800" b="1" dirty="0" smtClean="0">
              <a:solidFill>
                <a:srgbClr val="FFFF00"/>
              </a:solidFill>
              <a:effectLst>
                <a:outerShdw blurRad="38100" dist="38100" dir="2700000" algn="tl">
                  <a:srgbClr val="000000"/>
                </a:outerShdw>
              </a:effectLst>
            </a:endParaRPr>
          </a:p>
          <a:p>
            <a:pPr lvl="1" eaLnBrk="1" hangingPunct="1">
              <a:defRPr/>
            </a:pPr>
            <a:r>
              <a:rPr lang="en-US" b="1" i="1" dirty="0" smtClean="0">
                <a:effectLst>
                  <a:outerShdw blurRad="38100" dist="38100" dir="2700000" algn="tl">
                    <a:srgbClr val="000000"/>
                  </a:outerShdw>
                </a:effectLst>
              </a:rPr>
              <a:t>“Organ </a:t>
            </a:r>
            <a:r>
              <a:rPr lang="en-US" b="1" i="1" dirty="0" smtClean="0">
                <a:effectLst>
                  <a:outerShdw blurRad="38100" dist="38100" dir="2700000" algn="tl">
                    <a:srgbClr val="000000"/>
                  </a:outerShdw>
                </a:effectLst>
              </a:rPr>
              <a:t>&amp; tissue donation is essential and we need it badly on the reservation</a:t>
            </a:r>
            <a:r>
              <a:rPr lang="en-US" b="1" i="1" dirty="0" smtClean="0">
                <a:effectLst>
                  <a:outerShdw blurRad="38100" dist="38100" dir="2700000" algn="tl">
                    <a:srgbClr val="000000"/>
                  </a:outerShdw>
                </a:effectLst>
              </a:rPr>
              <a:t>.”</a:t>
            </a:r>
          </a:p>
          <a:p>
            <a:pPr lvl="1" eaLnBrk="1" hangingPunct="1">
              <a:defRPr/>
            </a:pPr>
            <a:endParaRPr lang="en-US" b="1" i="1" dirty="0" smtClean="0">
              <a:effectLst>
                <a:outerShdw blurRad="38100" dist="38100" dir="2700000" algn="tl">
                  <a:srgbClr val="000000"/>
                </a:outerShdw>
              </a:effectLst>
            </a:endParaRPr>
          </a:p>
          <a:p>
            <a:pPr lvl="1" eaLnBrk="1" hangingPunct="1">
              <a:defRPr/>
            </a:pPr>
            <a:r>
              <a:rPr lang="en-US" b="1" i="1" dirty="0" smtClean="0">
                <a:effectLst>
                  <a:outerShdw blurRad="38100" dist="38100" dir="2700000" algn="tl">
                    <a:srgbClr val="000000"/>
                  </a:outerShdw>
                </a:effectLst>
              </a:rPr>
              <a:t>“You have to match, I don’t know if it’s a blood type or that kind of stuff, don’t you</a:t>
            </a:r>
            <a:r>
              <a:rPr lang="en-US" b="1" i="1" dirty="0" smtClean="0">
                <a:effectLst>
                  <a:outerShdw blurRad="38100" dist="38100" dir="2700000" algn="tl">
                    <a:srgbClr val="000000"/>
                  </a:outerShdw>
                </a:effectLst>
              </a:rPr>
              <a:t>?”</a:t>
            </a:r>
          </a:p>
          <a:p>
            <a:pPr lvl="1" eaLnBrk="1" hangingPunct="1">
              <a:defRPr/>
            </a:pPr>
            <a:endParaRPr lang="en-US" b="1" i="1" dirty="0" smtClean="0">
              <a:effectLst>
                <a:outerShdw blurRad="38100" dist="38100" dir="2700000" algn="tl">
                  <a:srgbClr val="000000"/>
                </a:outerShdw>
              </a:effectLst>
            </a:endParaRPr>
          </a:p>
          <a:p>
            <a:pPr eaLnBrk="1" hangingPunct="1">
              <a:buFont typeface="Arial" pitchFamily="34" charset="0"/>
              <a:buChar char="•"/>
              <a:defRPr/>
            </a:pPr>
            <a:r>
              <a:rPr lang="en-US" sz="2800" b="1" dirty="0" smtClean="0">
                <a:effectLst>
                  <a:outerShdw blurRad="38100" dist="38100" dir="2700000" algn="tl">
                    <a:srgbClr val="000000"/>
                  </a:outerShdw>
                </a:effectLst>
              </a:rPr>
              <a:t> </a:t>
            </a:r>
            <a:r>
              <a:rPr lang="en-US" sz="2800" b="1" dirty="0" smtClean="0">
                <a:solidFill>
                  <a:srgbClr val="FFFF00"/>
                </a:solidFill>
                <a:effectLst>
                  <a:outerShdw blurRad="38100" dist="38100" dir="2700000" algn="tl">
                    <a:srgbClr val="000000"/>
                  </a:outerShdw>
                </a:effectLst>
              </a:rPr>
              <a:t>Diabetes </a:t>
            </a:r>
            <a:r>
              <a:rPr lang="en-US" sz="2800" b="1" dirty="0" smtClean="0">
                <a:solidFill>
                  <a:srgbClr val="FFFF00"/>
                </a:solidFill>
                <a:effectLst>
                  <a:outerShdw blurRad="38100" dist="38100" dir="2700000" algn="tl">
                    <a:srgbClr val="000000"/>
                  </a:outerShdw>
                </a:effectLst>
              </a:rPr>
              <a:t>Crisis</a:t>
            </a:r>
          </a:p>
          <a:p>
            <a:pPr eaLnBrk="1" hangingPunct="1">
              <a:buFont typeface="Arial" pitchFamily="34" charset="0"/>
              <a:buChar char="•"/>
              <a:defRPr/>
            </a:pPr>
            <a:endParaRPr lang="en-US" sz="2800" b="1" dirty="0" smtClean="0">
              <a:solidFill>
                <a:srgbClr val="FFFF00"/>
              </a:solidFill>
              <a:effectLst>
                <a:outerShdw blurRad="38100" dist="38100" dir="2700000" algn="tl">
                  <a:srgbClr val="000000"/>
                </a:outerShdw>
              </a:effectLst>
            </a:endParaRPr>
          </a:p>
          <a:p>
            <a:pPr marL="457200" lvl="2" eaLnBrk="1" hangingPunct="1">
              <a:defRPr/>
            </a:pPr>
            <a:r>
              <a:rPr lang="en-US" b="1" i="1" dirty="0" smtClean="0">
                <a:effectLst>
                  <a:outerShdw blurRad="38100" dist="38100" dir="2700000" algn="tl">
                    <a:srgbClr val="000000"/>
                  </a:outerShdw>
                </a:effectLst>
              </a:rPr>
              <a:t>“Basically, the only organ I am really aware of is kidney and failure. I know of this family whose father needs a kidney transplant.” </a:t>
            </a:r>
            <a:endParaRPr lang="en-US" b="1" dirty="0" smtClean="0">
              <a:effectLst>
                <a:outerShdw blurRad="38100" dist="38100" dir="2700000" algn="tl">
                  <a:srgbClr val="000000"/>
                </a:outerShdw>
              </a:effectLst>
            </a:endParaRPr>
          </a:p>
          <a:p>
            <a:pPr eaLnBrk="1" hangingPunct="1">
              <a:buFont typeface="Arial" pitchFamily="34" charset="0"/>
              <a:buChar char="•"/>
              <a:defRPr/>
            </a:pPr>
            <a:r>
              <a:rPr lang="en-US" sz="2800" b="1" dirty="0" smtClean="0">
                <a:effectLst>
                  <a:outerShdw blurRad="38100" dist="38100" dir="2700000" algn="tl">
                    <a:srgbClr val="000000"/>
                  </a:outerShdw>
                </a:effectLst>
              </a:rPr>
              <a:t>  </a:t>
            </a:r>
            <a:endParaRPr lang="en-US" b="1" dirty="0" smtClean="0">
              <a:effectLst>
                <a:outerShdw blurRad="38100" dist="38100" dir="2700000" algn="tl">
                  <a:srgbClr val="000000"/>
                </a:outerShdw>
              </a:effectLst>
            </a:endParaRPr>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Eaglebutte110"/>
          <p:cNvPicPr>
            <a:picLocks noChangeAspect="1" noChangeArrowheads="1"/>
          </p:cNvPicPr>
          <p:nvPr/>
        </p:nvPicPr>
        <p:blipFill>
          <a:blip r:embed="rId2" cstate="print">
            <a:lum bright="-8000" contrast="-6000"/>
          </a:blip>
          <a:srcRect/>
          <a:stretch>
            <a:fillRect/>
          </a:stretch>
        </p:blipFill>
        <p:spPr bwMode="auto">
          <a:xfrm>
            <a:off x="0" y="0"/>
            <a:ext cx="9144000" cy="685800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pPr>
              <a:defRPr/>
            </a:pPr>
            <a:fld id="{1FC613A5-CE6E-45DA-8537-3E2B7434F563}" type="slidenum">
              <a:rPr lang="en-US"/>
              <a:pPr>
                <a:defRPr/>
              </a:pPr>
              <a:t>13</a:t>
            </a:fld>
            <a:endParaRPr lang="en-US" dirty="0"/>
          </a:p>
        </p:txBody>
      </p:sp>
      <p:sp>
        <p:nvSpPr>
          <p:cNvPr id="16387" name="Text Box 2"/>
          <p:cNvSpPr txBox="1">
            <a:spLocks noChangeArrowheads="1"/>
          </p:cNvSpPr>
          <p:nvPr/>
        </p:nvSpPr>
        <p:spPr bwMode="auto">
          <a:xfrm>
            <a:off x="1066800" y="685800"/>
            <a:ext cx="6172200" cy="457200"/>
          </a:xfrm>
          <a:prstGeom prst="rect">
            <a:avLst/>
          </a:prstGeom>
          <a:noFill/>
          <a:ln w="9525">
            <a:noFill/>
            <a:miter lim="800000"/>
            <a:headEnd/>
            <a:tailEnd/>
          </a:ln>
        </p:spPr>
        <p:txBody>
          <a:bodyPr>
            <a:spAutoFit/>
          </a:bodyPr>
          <a:lstStyle/>
          <a:p>
            <a:pPr eaLnBrk="1" hangingPunct="1">
              <a:spcBef>
                <a:spcPct val="50000"/>
              </a:spcBef>
            </a:pPr>
            <a:endParaRPr lang="en-US" sz="2400" dirty="0"/>
          </a:p>
        </p:txBody>
      </p:sp>
      <p:sp>
        <p:nvSpPr>
          <p:cNvPr id="103427" name="Rectangle 3"/>
          <p:cNvSpPr>
            <a:spLocks noChangeArrowheads="1"/>
          </p:cNvSpPr>
          <p:nvPr/>
        </p:nvSpPr>
        <p:spPr bwMode="auto">
          <a:xfrm>
            <a:off x="208344" y="685800"/>
            <a:ext cx="8704162" cy="7417415"/>
          </a:xfrm>
          <a:prstGeom prst="rect">
            <a:avLst/>
          </a:prstGeom>
          <a:noFill/>
          <a:ln w="9525">
            <a:noFill/>
            <a:miter lim="800000"/>
            <a:headEnd/>
            <a:tailEnd/>
          </a:ln>
          <a:effectLst/>
        </p:spPr>
        <p:txBody>
          <a:bodyPr wrap="square">
            <a:spAutoFit/>
          </a:bodyPr>
          <a:lstStyle/>
          <a:p>
            <a:pPr eaLnBrk="1" hangingPunct="1">
              <a:buFont typeface="Arial" pitchFamily="34" charset="0"/>
              <a:buChar char="•"/>
              <a:defRPr/>
            </a:pPr>
            <a:r>
              <a:rPr lang="en-US" sz="2800" b="1" dirty="0" smtClean="0">
                <a:solidFill>
                  <a:srgbClr val="FFFF00"/>
                </a:solidFill>
                <a:effectLst>
                  <a:outerShdw blurRad="38100" dist="38100" dir="2700000" algn="tl">
                    <a:srgbClr val="000000"/>
                  </a:outerShdw>
                </a:effectLst>
              </a:rPr>
              <a:t>  Cultural Transitions</a:t>
            </a:r>
          </a:p>
          <a:p>
            <a:pPr eaLnBrk="1" hangingPunct="1">
              <a:defRPr/>
            </a:pPr>
            <a:endParaRPr lang="en-US" sz="2800" b="1" dirty="0" smtClean="0">
              <a:solidFill>
                <a:srgbClr val="FFFF00"/>
              </a:solidFill>
              <a:effectLst>
                <a:outerShdw blurRad="38100" dist="38100" dir="2700000" algn="tl">
                  <a:srgbClr val="000000"/>
                </a:outerShdw>
              </a:effectLst>
            </a:endParaRPr>
          </a:p>
          <a:p>
            <a:pPr marL="463550" lvl="2" eaLnBrk="1" hangingPunct="1">
              <a:defRPr/>
            </a:pPr>
            <a:r>
              <a:rPr lang="en-US" i="1" dirty="0" smtClean="0">
                <a:effectLst>
                  <a:outerShdw blurRad="38100" dist="38100" dir="2700000" algn="tl">
                    <a:srgbClr val="000000"/>
                  </a:outerShdw>
                </a:effectLst>
              </a:rPr>
              <a:t>“</a:t>
            </a:r>
            <a:r>
              <a:rPr lang="en-US" b="1" i="1" dirty="0" smtClean="0">
                <a:effectLst>
                  <a:outerShdw blurRad="38100" dist="38100" dir="2700000" algn="tl">
                    <a:srgbClr val="000000"/>
                  </a:outerShdw>
                </a:effectLst>
              </a:rPr>
              <a:t>When I leave this world, my body is intact because of my beliefs. I really can’t force my values and beliefs on others. I can’t give you my parts, but I can’t force other people not to.”</a:t>
            </a:r>
          </a:p>
          <a:p>
            <a:pPr marL="463550" lvl="2" eaLnBrk="1" hangingPunct="1">
              <a:defRPr/>
            </a:pPr>
            <a:endParaRPr lang="en-US" b="1" i="1" dirty="0" smtClean="0">
              <a:effectLst>
                <a:outerShdw blurRad="38100" dist="38100" dir="2700000" algn="tl">
                  <a:srgbClr val="000000"/>
                </a:outerShdw>
              </a:effectLst>
            </a:endParaRPr>
          </a:p>
          <a:p>
            <a:pPr marL="463550" lvl="2" eaLnBrk="1" hangingPunct="1">
              <a:defRPr/>
            </a:pPr>
            <a:r>
              <a:rPr lang="en-US" b="1" i="1" dirty="0" smtClean="0">
                <a:effectLst>
                  <a:outerShdw blurRad="38100" dist="38100" dir="2700000" algn="tl">
                    <a:srgbClr val="000000"/>
                  </a:outerShdw>
                </a:effectLst>
              </a:rPr>
              <a:t>“I guess that my traditional religious background has beliefs about the body, but nowadays, it is a good way to make a donation of yourself. I would like to be able to make that donation.” </a:t>
            </a:r>
            <a:endParaRPr lang="en-US" b="1" i="1" dirty="0" smtClean="0">
              <a:effectLst>
                <a:outerShdw blurRad="38100" dist="38100" dir="2700000" algn="tl">
                  <a:srgbClr val="000000"/>
                </a:outerShdw>
              </a:effectLst>
            </a:endParaRPr>
          </a:p>
          <a:p>
            <a:pPr marL="463550" lvl="2" eaLnBrk="1" hangingPunct="1">
              <a:defRPr/>
            </a:pPr>
            <a:endParaRPr lang="en-US" sz="2800" b="1" dirty="0" smtClean="0">
              <a:effectLst>
                <a:outerShdw blurRad="38100" dist="38100" dir="2700000" algn="tl">
                  <a:srgbClr val="000000"/>
                </a:outerShdw>
              </a:effectLst>
            </a:endParaRPr>
          </a:p>
          <a:p>
            <a:pPr marL="6350" lvl="1" eaLnBrk="1" hangingPunct="1">
              <a:buFont typeface="Arial" pitchFamily="34" charset="0"/>
              <a:buChar char="•"/>
              <a:defRPr/>
            </a:pPr>
            <a:r>
              <a:rPr lang="en-US" sz="2800" b="1" dirty="0" smtClean="0">
                <a:solidFill>
                  <a:srgbClr val="FFFF66"/>
                </a:solidFill>
                <a:effectLst>
                  <a:outerShdw blurRad="38100" dist="38100" dir="2700000" algn="tl">
                    <a:srgbClr val="000000"/>
                  </a:outerShdw>
                </a:effectLst>
              </a:rPr>
              <a:t> </a:t>
            </a:r>
            <a:r>
              <a:rPr lang="en-US" sz="2800" b="1" dirty="0" smtClean="0">
                <a:solidFill>
                  <a:srgbClr val="FFFF66"/>
                </a:solidFill>
                <a:effectLst>
                  <a:outerShdw blurRad="38100" dist="38100" dir="2700000" algn="tl">
                    <a:srgbClr val="000000"/>
                  </a:outerShdw>
                </a:effectLst>
              </a:rPr>
              <a:t> Outreach and Education Efforts</a:t>
            </a:r>
            <a:endParaRPr lang="en-US" sz="2800" dirty="0">
              <a:effectLst>
                <a:outerShdw blurRad="38100" dist="38100" dir="2700000" algn="tl">
                  <a:srgbClr val="000000"/>
                </a:outerShdw>
              </a:effectLst>
            </a:endParaRPr>
          </a:p>
          <a:p>
            <a:pPr eaLnBrk="1" hangingPunct="1">
              <a:defRPr/>
            </a:pPr>
            <a:endParaRPr lang="en-US" sz="2000" dirty="0">
              <a:effectLst>
                <a:outerShdw blurRad="38100" dist="38100" dir="2700000" algn="tl">
                  <a:srgbClr val="000000"/>
                </a:outerShdw>
              </a:effectLst>
            </a:endParaRPr>
          </a:p>
          <a:p>
            <a:pPr marL="509588" lvl="1" indent="-46038" eaLnBrk="1" hangingPunct="1">
              <a:defRPr/>
            </a:pPr>
            <a:r>
              <a:rPr lang="en-US" b="1" i="1" dirty="0">
                <a:effectLst>
                  <a:outerShdw blurRad="38100" dist="38100" dir="2700000" algn="tl">
                    <a:srgbClr val="000000"/>
                  </a:outerShdw>
                </a:effectLst>
              </a:rPr>
              <a:t>“The fact is that we need this many Native American organs, and we have only XX (number) available. That is important. There are way too many people out there waiting.” </a:t>
            </a:r>
          </a:p>
          <a:p>
            <a:pPr marL="509588" indent="-46038" eaLnBrk="1" hangingPunct="1">
              <a:defRPr/>
            </a:pPr>
            <a:endParaRPr lang="en-US" b="1" i="1" dirty="0">
              <a:effectLst>
                <a:outerShdw blurRad="38100" dist="38100" dir="2700000" algn="tl">
                  <a:srgbClr val="000000"/>
                </a:outerShdw>
              </a:effectLst>
            </a:endParaRPr>
          </a:p>
          <a:p>
            <a:pPr marL="509588" lvl="1" indent="-46038" eaLnBrk="1" hangingPunct="1">
              <a:defRPr/>
            </a:pPr>
            <a:r>
              <a:rPr lang="en-US" b="1" i="1" dirty="0">
                <a:effectLst>
                  <a:outerShdw blurRad="38100" dist="38100" dir="2700000" algn="tl">
                    <a:srgbClr val="000000"/>
                  </a:outerShdw>
                </a:effectLst>
              </a:rPr>
              <a:t>“Knowing someone like us knowing our friend (name). We knew how sick (name) was before she had the transplant. We knew how sick she was, and now she is just bursting.”</a:t>
            </a:r>
            <a:endParaRPr lang="en-US" b="1" dirty="0">
              <a:effectLst>
                <a:outerShdw blurRad="38100" dist="38100" dir="2700000" algn="tl">
                  <a:srgbClr val="000000"/>
                </a:outerShdw>
              </a:effectLst>
            </a:endParaRPr>
          </a:p>
          <a:p>
            <a:pPr eaLnBrk="1" hangingPunct="1">
              <a:defRPr/>
            </a:pPr>
            <a:endParaRPr lang="en-US" i="1" dirty="0">
              <a:effectLst>
                <a:outerShdw blurRad="38100" dist="38100" dir="2700000" algn="tl">
                  <a:srgbClr val="000000"/>
                </a:outerShdw>
              </a:effectLst>
            </a:endParaRPr>
          </a:p>
          <a:p>
            <a:pPr eaLnBrk="1" hangingPunct="1">
              <a:defRPr/>
            </a:pPr>
            <a:endParaRPr lang="en-US" i="1" dirty="0">
              <a:effectLst>
                <a:outerShdw blurRad="38100" dist="38100" dir="2700000" algn="tl">
                  <a:srgbClr val="000000"/>
                </a:outerShdw>
              </a:effectLst>
            </a:endParaRPr>
          </a:p>
          <a:p>
            <a:pPr eaLnBrk="1" hangingPunct="1">
              <a:defRPr/>
            </a:pPr>
            <a:endParaRPr lang="en-US" b="1" dirty="0">
              <a:effectLst>
                <a:outerShdw blurRad="38100" dist="38100" dir="2700000" algn="tl">
                  <a:srgbClr val="000000"/>
                </a:outerShdw>
              </a:effectLst>
            </a:endParaRPr>
          </a:p>
          <a:p>
            <a:pPr eaLnBrk="1" hangingPunct="1">
              <a:defRPr/>
            </a:pPr>
            <a:endParaRPr lang="en-US" b="1" dirty="0">
              <a:effectLst>
                <a:outerShdw blurRad="38100" dist="38100" dir="2700000" algn="tl">
                  <a:srgbClr val="000000"/>
                </a:outerShdw>
              </a:effectLst>
            </a:endParaRPr>
          </a:p>
          <a:p>
            <a:pPr eaLnBrk="1" hangingPunct="1">
              <a:defRPr/>
            </a:pPr>
            <a:endParaRPr lang="en-US" sz="2000" b="1" dirty="0">
              <a:effectLst>
                <a:outerShdw blurRad="38100" dist="38100" dir="2700000" algn="tl">
                  <a:srgbClr val="000000"/>
                </a:outerShdw>
              </a:effectLst>
            </a:endParaRPr>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18B4402D-9B4F-48D7-84DB-DFBB234F6087}" type="slidenum">
              <a:rPr lang="en-US"/>
              <a:pPr>
                <a:defRPr/>
              </a:pPr>
              <a:t>14</a:t>
            </a:fld>
            <a:endParaRPr lang="en-US" dirty="0"/>
          </a:p>
        </p:txBody>
      </p:sp>
      <p:pic>
        <p:nvPicPr>
          <p:cNvPr id="18435" name="Picture 2" descr="Gary_land100"/>
          <p:cNvPicPr>
            <a:picLocks noChangeAspect="1" noChangeArrowheads="1"/>
          </p:cNvPicPr>
          <p:nvPr/>
        </p:nvPicPr>
        <p:blipFill>
          <a:blip r:embed="rId2" cstate="print">
            <a:lum bright="-8000" contrast="-6000"/>
          </a:blip>
          <a:srcRect/>
          <a:stretch>
            <a:fillRect/>
          </a:stretch>
        </p:blipFill>
        <p:spPr bwMode="auto">
          <a:xfrm>
            <a:off x="0" y="0"/>
            <a:ext cx="9144000" cy="6858000"/>
          </a:xfrm>
          <a:prstGeom prst="rect">
            <a:avLst/>
          </a:prstGeom>
          <a:noFill/>
          <a:ln w="9525">
            <a:noFill/>
            <a:miter lim="800000"/>
            <a:headEnd/>
            <a:tailEnd/>
          </a:ln>
        </p:spPr>
      </p:pic>
      <p:sp>
        <p:nvSpPr>
          <p:cNvPr id="90115" name="Text Box 3"/>
          <p:cNvSpPr txBox="1">
            <a:spLocks noChangeArrowheads="1"/>
          </p:cNvSpPr>
          <p:nvPr/>
        </p:nvSpPr>
        <p:spPr bwMode="auto">
          <a:xfrm>
            <a:off x="5514975" y="5111750"/>
            <a:ext cx="2946400" cy="701675"/>
          </a:xfrm>
          <a:prstGeom prst="rect">
            <a:avLst/>
          </a:prstGeom>
          <a:noFill/>
          <a:ln w="9525">
            <a:noFill/>
            <a:miter lim="800000"/>
            <a:headEnd/>
            <a:tailEnd/>
          </a:ln>
          <a:effectLst/>
        </p:spPr>
        <p:txBody>
          <a:bodyPr>
            <a:spAutoFit/>
          </a:bodyPr>
          <a:lstStyle/>
          <a:p>
            <a:pPr algn="ctr" eaLnBrk="1" hangingPunct="1">
              <a:spcBef>
                <a:spcPct val="50000"/>
              </a:spcBef>
              <a:defRPr/>
            </a:pPr>
            <a:r>
              <a:rPr lang="en-US" sz="2000" b="1" dirty="0">
                <a:effectLst>
                  <a:outerShdw blurRad="38100" dist="38100" dir="2700000" algn="tl">
                    <a:srgbClr val="000000"/>
                  </a:outerShdw>
                </a:effectLst>
                <a:latin typeface="Bookman Old Style" pitchFamily="18" charset="0"/>
              </a:rPr>
              <a:t>“</a:t>
            </a:r>
            <a:r>
              <a:rPr lang="en-US" sz="2000" b="1" dirty="0">
                <a:latin typeface="Bookman Old Style" pitchFamily="18" charset="0"/>
              </a:rPr>
              <a:t>If you give, you get back tenfold.”</a:t>
            </a:r>
          </a:p>
        </p:txBody>
      </p:sp>
      <p:sp>
        <p:nvSpPr>
          <p:cNvPr id="90116" name="Text Box 4"/>
          <p:cNvSpPr txBox="1">
            <a:spLocks noChangeArrowheads="1"/>
          </p:cNvSpPr>
          <p:nvPr/>
        </p:nvSpPr>
        <p:spPr bwMode="auto">
          <a:xfrm>
            <a:off x="0" y="376238"/>
            <a:ext cx="9144000" cy="792525"/>
          </a:xfrm>
          <a:prstGeom prst="rect">
            <a:avLst/>
          </a:prstGeom>
          <a:noFill/>
          <a:ln w="9525">
            <a:noFill/>
            <a:miter lim="800000"/>
            <a:headEnd/>
            <a:tailEnd/>
          </a:ln>
          <a:effectLst/>
        </p:spPr>
        <p:txBody>
          <a:bodyPr wrap="square">
            <a:spAutoFit/>
          </a:bodyPr>
          <a:lstStyle/>
          <a:p>
            <a:pPr marL="115888" algn="ctr" eaLnBrk="1" hangingPunct="1">
              <a:spcBef>
                <a:spcPct val="50000"/>
              </a:spcBef>
              <a:defRPr/>
            </a:pPr>
            <a:r>
              <a:rPr lang="en-US" sz="3200" b="1" dirty="0" smtClean="0">
                <a:effectLst>
                  <a:outerShdw blurRad="38100" dist="38100" dir="2700000" algn="tl">
                    <a:srgbClr val="000000">
                      <a:alpha val="43137"/>
                    </a:srgbClr>
                  </a:outerShdw>
                </a:effectLst>
                <a:latin typeface="Erie" pitchFamily="34" charset="0"/>
              </a:rPr>
              <a:t>Deceased </a:t>
            </a:r>
            <a:r>
              <a:rPr lang="en-US" sz="3200" b="1" dirty="0">
                <a:effectLst>
                  <a:outerShdw blurRad="38100" dist="38100" dir="2700000" algn="tl">
                    <a:srgbClr val="000000">
                      <a:alpha val="43137"/>
                    </a:srgbClr>
                  </a:outerShdw>
                </a:effectLst>
                <a:latin typeface="Erie" pitchFamily="34" charset="0"/>
              </a:rPr>
              <a:t>donor education: 4 </a:t>
            </a:r>
            <a:r>
              <a:rPr lang="en-US" sz="3200" b="1" dirty="0" smtClean="0">
                <a:effectLst>
                  <a:outerShdw blurRad="38100" dist="38100" dir="2700000" algn="tl">
                    <a:srgbClr val="000000">
                      <a:alpha val="43137"/>
                    </a:srgbClr>
                  </a:outerShdw>
                </a:effectLst>
                <a:latin typeface="Erie" pitchFamily="34" charset="0"/>
              </a:rPr>
              <a:t>Tribes</a:t>
            </a:r>
            <a:endParaRPr lang="en-US" sz="900" b="1" dirty="0">
              <a:effectLst>
                <a:outerShdw blurRad="38100" dist="38100" dir="2700000" algn="tl">
                  <a:srgbClr val="000000">
                    <a:alpha val="43137"/>
                  </a:srgbClr>
                </a:outerShdw>
              </a:effectLst>
              <a:latin typeface="Erie" pitchFamily="34" charset="0"/>
            </a:endParaRPr>
          </a:p>
          <a:p>
            <a:pPr marL="115888" eaLnBrk="1" hangingPunct="1">
              <a:spcBef>
                <a:spcPct val="50000"/>
              </a:spcBef>
              <a:defRPr/>
            </a:pPr>
            <a:endParaRPr lang="en-US" sz="900" b="1" dirty="0">
              <a:solidFill>
                <a:srgbClr val="000000"/>
              </a:solidFill>
              <a:latin typeface="Erie" pitchFamily="34" charset="0"/>
            </a:endParaRPr>
          </a:p>
        </p:txBody>
      </p:sp>
      <p:sp>
        <p:nvSpPr>
          <p:cNvPr id="7" name="Rectangle 6"/>
          <p:cNvSpPr/>
          <p:nvPr/>
        </p:nvSpPr>
        <p:spPr>
          <a:xfrm>
            <a:off x="0" y="1907426"/>
            <a:ext cx="4376057" cy="1200329"/>
          </a:xfrm>
          <a:prstGeom prst="rect">
            <a:avLst/>
          </a:prstGeom>
        </p:spPr>
        <p:txBody>
          <a:bodyPr wrap="square">
            <a:spAutoFit/>
          </a:bodyPr>
          <a:lstStyle/>
          <a:p>
            <a:pPr algn="ctr">
              <a:defRPr/>
            </a:pPr>
            <a:r>
              <a:rPr lang="en-US" sz="2400" b="1" i="1" dirty="0" smtClean="0">
                <a:effectLst>
                  <a:outerShdw blurRad="38100" dist="38100" dir="2700000" algn="tl">
                    <a:srgbClr val="000000">
                      <a:alpha val="43137"/>
                    </a:srgbClr>
                  </a:outerShdw>
                </a:effectLst>
              </a:rPr>
              <a:t>Wakic' unpi Wiconi</a:t>
            </a:r>
            <a:r>
              <a:rPr lang="en-US" sz="2400" b="1" dirty="0" smtClean="0">
                <a:effectLst>
                  <a:outerShdw blurRad="38100" dist="38100" dir="2700000" algn="tl">
                    <a:srgbClr val="000000">
                      <a:alpha val="43137"/>
                    </a:srgbClr>
                  </a:outerShdw>
                </a:effectLst>
              </a:rPr>
              <a:t> </a:t>
            </a:r>
          </a:p>
          <a:p>
            <a:pPr algn="ctr">
              <a:defRPr/>
            </a:pPr>
            <a:endParaRPr lang="en-US" sz="2400" b="1" dirty="0" smtClean="0">
              <a:effectLst>
                <a:outerShdw blurRad="38100" dist="38100" dir="2700000" algn="tl">
                  <a:srgbClr val="000000">
                    <a:alpha val="43137"/>
                  </a:srgbClr>
                </a:outerShdw>
              </a:effectLst>
            </a:endParaRPr>
          </a:p>
          <a:p>
            <a:pPr algn="ctr">
              <a:defRPr/>
            </a:pPr>
            <a:r>
              <a:rPr lang="en-US" sz="2400" b="1" dirty="0" smtClean="0">
                <a:effectLst>
                  <a:outerShdw blurRad="38100" dist="38100" dir="2700000" algn="tl">
                    <a:srgbClr val="000000">
                      <a:alpha val="43137"/>
                    </a:srgbClr>
                  </a:outerShdw>
                </a:effectLst>
              </a:rPr>
              <a:t> </a:t>
            </a:r>
            <a:r>
              <a:rPr lang="en-US" sz="2400" b="1" i="1" dirty="0" smtClean="0">
                <a:effectLst>
                  <a:outerShdw blurRad="38100" dist="38100" dir="2700000" algn="tl">
                    <a:srgbClr val="000000">
                      <a:alpha val="43137"/>
                    </a:srgbClr>
                  </a:outerShdw>
                </a:effectLst>
              </a:rPr>
              <a:t>Sharing the Gift of Life</a:t>
            </a:r>
            <a:endParaRPr lang="en-US" sz="2400" b="1" dirty="0">
              <a:effectLst>
                <a:outerShdw blurRad="38100" dist="38100" dir="2700000" algn="tl">
                  <a:srgbClr val="000000">
                    <a:alpha val="43137"/>
                  </a:srgbClr>
                </a:outerShdw>
              </a:effectLst>
            </a:endParaRPr>
          </a:p>
        </p:txBody>
      </p:sp>
    </p:spTree>
  </p:cSld>
  <p:clrMapOvr>
    <a:masterClrMapping/>
  </p:clrMapOvr>
  <p:transition>
    <p:zoom dir="in"/>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Gary_land100"/>
          <p:cNvPicPr>
            <a:picLocks noChangeAspect="1" noChangeArrowheads="1"/>
          </p:cNvPicPr>
          <p:nvPr/>
        </p:nvPicPr>
        <p:blipFill>
          <a:blip r:embed="rId2" cstate="print">
            <a:lum bright="-8000" contrast="-6000"/>
          </a:blip>
          <a:srcRect/>
          <a:stretch>
            <a:fillRect/>
          </a:stretch>
        </p:blipFill>
        <p:spPr bwMode="auto">
          <a:xfrm>
            <a:off x="0" y="0"/>
            <a:ext cx="9144000" cy="6858000"/>
          </a:xfrm>
          <a:prstGeom prst="rect">
            <a:avLst/>
          </a:prstGeom>
          <a:noFill/>
          <a:ln w="9525">
            <a:noFill/>
            <a:miter lim="800000"/>
            <a:headEnd/>
            <a:tailEnd/>
          </a:ln>
        </p:spPr>
      </p:pic>
      <p:sp>
        <p:nvSpPr>
          <p:cNvPr id="5" name="Slide Number Placeholder 3"/>
          <p:cNvSpPr>
            <a:spLocks noGrp="1"/>
          </p:cNvSpPr>
          <p:nvPr>
            <p:ph type="sldNum" sz="quarter" idx="12"/>
          </p:nvPr>
        </p:nvSpPr>
        <p:spPr/>
        <p:txBody>
          <a:bodyPr/>
          <a:lstStyle/>
          <a:p>
            <a:pPr>
              <a:defRPr/>
            </a:pPr>
            <a:fld id="{D59D051A-FEBE-4E11-A2FA-2CD87B76A883}" type="slidenum">
              <a:rPr lang="en-US"/>
              <a:pPr>
                <a:defRPr/>
              </a:pPr>
              <a:t>15</a:t>
            </a:fld>
            <a:endParaRPr lang="en-US" dirty="0"/>
          </a:p>
        </p:txBody>
      </p:sp>
      <p:sp>
        <p:nvSpPr>
          <p:cNvPr id="19460" name="Text Box 5"/>
          <p:cNvSpPr txBox="1">
            <a:spLocks noChangeArrowheads="1"/>
          </p:cNvSpPr>
          <p:nvPr/>
        </p:nvSpPr>
        <p:spPr bwMode="auto">
          <a:xfrm>
            <a:off x="3701143" y="5284857"/>
            <a:ext cx="5442857" cy="1969770"/>
          </a:xfrm>
          <a:prstGeom prst="rect">
            <a:avLst/>
          </a:prstGeom>
          <a:noFill/>
          <a:ln w="9525">
            <a:noFill/>
            <a:miter lim="800000"/>
            <a:headEnd/>
            <a:tailEnd/>
          </a:ln>
        </p:spPr>
        <p:txBody>
          <a:bodyPr wrap="square">
            <a:spAutoFit/>
          </a:bodyPr>
          <a:lstStyle/>
          <a:p>
            <a:pPr algn="ctr" eaLnBrk="1" hangingPunct="1">
              <a:spcBef>
                <a:spcPct val="50000"/>
              </a:spcBef>
            </a:pPr>
            <a:r>
              <a:rPr lang="en-US" sz="2000" b="1" dirty="0" smtClean="0">
                <a:latin typeface="Bookman Old Style" pitchFamily="18" charset="0"/>
              </a:rPr>
              <a:t>Gary Bad Warrior, Jr. </a:t>
            </a:r>
          </a:p>
          <a:p>
            <a:pPr algn="ctr" eaLnBrk="1" hangingPunct="1">
              <a:spcBef>
                <a:spcPct val="50000"/>
              </a:spcBef>
            </a:pPr>
            <a:r>
              <a:rPr lang="en-US" sz="2000" b="1" dirty="0" smtClean="0">
                <a:latin typeface="Bookman Old Style" pitchFamily="18" charset="0"/>
              </a:rPr>
              <a:t>Sisseton Wahpeton Oyate</a:t>
            </a:r>
          </a:p>
          <a:p>
            <a:pPr algn="ctr" eaLnBrk="1" hangingPunct="1">
              <a:spcBef>
                <a:spcPct val="50000"/>
              </a:spcBef>
            </a:pPr>
            <a:r>
              <a:rPr lang="en-US" sz="2000" b="1" dirty="0" smtClean="0">
                <a:latin typeface="Bookman Old Style" pitchFamily="18" charset="0"/>
              </a:rPr>
              <a:t>Donated his kidney to his father.</a:t>
            </a:r>
          </a:p>
          <a:p>
            <a:pPr algn="ctr" eaLnBrk="1" hangingPunct="1">
              <a:spcBef>
                <a:spcPct val="50000"/>
              </a:spcBef>
            </a:pPr>
            <a:endParaRPr lang="en-US" sz="2800" b="1" dirty="0">
              <a:latin typeface="Brush Script MT" pitchFamily="66" charset="0"/>
            </a:endParaRPr>
          </a:p>
        </p:txBody>
      </p:sp>
      <p:sp>
        <p:nvSpPr>
          <p:cNvPr id="10246" name="Text Box 6"/>
          <p:cNvSpPr txBox="1">
            <a:spLocks noChangeArrowheads="1"/>
          </p:cNvSpPr>
          <p:nvPr/>
        </p:nvSpPr>
        <p:spPr bwMode="auto">
          <a:xfrm>
            <a:off x="152400" y="55563"/>
            <a:ext cx="8686800" cy="4985980"/>
          </a:xfrm>
          <a:prstGeom prst="rect">
            <a:avLst/>
          </a:prstGeom>
          <a:noFill/>
          <a:ln w="9525">
            <a:noFill/>
            <a:miter lim="800000"/>
            <a:headEnd/>
            <a:tailEnd/>
          </a:ln>
          <a:effectLst/>
        </p:spPr>
        <p:txBody>
          <a:bodyPr>
            <a:spAutoFit/>
          </a:bodyPr>
          <a:lstStyle/>
          <a:p>
            <a:pPr>
              <a:defRPr/>
            </a:pPr>
            <a:endParaRPr lang="en-US" sz="3600" b="1" dirty="0">
              <a:effectLst>
                <a:outerShdw blurRad="38100" dist="38100" dir="2700000" algn="tl">
                  <a:srgbClr val="000000">
                    <a:alpha val="43137"/>
                  </a:srgbClr>
                </a:outerShdw>
              </a:effectLst>
            </a:endParaRPr>
          </a:p>
          <a:p>
            <a:pPr marL="342900" indent="-342900">
              <a:defRPr/>
            </a:pPr>
            <a:r>
              <a:rPr lang="en-US" sz="2800" b="1" dirty="0">
                <a:effectLst>
                  <a:outerShdw blurRad="38100" dist="38100" dir="2700000" algn="tl">
                    <a:srgbClr val="000000">
                      <a:alpha val="43137"/>
                    </a:srgbClr>
                  </a:outerShdw>
                </a:effectLst>
              </a:rPr>
              <a:t>Cultural </a:t>
            </a:r>
            <a:r>
              <a:rPr lang="en-US" sz="2800" b="1" dirty="0" smtClean="0">
                <a:effectLst>
                  <a:outerShdw blurRad="38100" dist="38100" dir="2700000" algn="tl">
                    <a:srgbClr val="000000">
                      <a:alpha val="43137"/>
                    </a:srgbClr>
                  </a:outerShdw>
                </a:effectLst>
              </a:rPr>
              <a:t>basis: story </a:t>
            </a:r>
            <a:r>
              <a:rPr lang="en-US" sz="2800" b="1" dirty="0">
                <a:effectLst>
                  <a:outerShdw blurRad="38100" dist="38100" dir="2700000" algn="tl">
                    <a:srgbClr val="000000">
                      <a:alpha val="43137"/>
                    </a:srgbClr>
                  </a:outerShdw>
                </a:effectLst>
              </a:rPr>
              <a:t>telling </a:t>
            </a:r>
            <a:r>
              <a:rPr lang="en-US" sz="2800" b="1" dirty="0" smtClean="0">
                <a:effectLst>
                  <a:outerShdw blurRad="38100" dist="38100" dir="2700000" algn="tl">
                    <a:srgbClr val="000000">
                      <a:alpha val="43137"/>
                    </a:srgbClr>
                  </a:outerShdw>
                </a:effectLst>
              </a:rPr>
              <a:t>&amp; generosity</a:t>
            </a:r>
            <a:endParaRPr lang="en-US" sz="2800" b="1" dirty="0">
              <a:effectLst>
                <a:outerShdw blurRad="38100" dist="38100" dir="2700000" algn="tl">
                  <a:srgbClr val="000000">
                    <a:alpha val="43137"/>
                  </a:srgbClr>
                </a:outerShdw>
              </a:effectLst>
            </a:endParaRPr>
          </a:p>
          <a:p>
            <a:pPr>
              <a:defRPr/>
            </a:pPr>
            <a:endParaRPr lang="en-US" sz="1200" b="1" dirty="0">
              <a:effectLst>
                <a:outerShdw blurRad="38100" dist="38100" dir="2700000" algn="tl">
                  <a:srgbClr val="000000">
                    <a:alpha val="43137"/>
                  </a:srgbClr>
                </a:outerShdw>
              </a:effectLst>
            </a:endParaRPr>
          </a:p>
          <a:p>
            <a:pPr marL="58738">
              <a:defRPr/>
            </a:pPr>
            <a:r>
              <a:rPr lang="en-US" sz="2400" b="1" dirty="0">
                <a:effectLst>
                  <a:outerShdw blurRad="38100" dist="38100" dir="2700000" algn="tl">
                    <a:srgbClr val="000000">
                      <a:alpha val="43137"/>
                    </a:srgbClr>
                  </a:outerShdw>
                </a:effectLst>
              </a:rPr>
              <a:t>print, video &amp; </a:t>
            </a:r>
          </a:p>
          <a:p>
            <a:pPr marL="58738">
              <a:defRPr/>
            </a:pPr>
            <a:r>
              <a:rPr lang="en-US" sz="2400" b="1" dirty="0">
                <a:effectLst>
                  <a:outerShdw blurRad="38100" dist="38100" dir="2700000" algn="tl">
                    <a:srgbClr val="000000">
                      <a:alpha val="43137"/>
                    </a:srgbClr>
                  </a:outerShdw>
                </a:effectLst>
              </a:rPr>
              <a:t>media messages</a:t>
            </a:r>
          </a:p>
          <a:p>
            <a:pPr marL="58738">
              <a:defRPr/>
            </a:pPr>
            <a:endParaRPr lang="en-US" sz="1000" b="1" dirty="0" smtClean="0">
              <a:effectLst>
                <a:outerShdw blurRad="38100" dist="38100" dir="2700000" algn="tl">
                  <a:srgbClr val="000000">
                    <a:alpha val="43137"/>
                  </a:srgbClr>
                </a:outerShdw>
              </a:effectLst>
            </a:endParaRPr>
          </a:p>
          <a:p>
            <a:pPr marL="58738">
              <a:defRPr/>
            </a:pPr>
            <a:endParaRPr lang="en-US" sz="1000" b="1" dirty="0">
              <a:effectLst>
                <a:outerShdw blurRad="38100" dist="38100" dir="2700000" algn="tl">
                  <a:srgbClr val="000000">
                    <a:alpha val="43137"/>
                  </a:srgbClr>
                </a:outerShdw>
              </a:effectLst>
            </a:endParaRPr>
          </a:p>
          <a:p>
            <a:pPr marL="58738">
              <a:defRPr/>
            </a:pPr>
            <a:r>
              <a:rPr lang="en-US" sz="2400" b="1" dirty="0">
                <a:effectLst>
                  <a:outerShdw blurRad="38100" dist="38100" dir="2700000" algn="tl">
                    <a:srgbClr val="000000">
                      <a:alpha val="43137"/>
                    </a:srgbClr>
                  </a:outerShdw>
                </a:effectLst>
              </a:rPr>
              <a:t>e</a:t>
            </a:r>
            <a:r>
              <a:rPr lang="en-US" sz="2400" b="1" dirty="0" smtClean="0">
                <a:effectLst>
                  <a:outerShdw blurRad="38100" dist="38100" dir="2700000" algn="tl">
                    <a:srgbClr val="000000">
                      <a:alpha val="43137"/>
                    </a:srgbClr>
                  </a:outerShdw>
                </a:effectLst>
              </a:rPr>
              <a:t>ducation </a:t>
            </a:r>
            <a:r>
              <a:rPr lang="en-US" sz="2400" b="1" dirty="0">
                <a:effectLst>
                  <a:outerShdw blurRad="38100" dist="38100" dir="2700000" algn="tl">
                    <a:srgbClr val="000000">
                      <a:alpha val="43137"/>
                    </a:srgbClr>
                  </a:outerShdw>
                </a:effectLst>
              </a:rPr>
              <a:t>at </a:t>
            </a:r>
          </a:p>
          <a:p>
            <a:pPr marL="58738">
              <a:defRPr/>
            </a:pPr>
            <a:r>
              <a:rPr lang="en-US" sz="2400" b="1" dirty="0">
                <a:effectLst>
                  <a:outerShdw blurRad="38100" dist="38100" dir="2700000" algn="tl">
                    <a:srgbClr val="000000">
                      <a:alpha val="43137"/>
                    </a:srgbClr>
                  </a:outerShdw>
                </a:effectLst>
              </a:rPr>
              <a:t>gathering places</a:t>
            </a:r>
          </a:p>
          <a:p>
            <a:pPr marL="58738">
              <a:defRPr/>
            </a:pPr>
            <a:endParaRPr lang="en-US" sz="1200" b="1" dirty="0">
              <a:effectLst>
                <a:outerShdw blurRad="38100" dist="38100" dir="2700000" algn="tl">
                  <a:srgbClr val="000000">
                    <a:alpha val="43137"/>
                  </a:srgbClr>
                </a:outerShdw>
              </a:effectLst>
            </a:endParaRPr>
          </a:p>
          <a:p>
            <a:pPr marL="58738">
              <a:defRPr/>
            </a:pPr>
            <a:r>
              <a:rPr lang="en-US" sz="2400" b="1" dirty="0">
                <a:effectLst>
                  <a:outerShdw blurRad="38100" dist="38100" dir="2700000" algn="tl">
                    <a:srgbClr val="000000">
                      <a:alpha val="43137"/>
                    </a:srgbClr>
                  </a:outerShdw>
                </a:effectLst>
              </a:rPr>
              <a:t> </a:t>
            </a:r>
          </a:p>
          <a:p>
            <a:pPr marL="58738">
              <a:defRPr/>
            </a:pPr>
            <a:r>
              <a:rPr lang="en-US" sz="2400" b="1" dirty="0" smtClean="0">
                <a:effectLst>
                  <a:outerShdw blurRad="38100" dist="38100" dir="2700000" algn="tl">
                    <a:srgbClr val="000000">
                      <a:alpha val="43137"/>
                    </a:srgbClr>
                  </a:outerShdw>
                </a:effectLst>
              </a:rPr>
              <a:t>programs for  </a:t>
            </a:r>
            <a:r>
              <a:rPr lang="en-US" sz="2400" b="1" dirty="0">
                <a:effectLst>
                  <a:outerShdw blurRad="38100" dist="38100" dir="2700000" algn="tl">
                    <a:srgbClr val="000000">
                      <a:alpha val="43137"/>
                    </a:srgbClr>
                  </a:outerShdw>
                </a:effectLst>
              </a:rPr>
              <a:t>community </a:t>
            </a:r>
            <a:endParaRPr lang="en-US" sz="2400" b="1" dirty="0" smtClean="0">
              <a:effectLst>
                <a:outerShdw blurRad="38100" dist="38100" dir="2700000" algn="tl">
                  <a:srgbClr val="000000">
                    <a:alpha val="43137"/>
                  </a:srgbClr>
                </a:outerShdw>
              </a:effectLst>
            </a:endParaRPr>
          </a:p>
          <a:p>
            <a:pPr marL="58738">
              <a:defRPr/>
            </a:pPr>
            <a:r>
              <a:rPr lang="en-US" sz="2400" b="1" dirty="0" smtClean="0">
                <a:effectLst>
                  <a:outerShdw blurRad="38100" dist="38100" dir="2700000" algn="tl">
                    <a:srgbClr val="000000">
                      <a:alpha val="43137"/>
                    </a:srgbClr>
                  </a:outerShdw>
                </a:effectLst>
              </a:rPr>
              <a:t>groups  </a:t>
            </a:r>
            <a:endParaRPr lang="en-US" sz="2400" b="1" dirty="0">
              <a:effectLst>
                <a:outerShdw blurRad="38100" dist="38100" dir="2700000" algn="tl">
                  <a:srgbClr val="000000">
                    <a:alpha val="43137"/>
                  </a:srgbClr>
                </a:outerShdw>
              </a:effectLst>
            </a:endParaRPr>
          </a:p>
          <a:p>
            <a:pPr eaLnBrk="1" hangingPunct="1">
              <a:spcBef>
                <a:spcPct val="50000"/>
              </a:spcBef>
              <a:defRPr/>
            </a:pPr>
            <a:endParaRPr lang="en-US" sz="2800" b="1" dirty="0">
              <a:solidFill>
                <a:srgbClr val="000000"/>
              </a:solidFill>
              <a:effectLst>
                <a:outerShdw blurRad="38100" dist="38100" dir="2700000" algn="tl">
                  <a:srgbClr val="FFFFFF"/>
                </a:outerShdw>
              </a:effectLst>
            </a:endParaRPr>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D48F5CC8-A57F-492F-9BAD-7FC9923AC549}" type="slidenum">
              <a:rPr lang="en-US"/>
              <a:pPr>
                <a:defRPr/>
              </a:pPr>
              <a:t>16</a:t>
            </a:fld>
            <a:endParaRPr lang="en-US" dirty="0"/>
          </a:p>
        </p:txBody>
      </p:sp>
      <p:pic>
        <p:nvPicPr>
          <p:cNvPr id="20483" name="Picture 4" descr="Christina_land 72"/>
          <p:cNvPicPr>
            <a:picLocks noChangeAspect="1" noChangeArrowheads="1"/>
          </p:cNvPicPr>
          <p:nvPr/>
        </p:nvPicPr>
        <p:blipFill>
          <a:blip r:embed="rId2" cstate="print">
            <a:lum bright="-8000" contrast="-6000"/>
          </a:blip>
          <a:srcRect/>
          <a:stretch>
            <a:fillRect/>
          </a:stretch>
        </p:blipFill>
        <p:spPr bwMode="auto">
          <a:xfrm>
            <a:off x="0" y="0"/>
            <a:ext cx="9144000" cy="6858000"/>
          </a:xfrm>
          <a:prstGeom prst="rect">
            <a:avLst/>
          </a:prstGeom>
          <a:noFill/>
          <a:ln w="9525">
            <a:noFill/>
            <a:miter lim="800000"/>
            <a:headEnd/>
            <a:tailEnd/>
          </a:ln>
        </p:spPr>
      </p:pic>
      <p:sp>
        <p:nvSpPr>
          <p:cNvPr id="12293" name="Text Box 5"/>
          <p:cNvSpPr txBox="1">
            <a:spLocks noChangeArrowheads="1"/>
          </p:cNvSpPr>
          <p:nvPr/>
        </p:nvSpPr>
        <p:spPr bwMode="auto">
          <a:xfrm>
            <a:off x="550863" y="4884738"/>
            <a:ext cx="4343400" cy="1231106"/>
          </a:xfrm>
          <a:prstGeom prst="rect">
            <a:avLst/>
          </a:prstGeom>
          <a:noFill/>
          <a:ln w="9525">
            <a:noFill/>
            <a:miter lim="800000"/>
            <a:headEnd/>
            <a:tailEnd/>
          </a:ln>
          <a:effectLst/>
        </p:spPr>
        <p:txBody>
          <a:bodyPr>
            <a:spAutoFit/>
          </a:bodyPr>
          <a:lstStyle/>
          <a:p>
            <a:pPr algn="ctr" eaLnBrk="1" hangingPunct="1">
              <a:spcBef>
                <a:spcPct val="50000"/>
              </a:spcBef>
              <a:defRPr/>
            </a:pPr>
            <a:r>
              <a:rPr lang="en-US" sz="2000" b="1" dirty="0">
                <a:effectLst>
                  <a:outerShdw blurRad="38100" dist="38100" dir="2700000" algn="tl">
                    <a:srgbClr val="000000"/>
                  </a:outerShdw>
                </a:effectLst>
                <a:latin typeface="Bookman Old Style" pitchFamily="18" charset="0"/>
              </a:rPr>
              <a:t>“The giving of oneself is just the ultimate way of saying thank you for being created.”</a:t>
            </a:r>
          </a:p>
          <a:p>
            <a:pPr algn="ctr">
              <a:defRPr/>
            </a:pPr>
            <a:endParaRPr lang="en-US" sz="1400" b="1" dirty="0">
              <a:latin typeface="Erie" pitchFamily="34" charset="0"/>
            </a:endParaRPr>
          </a:p>
        </p:txBody>
      </p:sp>
      <p:sp>
        <p:nvSpPr>
          <p:cNvPr id="12294" name="Text Box 6"/>
          <p:cNvSpPr txBox="1">
            <a:spLocks noChangeArrowheads="1"/>
          </p:cNvSpPr>
          <p:nvPr/>
        </p:nvSpPr>
        <p:spPr bwMode="auto">
          <a:xfrm>
            <a:off x="5195888" y="377825"/>
            <a:ext cx="3948112" cy="5109091"/>
          </a:xfrm>
          <a:prstGeom prst="rect">
            <a:avLst/>
          </a:prstGeom>
          <a:noFill/>
          <a:ln w="9525">
            <a:noFill/>
            <a:miter lim="800000"/>
            <a:headEnd/>
            <a:tailEnd/>
          </a:ln>
          <a:effectLst/>
        </p:spPr>
        <p:txBody>
          <a:bodyPr>
            <a:spAutoFit/>
          </a:bodyPr>
          <a:lstStyle/>
          <a:p>
            <a:pPr eaLnBrk="1" hangingPunct="1">
              <a:spcBef>
                <a:spcPct val="50000"/>
              </a:spcBef>
              <a:defRPr/>
            </a:pPr>
            <a:r>
              <a:rPr lang="en-US" sz="3200" b="1" dirty="0" smtClean="0">
                <a:effectLst>
                  <a:outerShdw blurRad="38100" dist="38100" dir="2700000" algn="tl">
                    <a:srgbClr val="000000"/>
                  </a:outerShdw>
                </a:effectLst>
              </a:rPr>
              <a:t>Outcomes:</a:t>
            </a:r>
          </a:p>
          <a:p>
            <a:pPr eaLnBrk="1" hangingPunct="1">
              <a:spcBef>
                <a:spcPct val="50000"/>
              </a:spcBef>
              <a:defRPr/>
            </a:pPr>
            <a:endParaRPr lang="en-US" sz="2800" b="1" dirty="0" smtClean="0">
              <a:effectLst>
                <a:outerShdw blurRad="38100" dist="38100" dir="2700000" algn="tl">
                  <a:srgbClr val="000000"/>
                </a:outerShdw>
              </a:effectLst>
            </a:endParaRPr>
          </a:p>
          <a:p>
            <a:pPr eaLnBrk="1" hangingPunct="1">
              <a:spcBef>
                <a:spcPts val="0"/>
              </a:spcBef>
              <a:buFont typeface="Arial" pitchFamily="34" charset="0"/>
              <a:buChar char="•"/>
              <a:defRPr/>
            </a:pPr>
            <a:r>
              <a:rPr lang="en-US" sz="2800" b="1" dirty="0" smtClean="0">
                <a:effectLst>
                  <a:outerShdw blurRad="38100" dist="38100" dir="2700000" algn="tl">
                    <a:srgbClr val="000000"/>
                  </a:outerShdw>
                </a:effectLst>
              </a:rPr>
              <a:t> Changes in </a:t>
            </a:r>
            <a:r>
              <a:rPr lang="en-US" sz="2800" b="1" dirty="0" smtClean="0">
                <a:effectLst>
                  <a:outerShdw blurRad="38100" dist="38100" dir="2700000" algn="tl">
                    <a:srgbClr val="000000"/>
                  </a:outerShdw>
                </a:effectLst>
              </a:rPr>
              <a:t> deceased donation</a:t>
            </a:r>
            <a:endParaRPr lang="en-US" sz="2800" b="1" dirty="0" smtClean="0">
              <a:effectLst>
                <a:outerShdw blurRad="38100" dist="38100" dir="2700000" algn="tl">
                  <a:srgbClr val="000000"/>
                </a:outerShdw>
              </a:effectLst>
            </a:endParaRPr>
          </a:p>
          <a:p>
            <a:pPr eaLnBrk="1" hangingPunct="1">
              <a:spcBef>
                <a:spcPts val="0"/>
              </a:spcBef>
              <a:defRPr/>
            </a:pPr>
            <a:r>
              <a:rPr lang="en-US" sz="2800" b="1" dirty="0" smtClean="0">
                <a:effectLst>
                  <a:outerShdw blurRad="38100" dist="38100" dir="2700000" algn="tl">
                    <a:srgbClr val="000000"/>
                  </a:outerShdw>
                </a:effectLst>
              </a:rPr>
              <a:t>   intention</a:t>
            </a:r>
          </a:p>
          <a:p>
            <a:pPr eaLnBrk="1" hangingPunct="1">
              <a:spcBef>
                <a:spcPts val="0"/>
              </a:spcBef>
              <a:defRPr/>
            </a:pPr>
            <a:endParaRPr lang="en-US" sz="2800" b="1" dirty="0" smtClean="0">
              <a:effectLst>
                <a:outerShdw blurRad="38100" dist="38100" dir="2700000" algn="tl">
                  <a:srgbClr val="000000"/>
                </a:outerShdw>
              </a:effectLst>
            </a:endParaRPr>
          </a:p>
          <a:p>
            <a:pPr eaLnBrk="1" hangingPunct="1">
              <a:spcBef>
                <a:spcPts val="0"/>
              </a:spcBef>
              <a:buFont typeface="Arial" pitchFamily="34" charset="0"/>
              <a:buChar char="•"/>
              <a:defRPr/>
            </a:pPr>
            <a:r>
              <a:rPr lang="en-US" sz="2800" b="1" dirty="0" smtClean="0">
                <a:effectLst>
                  <a:outerShdw blurRad="38100" dist="38100" dir="2700000" algn="tl">
                    <a:srgbClr val="000000"/>
                  </a:outerShdw>
                </a:effectLst>
              </a:rPr>
              <a:t> Registration as a </a:t>
            </a:r>
          </a:p>
          <a:p>
            <a:pPr eaLnBrk="1" hangingPunct="1">
              <a:spcBef>
                <a:spcPts val="0"/>
              </a:spcBef>
              <a:defRPr/>
            </a:pPr>
            <a:r>
              <a:rPr lang="en-US" sz="2800" b="1" dirty="0" smtClean="0">
                <a:effectLst>
                  <a:outerShdw blurRad="38100" dist="38100" dir="2700000" algn="tl">
                    <a:srgbClr val="000000"/>
                  </a:outerShdw>
                </a:effectLst>
              </a:rPr>
              <a:t>  </a:t>
            </a:r>
            <a:r>
              <a:rPr lang="en-US" sz="2800" b="1" dirty="0" smtClean="0">
                <a:effectLst>
                  <a:outerShdw blurRad="38100" dist="38100" dir="2700000" algn="tl">
                    <a:srgbClr val="000000"/>
                  </a:outerShdw>
                </a:effectLst>
              </a:rPr>
              <a:t>deceased donor</a:t>
            </a:r>
            <a:endParaRPr lang="en-US" sz="2800" b="1" dirty="0" smtClean="0">
              <a:effectLst>
                <a:outerShdw blurRad="38100" dist="38100" dir="2700000" algn="tl">
                  <a:srgbClr val="000000"/>
                </a:outerShdw>
              </a:effectLst>
            </a:endParaRPr>
          </a:p>
          <a:p>
            <a:pPr eaLnBrk="1" hangingPunct="1">
              <a:spcBef>
                <a:spcPts val="0"/>
              </a:spcBef>
              <a:defRPr/>
            </a:pPr>
            <a:endParaRPr lang="en-US" sz="2800" b="1" dirty="0" smtClean="0">
              <a:effectLst>
                <a:outerShdw blurRad="38100" dist="38100" dir="2700000" algn="tl">
                  <a:srgbClr val="000000"/>
                </a:outerShdw>
              </a:effectLst>
            </a:endParaRPr>
          </a:p>
          <a:p>
            <a:pPr eaLnBrk="1" hangingPunct="1">
              <a:spcBef>
                <a:spcPts val="0"/>
              </a:spcBef>
              <a:buFont typeface="Arial" pitchFamily="34" charset="0"/>
              <a:buChar char="•"/>
              <a:defRPr/>
            </a:pPr>
            <a:r>
              <a:rPr lang="en-US" sz="2800" b="1" dirty="0" smtClean="0">
                <a:effectLst>
                  <a:outerShdw blurRad="38100" dist="38100" dir="2700000" algn="tl">
                    <a:srgbClr val="000000"/>
                  </a:outerShdw>
                </a:effectLst>
              </a:rPr>
              <a:t> Conversations with</a:t>
            </a:r>
          </a:p>
          <a:p>
            <a:pPr eaLnBrk="1" hangingPunct="1">
              <a:spcBef>
                <a:spcPts val="0"/>
              </a:spcBef>
              <a:defRPr/>
            </a:pPr>
            <a:r>
              <a:rPr lang="en-US" sz="2800" b="1" dirty="0" smtClean="0">
                <a:effectLst>
                  <a:outerShdw blurRad="38100" dist="38100" dir="2700000" algn="tl">
                    <a:srgbClr val="000000"/>
                  </a:outerShdw>
                </a:effectLst>
              </a:rPr>
              <a:t>  family </a:t>
            </a:r>
            <a:r>
              <a:rPr lang="en-US" sz="2800" b="1" dirty="0" smtClean="0">
                <a:effectLst>
                  <a:outerShdw blurRad="38100" dist="38100" dir="2700000" algn="tl">
                    <a:srgbClr val="000000"/>
                  </a:outerShdw>
                </a:effectLst>
              </a:rPr>
              <a:t>members</a:t>
            </a:r>
          </a:p>
        </p:txBody>
      </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D48F5CC8-A57F-492F-9BAD-7FC9923AC549}" type="slidenum">
              <a:rPr lang="en-US"/>
              <a:pPr>
                <a:defRPr/>
              </a:pPr>
              <a:t>17</a:t>
            </a:fld>
            <a:endParaRPr lang="en-US" dirty="0"/>
          </a:p>
        </p:txBody>
      </p:sp>
      <p:pic>
        <p:nvPicPr>
          <p:cNvPr id="20483" name="Picture 4" descr="Christina_land 72"/>
          <p:cNvPicPr>
            <a:picLocks noChangeAspect="1" noChangeArrowheads="1"/>
          </p:cNvPicPr>
          <p:nvPr/>
        </p:nvPicPr>
        <p:blipFill>
          <a:blip r:embed="rId2" cstate="print">
            <a:lum bright="-8000" contrast="-6000"/>
          </a:blip>
          <a:srcRect/>
          <a:stretch>
            <a:fillRect/>
          </a:stretch>
        </p:blipFill>
        <p:spPr bwMode="auto">
          <a:xfrm>
            <a:off x="0" y="0"/>
            <a:ext cx="9144000" cy="6858000"/>
          </a:xfrm>
          <a:prstGeom prst="rect">
            <a:avLst/>
          </a:prstGeom>
          <a:noFill/>
          <a:ln w="9525">
            <a:noFill/>
            <a:miter lim="800000"/>
            <a:headEnd/>
            <a:tailEnd/>
          </a:ln>
        </p:spPr>
      </p:pic>
      <p:sp>
        <p:nvSpPr>
          <p:cNvPr id="12293" name="Text Box 5"/>
          <p:cNvSpPr txBox="1">
            <a:spLocks noChangeArrowheads="1"/>
          </p:cNvSpPr>
          <p:nvPr/>
        </p:nvSpPr>
        <p:spPr bwMode="auto">
          <a:xfrm>
            <a:off x="319314" y="4884738"/>
            <a:ext cx="5065486" cy="1015663"/>
          </a:xfrm>
          <a:prstGeom prst="rect">
            <a:avLst/>
          </a:prstGeom>
          <a:noFill/>
          <a:ln w="9525">
            <a:noFill/>
            <a:miter lim="800000"/>
            <a:headEnd/>
            <a:tailEnd/>
          </a:ln>
          <a:effectLst/>
        </p:spPr>
        <p:txBody>
          <a:bodyPr wrap="square">
            <a:spAutoFit/>
          </a:bodyPr>
          <a:lstStyle/>
          <a:p>
            <a:pPr algn="ctr">
              <a:defRPr/>
            </a:pPr>
            <a:r>
              <a:rPr lang="en-US" sz="2000" b="1" dirty="0" smtClean="0">
                <a:latin typeface="Bookman Old Style" pitchFamily="18" charset="0"/>
              </a:rPr>
              <a:t>Cornea </a:t>
            </a:r>
            <a:r>
              <a:rPr lang="en-US" sz="2000" b="1" dirty="0">
                <a:latin typeface="Bookman Old Style" pitchFamily="18" charset="0"/>
              </a:rPr>
              <a:t>Transplant Recipient, Christine Janis, Oglala Lakota </a:t>
            </a:r>
            <a:endParaRPr lang="en-US" sz="2000" b="1" dirty="0" smtClean="0">
              <a:latin typeface="Bookman Old Style" pitchFamily="18" charset="0"/>
            </a:endParaRPr>
          </a:p>
          <a:p>
            <a:pPr algn="ctr">
              <a:defRPr/>
            </a:pPr>
            <a:r>
              <a:rPr lang="en-US" sz="2000" b="1" dirty="0" smtClean="0">
                <a:latin typeface="Bookman Old Style" pitchFamily="18" charset="0"/>
              </a:rPr>
              <a:t>Sioux Tribe</a:t>
            </a:r>
            <a:endParaRPr lang="en-US" sz="2000" b="1" dirty="0">
              <a:latin typeface="Bookman Old Style" pitchFamily="18" charset="0"/>
            </a:endParaRPr>
          </a:p>
        </p:txBody>
      </p:sp>
      <p:sp>
        <p:nvSpPr>
          <p:cNvPr id="12294" name="Text Box 6"/>
          <p:cNvSpPr txBox="1">
            <a:spLocks noChangeArrowheads="1"/>
          </p:cNvSpPr>
          <p:nvPr/>
        </p:nvSpPr>
        <p:spPr bwMode="auto">
          <a:xfrm>
            <a:off x="5195888" y="377825"/>
            <a:ext cx="3948112" cy="5109091"/>
          </a:xfrm>
          <a:prstGeom prst="rect">
            <a:avLst/>
          </a:prstGeom>
          <a:noFill/>
          <a:ln w="9525">
            <a:noFill/>
            <a:miter lim="800000"/>
            <a:headEnd/>
            <a:tailEnd/>
          </a:ln>
          <a:effectLst/>
        </p:spPr>
        <p:txBody>
          <a:bodyPr>
            <a:spAutoFit/>
          </a:bodyPr>
          <a:lstStyle/>
          <a:p>
            <a:pPr marL="173038" indent="-173038" eaLnBrk="1" hangingPunct="1">
              <a:spcBef>
                <a:spcPct val="50000"/>
              </a:spcBef>
              <a:defRPr/>
            </a:pPr>
            <a:r>
              <a:rPr lang="en-US" sz="3200" b="1" dirty="0" smtClean="0">
                <a:effectLst>
                  <a:outerShdw blurRad="38100" dist="38100" dir="2700000" algn="tl">
                    <a:srgbClr val="000000"/>
                  </a:outerShdw>
                </a:effectLst>
              </a:rPr>
              <a:t>Ethical Challenges</a:t>
            </a:r>
            <a:r>
              <a:rPr lang="en-US" sz="3200" b="1" dirty="0" smtClean="0">
                <a:effectLst>
                  <a:outerShdw blurRad="38100" dist="38100" dir="2700000" algn="tl">
                    <a:srgbClr val="000000"/>
                  </a:outerShdw>
                </a:effectLst>
              </a:rPr>
              <a:t>:</a:t>
            </a:r>
          </a:p>
          <a:p>
            <a:pPr marL="173038" indent="-173038" eaLnBrk="1" hangingPunct="1">
              <a:spcBef>
                <a:spcPct val="50000"/>
              </a:spcBef>
              <a:buFontTx/>
              <a:buChar char="•"/>
              <a:defRPr/>
            </a:pPr>
            <a:r>
              <a:rPr lang="en-US" sz="2800" b="1" dirty="0" smtClean="0">
                <a:effectLst>
                  <a:outerShdw blurRad="38100" dist="38100" dir="2700000" algn="tl">
                    <a:srgbClr val="000000"/>
                  </a:outerShdw>
                </a:effectLst>
              </a:rPr>
              <a:t>Messages about donation</a:t>
            </a:r>
            <a:endParaRPr lang="en-US" sz="2800" b="1" dirty="0" smtClean="0">
              <a:effectLst>
                <a:outerShdw blurRad="38100" dist="38100" dir="2700000" algn="tl">
                  <a:srgbClr val="000000"/>
                </a:outerShdw>
              </a:effectLst>
            </a:endParaRPr>
          </a:p>
          <a:p>
            <a:pPr marL="173038" indent="-173038" eaLnBrk="1" hangingPunct="1">
              <a:spcBef>
                <a:spcPct val="50000"/>
              </a:spcBef>
              <a:buFontTx/>
              <a:buChar char="•"/>
              <a:defRPr/>
            </a:pPr>
            <a:r>
              <a:rPr lang="en-US" sz="2800" b="1" dirty="0" smtClean="0">
                <a:effectLst>
                  <a:outerShdw blurRad="38100" dist="38100" dir="2700000" algn="tl">
                    <a:srgbClr val="000000"/>
                  </a:outerShdw>
                </a:effectLst>
              </a:rPr>
              <a:t>Organ donor messengers</a:t>
            </a:r>
          </a:p>
          <a:p>
            <a:pPr marL="173038" indent="-173038" eaLnBrk="1" hangingPunct="1">
              <a:spcBef>
                <a:spcPct val="50000"/>
              </a:spcBef>
              <a:buFontTx/>
              <a:buChar char="•"/>
              <a:defRPr/>
            </a:pPr>
            <a:r>
              <a:rPr lang="en-US" sz="2800" b="1" dirty="0" smtClean="0">
                <a:effectLst>
                  <a:outerShdw blurRad="38100" dist="38100" dir="2700000" algn="tl">
                    <a:srgbClr val="000000"/>
                  </a:outerShdw>
                </a:effectLst>
              </a:rPr>
              <a:t>Joining a registry without a driver’s license</a:t>
            </a:r>
            <a:endParaRPr lang="en-US" sz="2800" b="1" dirty="0" smtClean="0">
              <a:effectLst>
                <a:outerShdw blurRad="38100" dist="38100" dir="2700000" algn="tl">
                  <a:srgbClr val="000000"/>
                </a:outerShdw>
              </a:effectLst>
            </a:endParaRPr>
          </a:p>
          <a:p>
            <a:pPr marL="173038" indent="-173038">
              <a:buFontTx/>
              <a:buChar char="•"/>
              <a:defRPr/>
            </a:pPr>
            <a:endParaRPr lang="en-US" sz="2800" b="1" dirty="0" smtClean="0">
              <a:effectLst>
                <a:outerShdw blurRad="38100" dist="38100" dir="2700000" algn="tl">
                  <a:srgbClr val="000000"/>
                </a:outerShdw>
              </a:effectLst>
            </a:endParaRPr>
          </a:p>
          <a:p>
            <a:pPr marL="173038" indent="-173038">
              <a:defRPr/>
            </a:pPr>
            <a:endParaRPr lang="en-US" sz="2800" b="1" dirty="0">
              <a:effectLst>
                <a:outerShdw blurRad="38100" dist="38100" dir="2700000" algn="tl">
                  <a:srgbClr val="000000"/>
                </a:outerShdw>
              </a:effectLst>
            </a:endParaRPr>
          </a:p>
        </p:txBody>
      </p:sp>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homepage.jpg"/>
          <p:cNvPicPr>
            <a:picLocks noChangeAspect="1"/>
          </p:cNvPicPr>
          <p:nvPr/>
        </p:nvPicPr>
        <p:blipFill>
          <a:blip r:embed="rId2" cstate="screen"/>
          <a:stretch>
            <a:fillRect/>
          </a:stretch>
        </p:blipFill>
        <p:spPr>
          <a:xfrm>
            <a:off x="0" y="0"/>
            <a:ext cx="9144000" cy="2743200"/>
          </a:xfrm>
          <a:prstGeom prst="rect">
            <a:avLst/>
          </a:prstGeom>
        </p:spPr>
      </p:pic>
      <p:sp>
        <p:nvSpPr>
          <p:cNvPr id="6" name="Slide Number Placeholder 3"/>
          <p:cNvSpPr>
            <a:spLocks noGrp="1"/>
          </p:cNvSpPr>
          <p:nvPr>
            <p:ph type="sldNum" sz="quarter" idx="12"/>
          </p:nvPr>
        </p:nvSpPr>
        <p:spPr/>
        <p:txBody>
          <a:bodyPr/>
          <a:lstStyle/>
          <a:p>
            <a:pPr>
              <a:defRPr/>
            </a:pPr>
            <a:fld id="{1150E9AF-B545-430A-96DA-E68387A0C05A}" type="slidenum">
              <a:rPr lang="en-US"/>
              <a:pPr>
                <a:defRPr/>
              </a:pPr>
              <a:t>18</a:t>
            </a:fld>
            <a:endParaRPr lang="en-US" dirty="0"/>
          </a:p>
        </p:txBody>
      </p:sp>
      <p:sp>
        <p:nvSpPr>
          <p:cNvPr id="38915" name="Text Box 3"/>
          <p:cNvSpPr txBox="1">
            <a:spLocks noChangeArrowheads="1"/>
          </p:cNvSpPr>
          <p:nvPr/>
        </p:nvSpPr>
        <p:spPr bwMode="auto">
          <a:xfrm>
            <a:off x="377371" y="522288"/>
            <a:ext cx="8309430" cy="6555641"/>
          </a:xfrm>
          <a:prstGeom prst="rect">
            <a:avLst/>
          </a:prstGeom>
          <a:noFill/>
          <a:ln w="9525">
            <a:noFill/>
            <a:miter lim="800000"/>
            <a:headEnd/>
            <a:tailEnd/>
          </a:ln>
          <a:effectLst/>
        </p:spPr>
        <p:txBody>
          <a:bodyPr wrap="square">
            <a:spAutoFit/>
          </a:bodyPr>
          <a:lstStyle/>
          <a:p>
            <a:pPr marL="173038" indent="-173038" eaLnBrk="1" hangingPunct="1">
              <a:spcBef>
                <a:spcPct val="50000"/>
              </a:spcBef>
              <a:defRPr/>
            </a:pPr>
            <a:endParaRPr lang="en-US" sz="3200" b="1" dirty="0" smtClean="0">
              <a:solidFill>
                <a:srgbClr val="FFFF66"/>
              </a:solidFill>
              <a:effectLst>
                <a:outerShdw blurRad="38100" dist="38100" dir="2700000" algn="tl">
                  <a:srgbClr val="000000"/>
                </a:outerShdw>
              </a:effectLst>
            </a:endParaRPr>
          </a:p>
          <a:p>
            <a:pPr marL="173038" indent="-173038" eaLnBrk="1" hangingPunct="1">
              <a:spcBef>
                <a:spcPct val="50000"/>
              </a:spcBef>
              <a:defRPr/>
            </a:pPr>
            <a:endParaRPr lang="en-US" sz="3200" b="1" dirty="0" smtClean="0">
              <a:solidFill>
                <a:srgbClr val="FFFF66"/>
              </a:solidFill>
              <a:effectLst>
                <a:outerShdw blurRad="38100" dist="38100" dir="2700000" algn="tl">
                  <a:srgbClr val="000000"/>
                </a:outerShdw>
              </a:effectLst>
            </a:endParaRPr>
          </a:p>
          <a:p>
            <a:pPr marL="173038" indent="-173038" eaLnBrk="1" hangingPunct="1">
              <a:spcBef>
                <a:spcPct val="50000"/>
              </a:spcBef>
              <a:defRPr/>
            </a:pPr>
            <a:endParaRPr lang="en-US" sz="3200" b="1" dirty="0" smtClean="0">
              <a:solidFill>
                <a:srgbClr val="FFFF66"/>
              </a:solidFill>
              <a:effectLst>
                <a:outerShdw blurRad="38100" dist="38100" dir="2700000" algn="tl">
                  <a:srgbClr val="000000"/>
                </a:outerShdw>
              </a:effectLst>
            </a:endParaRPr>
          </a:p>
          <a:p>
            <a:pPr marL="173038" indent="-173038" eaLnBrk="1" hangingPunct="1">
              <a:spcBef>
                <a:spcPct val="50000"/>
              </a:spcBef>
              <a:defRPr/>
            </a:pPr>
            <a:endParaRPr lang="en-US" sz="3200" b="1" dirty="0" smtClean="0">
              <a:solidFill>
                <a:srgbClr val="FFFF66"/>
              </a:solidFill>
              <a:effectLst>
                <a:outerShdw blurRad="38100" dist="38100" dir="2700000" algn="tl">
                  <a:srgbClr val="000000"/>
                </a:outerShdw>
              </a:effectLst>
            </a:endParaRPr>
          </a:p>
          <a:p>
            <a:pPr marL="173038" indent="-173038" eaLnBrk="1" hangingPunct="1">
              <a:spcBef>
                <a:spcPct val="50000"/>
              </a:spcBef>
              <a:defRPr/>
            </a:pPr>
            <a:r>
              <a:rPr lang="en-US" sz="3200" b="1" dirty="0" smtClean="0">
                <a:solidFill>
                  <a:srgbClr val="000000"/>
                </a:solidFill>
                <a:effectLst>
                  <a:outerShdw blurRad="25400" dist="12700" dir="600000" algn="tl">
                    <a:schemeClr val="tx1">
                      <a:alpha val="43000"/>
                    </a:schemeClr>
                  </a:outerShdw>
                </a:effectLst>
              </a:rPr>
              <a:t>Tribes </a:t>
            </a:r>
            <a:r>
              <a:rPr lang="en-US" sz="3200" b="1" dirty="0" smtClean="0">
                <a:solidFill>
                  <a:srgbClr val="000000"/>
                </a:solidFill>
                <a:effectLst>
                  <a:outerShdw blurRad="25400" dist="12700" dir="600000" algn="tl">
                    <a:schemeClr val="tx1">
                      <a:alpha val="43000"/>
                    </a:schemeClr>
                  </a:outerShdw>
                </a:effectLst>
              </a:rPr>
              <a:t>Sharing </a:t>
            </a:r>
            <a:r>
              <a:rPr lang="en-US" sz="3200" b="1" dirty="0" smtClean="0">
                <a:solidFill>
                  <a:srgbClr val="000000"/>
                </a:solidFill>
                <a:effectLst>
                  <a:outerShdw blurRad="25400" dist="12700" dir="600000" algn="tl">
                    <a:schemeClr val="tx1">
                      <a:alpha val="43000"/>
                    </a:schemeClr>
                  </a:outerShdw>
                </a:effectLst>
              </a:rPr>
              <a:t>Life: </a:t>
            </a:r>
          </a:p>
          <a:p>
            <a:pPr marL="173038" indent="-173038" eaLnBrk="1" hangingPunct="1">
              <a:spcBef>
                <a:spcPct val="50000"/>
              </a:spcBef>
              <a:defRPr/>
            </a:pPr>
            <a:r>
              <a:rPr lang="en-US" sz="3200" b="1" dirty="0" smtClean="0">
                <a:solidFill>
                  <a:srgbClr val="000000"/>
                </a:solidFill>
                <a:effectLst>
                  <a:outerShdw blurRad="25400" dist="12700" dir="600000" algn="tl">
                    <a:schemeClr val="tx1">
                      <a:alpha val="43000"/>
                    </a:schemeClr>
                  </a:outerShdw>
                </a:effectLst>
              </a:rPr>
              <a:t>Web and classroom based education about deceased donation for Tribal College and University Students</a:t>
            </a:r>
            <a:endParaRPr lang="en-US" sz="3200" b="1" dirty="0" smtClean="0">
              <a:solidFill>
                <a:srgbClr val="000000"/>
              </a:solidFill>
              <a:effectLst>
                <a:outerShdw blurRad="25400" dist="12700" dir="600000" algn="tl">
                  <a:schemeClr val="tx1">
                    <a:alpha val="43000"/>
                  </a:schemeClr>
                </a:outerShdw>
              </a:effectLst>
            </a:endParaRPr>
          </a:p>
          <a:p>
            <a:pPr marL="173038" indent="-173038" algn="ctr" eaLnBrk="1" hangingPunct="1">
              <a:spcBef>
                <a:spcPct val="50000"/>
              </a:spcBef>
              <a:defRPr/>
            </a:pPr>
            <a:r>
              <a:rPr lang="en-US" sz="3200" dirty="0" smtClean="0">
                <a:solidFill>
                  <a:srgbClr val="000000"/>
                </a:solidFill>
                <a:effectLst>
                  <a:outerShdw blurRad="38100" dist="38100" dir="2700000" algn="tl">
                    <a:srgbClr val="000000">
                      <a:alpha val="43137"/>
                    </a:srgbClr>
                  </a:outerShdw>
                </a:effectLst>
              </a:rPr>
              <a:t>           </a:t>
            </a:r>
            <a:endParaRPr lang="en-US" sz="3200" b="1" dirty="0">
              <a:solidFill>
                <a:srgbClr val="FFFF66"/>
              </a:solidFill>
              <a:effectLst>
                <a:outerShdw blurRad="38100" dist="38100" dir="2700000" algn="tl">
                  <a:srgbClr val="000000"/>
                </a:outerShdw>
              </a:effectLst>
            </a:endParaRPr>
          </a:p>
          <a:p>
            <a:pPr marL="173038" indent="-173038" algn="r" eaLnBrk="1" hangingPunct="1">
              <a:spcBef>
                <a:spcPct val="50000"/>
              </a:spcBef>
              <a:defRPr/>
            </a:pPr>
            <a:endParaRPr lang="en-US" sz="2400" b="1" dirty="0">
              <a:solidFill>
                <a:schemeClr val="bg1"/>
              </a:solidFill>
              <a:effectLst>
                <a:outerShdw blurRad="38100" dist="38100" dir="2700000" algn="tl">
                  <a:srgbClr val="000000"/>
                </a:outerShdw>
              </a:effectLst>
            </a:endParaRPr>
          </a:p>
        </p:txBody>
      </p:sp>
      <p:sp>
        <p:nvSpPr>
          <p:cNvPr id="21510" name="Text Box 5"/>
          <p:cNvSpPr txBox="1">
            <a:spLocks noChangeArrowheads="1"/>
          </p:cNvSpPr>
          <p:nvPr/>
        </p:nvSpPr>
        <p:spPr bwMode="auto">
          <a:xfrm>
            <a:off x="8594725" y="5980113"/>
            <a:ext cx="438150" cy="366712"/>
          </a:xfrm>
          <a:prstGeom prst="rect">
            <a:avLst/>
          </a:prstGeom>
          <a:noFill/>
          <a:ln w="9525">
            <a:noFill/>
            <a:miter lim="800000"/>
            <a:headEnd/>
            <a:tailEnd/>
          </a:ln>
        </p:spPr>
        <p:txBody>
          <a:bodyPr wrap="none">
            <a:spAutoFit/>
          </a:bodyPr>
          <a:lstStyle/>
          <a:p>
            <a:pPr eaLnBrk="1" hangingPunct="1"/>
            <a:r>
              <a:rPr lang="en-US" dirty="0"/>
              <a:t>15</a:t>
            </a:r>
          </a:p>
        </p:txBody>
      </p:sp>
    </p:spTree>
  </p:cSld>
  <p:clrMapOvr>
    <a:masterClrMapping/>
  </p:clrMapOvr>
  <p:transition>
    <p:zo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ome_background2.jpg"/>
          <p:cNvPicPr>
            <a:picLocks noChangeAspect="1"/>
          </p:cNvPicPr>
          <p:nvPr/>
        </p:nvPicPr>
        <p:blipFill>
          <a:blip r:embed="rId3" cstate="screen"/>
          <a:stretch>
            <a:fillRect/>
          </a:stretch>
        </p:blipFill>
        <p:spPr>
          <a:xfrm>
            <a:off x="0" y="1"/>
            <a:ext cx="9144000" cy="6858000"/>
          </a:xfrm>
          <a:prstGeom prst="rect">
            <a:avLst/>
          </a:prstGeom>
        </p:spPr>
      </p:pic>
      <p:grpSp>
        <p:nvGrpSpPr>
          <p:cNvPr id="2" name="Group 4"/>
          <p:cNvGrpSpPr>
            <a:grpSpLocks noChangeAspect="1"/>
          </p:cNvGrpSpPr>
          <p:nvPr/>
        </p:nvGrpSpPr>
        <p:grpSpPr bwMode="auto">
          <a:xfrm>
            <a:off x="4713889" y="461964"/>
            <a:ext cx="3802063" cy="5827713"/>
            <a:chOff x="1728" y="288"/>
            <a:chExt cx="2395" cy="3671"/>
          </a:xfrm>
        </p:grpSpPr>
        <p:sp>
          <p:nvSpPr>
            <p:cNvPr id="55298" name="AutoShape 3"/>
            <p:cNvSpPr>
              <a:spLocks noChangeAspect="1" noChangeArrowheads="1" noTextEdit="1"/>
            </p:cNvSpPr>
            <p:nvPr/>
          </p:nvSpPr>
          <p:spPr bwMode="auto">
            <a:xfrm>
              <a:off x="1728" y="288"/>
              <a:ext cx="2395" cy="3671"/>
            </a:xfrm>
            <a:prstGeom prst="rect">
              <a:avLst/>
            </a:prstGeom>
            <a:noFill/>
            <a:ln w="9525">
              <a:noFill/>
              <a:miter lim="800000"/>
              <a:headEnd/>
              <a:tailEnd/>
            </a:ln>
          </p:spPr>
          <p:txBody>
            <a:bodyPr/>
            <a:lstStyle/>
            <a:p>
              <a:endParaRPr lang="en-US" dirty="0"/>
            </a:p>
          </p:txBody>
        </p:sp>
        <p:pic>
          <p:nvPicPr>
            <p:cNvPr id="55299" name="Picture 5"/>
            <p:cNvPicPr>
              <a:picLocks noChangeAspect="1" noChangeArrowheads="1"/>
            </p:cNvPicPr>
            <p:nvPr/>
          </p:nvPicPr>
          <p:blipFill>
            <a:blip r:embed="rId4" cstate="screen"/>
            <a:srcRect/>
            <a:stretch>
              <a:fillRect/>
            </a:stretch>
          </p:blipFill>
          <p:spPr bwMode="auto">
            <a:xfrm>
              <a:off x="1728" y="288"/>
              <a:ext cx="2396" cy="3672"/>
            </a:xfrm>
            <a:prstGeom prst="rect">
              <a:avLst/>
            </a:prstGeom>
            <a:noFill/>
            <a:ln w="9525">
              <a:noFill/>
              <a:miter lim="800000"/>
              <a:headEnd/>
              <a:tailEnd/>
            </a:ln>
          </p:spPr>
        </p:pic>
      </p:grpSp>
      <p:grpSp>
        <p:nvGrpSpPr>
          <p:cNvPr id="3" name="Group 4"/>
          <p:cNvGrpSpPr>
            <a:grpSpLocks noChangeAspect="1"/>
          </p:cNvGrpSpPr>
          <p:nvPr/>
        </p:nvGrpSpPr>
        <p:grpSpPr bwMode="auto">
          <a:xfrm>
            <a:off x="457200" y="460376"/>
            <a:ext cx="3802063" cy="5827713"/>
            <a:chOff x="1728" y="240"/>
            <a:chExt cx="2395" cy="3671"/>
          </a:xfrm>
        </p:grpSpPr>
        <p:sp>
          <p:nvSpPr>
            <p:cNvPr id="10" name="AutoShape 3"/>
            <p:cNvSpPr>
              <a:spLocks noChangeAspect="1" noChangeArrowheads="1" noTextEdit="1"/>
            </p:cNvSpPr>
            <p:nvPr/>
          </p:nvSpPr>
          <p:spPr bwMode="auto">
            <a:xfrm>
              <a:off x="1728" y="240"/>
              <a:ext cx="2395" cy="3671"/>
            </a:xfrm>
            <a:prstGeom prst="rect">
              <a:avLst/>
            </a:prstGeom>
            <a:noFill/>
            <a:ln w="9525">
              <a:noFill/>
              <a:miter lim="800000"/>
              <a:headEnd/>
              <a:tailEnd/>
            </a:ln>
          </p:spPr>
          <p:txBody>
            <a:bodyPr/>
            <a:lstStyle/>
            <a:p>
              <a:endParaRPr lang="en-US" dirty="0"/>
            </a:p>
          </p:txBody>
        </p:sp>
        <p:pic>
          <p:nvPicPr>
            <p:cNvPr id="11" name="Picture 5"/>
            <p:cNvPicPr>
              <a:picLocks noChangeAspect="1" noChangeArrowheads="1"/>
            </p:cNvPicPr>
            <p:nvPr/>
          </p:nvPicPr>
          <p:blipFill>
            <a:blip r:embed="rId5" cstate="screen"/>
            <a:srcRect/>
            <a:stretch>
              <a:fillRect/>
            </a:stretch>
          </p:blipFill>
          <p:spPr bwMode="auto">
            <a:xfrm>
              <a:off x="1728" y="240"/>
              <a:ext cx="2396" cy="3672"/>
            </a:xfrm>
            <a:prstGeom prst="rect">
              <a:avLst/>
            </a:prstGeom>
            <a:noFill/>
            <a:ln w="9525">
              <a:noFill/>
              <a:miter lim="800000"/>
              <a:headEnd/>
              <a:tailEnd/>
            </a:ln>
          </p:spPr>
        </p:pic>
      </p:gr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04800" y="231494"/>
            <a:ext cx="8636000" cy="7786747"/>
          </a:xfrm>
          <a:prstGeom prst="rect">
            <a:avLst/>
          </a:prstGeom>
          <a:noFill/>
        </p:spPr>
        <p:txBody>
          <a:bodyPr wrap="square" rtlCol="0">
            <a:spAutoFit/>
          </a:bodyPr>
          <a:lstStyle/>
          <a:p>
            <a:pPr algn="ctr"/>
            <a:r>
              <a:rPr lang="en-US" sz="3200" b="1" dirty="0" smtClean="0">
                <a:solidFill>
                  <a:srgbClr val="FFFF00"/>
                </a:solidFill>
                <a:effectLst>
                  <a:outerShdw blurRad="25400" dist="12700" dir="600000" algn="tl">
                    <a:schemeClr val="tx1">
                      <a:alpha val="43000"/>
                    </a:schemeClr>
                  </a:outerShdw>
                </a:effectLst>
              </a:rPr>
              <a:t>Lessons </a:t>
            </a:r>
            <a:r>
              <a:rPr lang="en-US" sz="3200" b="1" dirty="0" smtClean="0">
                <a:solidFill>
                  <a:srgbClr val="FFFF00"/>
                </a:solidFill>
                <a:effectLst>
                  <a:outerShdw blurRad="25400" dist="12700" dir="600000" algn="tl">
                    <a:schemeClr val="tx1">
                      <a:alpha val="43000"/>
                    </a:schemeClr>
                  </a:outerShdw>
                </a:effectLst>
              </a:rPr>
              <a:t>Learned</a:t>
            </a:r>
          </a:p>
          <a:p>
            <a:pPr algn="ctr"/>
            <a:endParaRPr lang="en-US" sz="3200" b="1" dirty="0" smtClean="0">
              <a:solidFill>
                <a:srgbClr val="000000"/>
              </a:solidFill>
              <a:effectLst>
                <a:outerShdw blurRad="25400" dist="12700" dir="600000" algn="tl">
                  <a:schemeClr val="tx1">
                    <a:alpha val="43000"/>
                  </a:schemeClr>
                </a:outerShdw>
              </a:effectLst>
            </a:endParaRPr>
          </a:p>
          <a:p>
            <a:pPr marL="236538" lvl="1" indent="-236538">
              <a:buFont typeface="Arial" pitchFamily="34" charset="0"/>
              <a:buChar char="•"/>
            </a:pPr>
            <a:r>
              <a:rPr lang="en-US" sz="2800" dirty="0" smtClean="0"/>
              <a:t>Community </a:t>
            </a:r>
            <a:r>
              <a:rPr lang="en-US" sz="2800" dirty="0" smtClean="0"/>
              <a:t>advisors are needed to guide the ethical conduct of research and </a:t>
            </a:r>
            <a:r>
              <a:rPr lang="en-US" sz="2800" dirty="0" smtClean="0"/>
              <a:t>education about organ donation.</a:t>
            </a:r>
          </a:p>
          <a:p>
            <a:pPr marL="236538" lvl="1" indent="-236538">
              <a:buFont typeface="Arial" pitchFamily="34" charset="0"/>
              <a:buChar char="•"/>
            </a:pPr>
            <a:r>
              <a:rPr lang="en-US" sz="2800" dirty="0" smtClean="0"/>
              <a:t>Traditional </a:t>
            </a:r>
            <a:r>
              <a:rPr lang="en-US" sz="2800" dirty="0" smtClean="0"/>
              <a:t>beliefs and spirituality are critical components of organ donation education in tribal communities. </a:t>
            </a:r>
            <a:endParaRPr lang="en-US" sz="2800" dirty="0" smtClean="0"/>
          </a:p>
          <a:p>
            <a:pPr marL="236538" lvl="1" indent="-236538">
              <a:buFont typeface="Arial" pitchFamily="34" charset="0"/>
              <a:buChar char="•"/>
            </a:pPr>
            <a:r>
              <a:rPr lang="en-US" sz="2800" dirty="0" smtClean="0"/>
              <a:t>Community </a:t>
            </a:r>
            <a:r>
              <a:rPr lang="en-US" sz="2800" dirty="0" smtClean="0"/>
              <a:t>values of generosity and respect for elders along with the oral tradition of story-telling are essential to include in the development of educational </a:t>
            </a:r>
            <a:r>
              <a:rPr lang="en-US" sz="2800" dirty="0" smtClean="0"/>
              <a:t>messages, </a:t>
            </a:r>
            <a:r>
              <a:rPr lang="en-US" sz="2800" dirty="0" smtClean="0"/>
              <a:t>methods of program delivery, and choice of messenger. </a:t>
            </a:r>
          </a:p>
          <a:p>
            <a:endParaRPr lang="en-US" sz="3200" b="1" dirty="0" smtClean="0">
              <a:solidFill>
                <a:srgbClr val="000000"/>
              </a:solidFill>
            </a:endParaRPr>
          </a:p>
          <a:p>
            <a:endParaRPr lang="en-US" sz="3200" b="1" dirty="0" smtClean="0">
              <a:solidFill>
                <a:srgbClr val="000000"/>
              </a:solidFill>
              <a:effectLst>
                <a:outerShdw blurRad="25400" dist="12700" dir="600000" algn="tl">
                  <a:schemeClr val="tx1">
                    <a:alpha val="43000"/>
                  </a:schemeClr>
                </a:outerShdw>
              </a:effectLst>
            </a:endParaRPr>
          </a:p>
          <a:p>
            <a:endParaRPr lang="en-US" sz="3200" b="1" dirty="0" smtClean="0">
              <a:solidFill>
                <a:srgbClr val="000000"/>
              </a:solidFill>
              <a:effectLst>
                <a:outerShdw blurRad="25400" dist="12700" dir="600000" algn="tl">
                  <a:schemeClr val="tx1">
                    <a:alpha val="43000"/>
                  </a:schemeClr>
                </a:outerShdw>
              </a:effectLst>
            </a:endParaRPr>
          </a:p>
          <a:p>
            <a:endParaRPr lang="en-US" sz="3200"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Ripple">
  <a:themeElements>
    <a:clrScheme name="Ripple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fontScheme name="Rippl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Ripple 1">
        <a:dk1>
          <a:srgbClr val="2B2B85"/>
        </a:dk1>
        <a:lt1>
          <a:srgbClr val="FFFFFF"/>
        </a:lt1>
        <a:dk2>
          <a:srgbClr val="00254A"/>
        </a:dk2>
        <a:lt2>
          <a:srgbClr val="C0C0C0"/>
        </a:lt2>
        <a:accent1>
          <a:srgbClr val="0099FF"/>
        </a:accent1>
        <a:accent2>
          <a:srgbClr val="006699"/>
        </a:accent2>
        <a:accent3>
          <a:srgbClr val="AAACB1"/>
        </a:accent3>
        <a:accent4>
          <a:srgbClr val="DADADA"/>
        </a:accent4>
        <a:accent5>
          <a:srgbClr val="AACAFF"/>
        </a:accent5>
        <a:accent6>
          <a:srgbClr val="005C8A"/>
        </a:accent6>
        <a:hlink>
          <a:srgbClr val="99CCFF"/>
        </a:hlink>
        <a:folHlink>
          <a:srgbClr val="8F8FB5"/>
        </a:folHlink>
      </a:clrScheme>
      <a:clrMap bg1="dk2" tx1="lt1" bg2="dk1" tx2="lt2" accent1="accent1" accent2="accent2" accent3="accent3" accent4="accent4" accent5="accent5" accent6="accent6" hlink="hlink" folHlink="folHlink"/>
    </a:extraClrScheme>
    <a:extraClrScheme>
      <a:clrScheme name="Ripple 2">
        <a:dk1>
          <a:srgbClr val="3B4B5D"/>
        </a:dk1>
        <a:lt1>
          <a:srgbClr val="FFFFFF"/>
        </a:lt1>
        <a:dk2>
          <a:srgbClr val="466886"/>
        </a:dk2>
        <a:lt2>
          <a:srgbClr val="CCECFF"/>
        </a:lt2>
        <a:accent1>
          <a:srgbClr val="6D9D97"/>
        </a:accent1>
        <a:accent2>
          <a:srgbClr val="53718C"/>
        </a:accent2>
        <a:accent3>
          <a:srgbClr val="B0B9C3"/>
        </a:accent3>
        <a:accent4>
          <a:srgbClr val="DADADA"/>
        </a:accent4>
        <a:accent5>
          <a:srgbClr val="BACCC9"/>
        </a:accent5>
        <a:accent6>
          <a:srgbClr val="4A667E"/>
        </a:accent6>
        <a:hlink>
          <a:srgbClr val="99CCFF"/>
        </a:hlink>
        <a:folHlink>
          <a:srgbClr val="A97CF2"/>
        </a:folHlink>
      </a:clrScheme>
      <a:clrMap bg1="dk2" tx1="lt1" bg2="dk1" tx2="lt2" accent1="accent1" accent2="accent2" accent3="accent3" accent4="accent4" accent5="accent5" accent6="accent6" hlink="hlink" folHlink="folHlink"/>
    </a:extraClrScheme>
    <a:extraClrScheme>
      <a:clrScheme name="Ripple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clrMap bg1="dk2" tx1="lt1" bg2="dk1" tx2="lt2" accent1="accent1" accent2="accent2" accent3="accent3" accent4="accent4" accent5="accent5" accent6="accent6" hlink="hlink" folHlink="folHlink"/>
    </a:extraClrScheme>
    <a:extraClrScheme>
      <a:clrScheme name="Ripple 4">
        <a:dk1>
          <a:srgbClr val="9B69FF"/>
        </a:dk1>
        <a:lt1>
          <a:srgbClr val="FFFFFF"/>
        </a:lt1>
        <a:dk2>
          <a:srgbClr val="666699"/>
        </a:dk2>
        <a:lt2>
          <a:srgbClr val="D9D9FF"/>
        </a:lt2>
        <a:accent1>
          <a:srgbClr val="66CCFF"/>
        </a:accent1>
        <a:accent2>
          <a:srgbClr val="9966FF"/>
        </a:accent2>
        <a:accent3>
          <a:srgbClr val="B8B8CA"/>
        </a:accent3>
        <a:accent4>
          <a:srgbClr val="DADADA"/>
        </a:accent4>
        <a:accent5>
          <a:srgbClr val="B8E2FF"/>
        </a:accent5>
        <a:accent6>
          <a:srgbClr val="8A5CE7"/>
        </a:accent6>
        <a:hlink>
          <a:srgbClr val="0099CC"/>
        </a:hlink>
        <a:folHlink>
          <a:srgbClr val="003399"/>
        </a:folHlink>
      </a:clrScheme>
      <a:clrMap bg1="dk2" tx1="lt1" bg2="dk1" tx2="lt2" accent1="accent1" accent2="accent2" accent3="accent3" accent4="accent4" accent5="accent5" accent6="accent6" hlink="hlink" folHlink="folHlink"/>
    </a:extraClrScheme>
    <a:extraClrScheme>
      <a:clrScheme name="Ripple 5">
        <a:dk1>
          <a:srgbClr val="008080"/>
        </a:dk1>
        <a:lt1>
          <a:srgbClr val="FFFFFF"/>
        </a:lt1>
        <a:dk2>
          <a:srgbClr val="006666"/>
        </a:dk2>
        <a:lt2>
          <a:srgbClr val="FFFFCC"/>
        </a:lt2>
        <a:accent1>
          <a:srgbClr val="0099FF"/>
        </a:accent1>
        <a:accent2>
          <a:srgbClr val="008080"/>
        </a:accent2>
        <a:accent3>
          <a:srgbClr val="AAB8B8"/>
        </a:accent3>
        <a:accent4>
          <a:srgbClr val="DADADA"/>
        </a:accent4>
        <a:accent5>
          <a:srgbClr val="AACAFF"/>
        </a:accent5>
        <a:accent6>
          <a:srgbClr val="007373"/>
        </a:accent6>
        <a:hlink>
          <a:srgbClr val="1ACE9F"/>
        </a:hlink>
        <a:folHlink>
          <a:srgbClr val="A5B5CD"/>
        </a:folHlink>
      </a:clrScheme>
      <a:clrMap bg1="dk2" tx1="lt1" bg2="dk1" tx2="lt2" accent1="accent1" accent2="accent2" accent3="accent3" accent4="accent4" accent5="accent5" accent6="accent6" hlink="hlink" folHlink="folHlink"/>
    </a:extraClrScheme>
    <a:extraClrScheme>
      <a:clrScheme name="Ripple 6">
        <a:dk1>
          <a:srgbClr val="CDD9D1"/>
        </a:dk1>
        <a:lt1>
          <a:srgbClr val="FFFFFF"/>
        </a:lt1>
        <a:dk2>
          <a:srgbClr val="A3BBA9"/>
        </a:dk2>
        <a:lt2>
          <a:srgbClr val="007D80"/>
        </a:lt2>
        <a:accent1>
          <a:srgbClr val="9CA8A4"/>
        </a:accent1>
        <a:accent2>
          <a:srgbClr val="CBD7CE"/>
        </a:accent2>
        <a:accent3>
          <a:srgbClr val="CEDAD1"/>
        </a:accent3>
        <a:accent4>
          <a:srgbClr val="DADADA"/>
        </a:accent4>
        <a:accent5>
          <a:srgbClr val="CBD1CF"/>
        </a:accent5>
        <a:accent6>
          <a:srgbClr val="B8C3BA"/>
        </a:accent6>
        <a:hlink>
          <a:srgbClr val="009900"/>
        </a:hlink>
        <a:folHlink>
          <a:srgbClr val="009999"/>
        </a:folHlink>
      </a:clrScheme>
      <a:clrMap bg1="dk2" tx1="lt1" bg2="dk1" tx2="lt2" accent1="accent1" accent2="accent2" accent3="accent3" accent4="accent4" accent5="accent5" accent6="accent6" hlink="hlink" folHlink="folHlink"/>
    </a:extraClrScheme>
    <a:extraClrScheme>
      <a:clrScheme name="Ripple 7">
        <a:dk1>
          <a:srgbClr val="686B5D"/>
        </a:dk1>
        <a:lt1>
          <a:srgbClr val="DCDAD0"/>
        </a:lt1>
        <a:dk2>
          <a:srgbClr val="525040"/>
        </a:dk2>
        <a:lt2>
          <a:srgbClr val="D3D2A6"/>
        </a:lt2>
        <a:accent1>
          <a:srgbClr val="5D8770"/>
        </a:accent1>
        <a:accent2>
          <a:srgbClr val="686B5D"/>
        </a:accent2>
        <a:accent3>
          <a:srgbClr val="B3B3AF"/>
        </a:accent3>
        <a:accent4>
          <a:srgbClr val="BCBAB1"/>
        </a:accent4>
        <a:accent5>
          <a:srgbClr val="B6C3BB"/>
        </a:accent5>
        <a:accent6>
          <a:srgbClr val="5E6053"/>
        </a:accent6>
        <a:hlink>
          <a:srgbClr val="85B7A9"/>
        </a:hlink>
        <a:folHlink>
          <a:srgbClr val="B89362"/>
        </a:folHlink>
      </a:clrScheme>
      <a:clrMap bg1="dk2" tx1="lt1" bg2="dk1" tx2="lt2" accent1="accent1" accent2="accent2" accent3="accent3" accent4="accent4" accent5="accent5" accent6="accent6" hlink="hlink" folHlink="folHlink"/>
    </a:extraClrScheme>
    <a:extraClrScheme>
      <a:clrScheme name="Ripple 8">
        <a:dk1>
          <a:srgbClr val="000000"/>
        </a:dk1>
        <a:lt1>
          <a:srgbClr val="EAEAEA"/>
        </a:lt1>
        <a:dk2>
          <a:srgbClr val="000000"/>
        </a:dk2>
        <a:lt2>
          <a:srgbClr val="B2B2B2"/>
        </a:lt2>
        <a:accent1>
          <a:srgbClr val="A4BCC4"/>
        </a:accent1>
        <a:accent2>
          <a:srgbClr val="FFFFFF"/>
        </a:accent2>
        <a:accent3>
          <a:srgbClr val="F3F3F3"/>
        </a:accent3>
        <a:accent4>
          <a:srgbClr val="000000"/>
        </a:accent4>
        <a:accent5>
          <a:srgbClr val="CFDADE"/>
        </a:accent5>
        <a:accent6>
          <a:srgbClr val="E7E7E7"/>
        </a:accent6>
        <a:hlink>
          <a:srgbClr val="0066FF"/>
        </a:hlink>
        <a:folHlink>
          <a:srgbClr val="00CC66"/>
        </a:folHlink>
      </a:clrScheme>
      <a:clrMap bg1="lt1" tx1="dk1" bg2="lt2" tx2="dk2" accent1="accent1" accent2="accent2" accent3="accent3" accent4="accent4" accent5="accent5" accent6="accent6" hlink="hlink" folHlink="folHlink"/>
    </a:extraClrScheme>
    <a:extraClrScheme>
      <a:clrScheme name="Ripple 9">
        <a:dk1>
          <a:srgbClr val="000000"/>
        </a:dk1>
        <a:lt1>
          <a:srgbClr val="D7D1B9"/>
        </a:lt1>
        <a:dk2>
          <a:srgbClr val="B39257"/>
        </a:dk2>
        <a:lt2>
          <a:srgbClr val="B1A887"/>
        </a:lt2>
        <a:accent1>
          <a:srgbClr val="FFCC66"/>
        </a:accent1>
        <a:accent2>
          <a:srgbClr val="E6E3AC"/>
        </a:accent2>
        <a:accent3>
          <a:srgbClr val="E8E5D9"/>
        </a:accent3>
        <a:accent4>
          <a:srgbClr val="000000"/>
        </a:accent4>
        <a:accent5>
          <a:srgbClr val="FFE2B8"/>
        </a:accent5>
        <a:accent6>
          <a:srgbClr val="D0CE9B"/>
        </a:accent6>
        <a:hlink>
          <a:srgbClr val="666633"/>
        </a:hlink>
        <a:folHlink>
          <a:srgbClr val="9C98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Ripple</Template>
  <TotalTime>7870</TotalTime>
  <Words>929</Words>
  <Application>Microsoft Office PowerPoint</Application>
  <PresentationFormat>On-screen Show (4:3)</PresentationFormat>
  <Paragraphs>182</Paragraphs>
  <Slides>20</Slides>
  <Notes>3</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Ripple</vt:lpstr>
      <vt:lpstr>Slide 1</vt:lpstr>
      <vt:lpstr>Presenter Disclosures</vt:lpstr>
      <vt:lpstr>Slide 3</vt:lpstr>
      <vt:lpstr>Slide 4</vt:lpstr>
      <vt:lpstr>Health Disparities</vt:lpstr>
      <vt:lpstr>IHS Division of Diabetes Prevention</vt:lpstr>
      <vt:lpstr>Slide 7</vt:lpstr>
      <vt:lpstr>Organ Transplant Needs among American Indians/Alaska Natives</vt:lpstr>
      <vt:lpstr>Objectives</vt:lpstr>
      <vt:lpstr>Ethical Issues</vt:lpstr>
      <vt:lpstr>Community Outreach  challenges and solutions</vt:lpstr>
      <vt:lpstr>Slide 12</vt:lpstr>
      <vt:lpstr>Slide 13</vt:lpstr>
      <vt:lpstr>Slide 14</vt:lpstr>
      <vt:lpstr>Slide 15</vt:lpstr>
      <vt:lpstr>Slide 16</vt:lpstr>
      <vt:lpstr>Slide 17</vt:lpstr>
      <vt:lpstr>Slide 18</vt:lpstr>
      <vt:lpstr>Slide 19</vt:lpstr>
      <vt:lpstr>Slide 20</vt:lpstr>
    </vt:vector>
  </TitlesOfParts>
  <Company>SDLEB</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Christine Belitz</dc:creator>
  <cp:lastModifiedBy>Nancy Fahrenwald</cp:lastModifiedBy>
  <cp:revision>127</cp:revision>
  <dcterms:created xsi:type="dcterms:W3CDTF">2004-09-20T21:07:18Z</dcterms:created>
  <dcterms:modified xsi:type="dcterms:W3CDTF">2011-10-25T18:02:56Z</dcterms:modified>
</cp:coreProperties>
</file>