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65763" cy="32764413"/>
  <p:notesSz cx="7010400" cy="9296400"/>
  <p:defaultTextStyle>
    <a:defPPr>
      <a:defRPr lang="en-US"/>
    </a:defPPr>
    <a:lvl1pPr algn="l" rtl="0" fontAlgn="base">
      <a:spcBef>
        <a:spcPct val="0"/>
      </a:spcBef>
      <a:spcAft>
        <a:spcPct val="0"/>
      </a:spcAft>
      <a:defRPr sz="2900" kern="1200">
        <a:solidFill>
          <a:schemeClr val="tx1"/>
        </a:solidFill>
        <a:latin typeface="Helvetica" pitchFamily="34" charset="0"/>
        <a:ea typeface="+mn-ea"/>
        <a:cs typeface="Arial" charset="0"/>
      </a:defRPr>
    </a:lvl1pPr>
    <a:lvl2pPr marL="414338" indent="42863" algn="l" rtl="0" fontAlgn="base">
      <a:spcBef>
        <a:spcPct val="0"/>
      </a:spcBef>
      <a:spcAft>
        <a:spcPct val="0"/>
      </a:spcAft>
      <a:defRPr sz="2900" kern="1200">
        <a:solidFill>
          <a:schemeClr val="tx1"/>
        </a:solidFill>
        <a:latin typeface="Helvetica" pitchFamily="34" charset="0"/>
        <a:ea typeface="+mn-ea"/>
        <a:cs typeface="Arial" charset="0"/>
      </a:defRPr>
    </a:lvl2pPr>
    <a:lvl3pPr marL="828675" indent="85725" algn="l" rtl="0" fontAlgn="base">
      <a:spcBef>
        <a:spcPct val="0"/>
      </a:spcBef>
      <a:spcAft>
        <a:spcPct val="0"/>
      </a:spcAft>
      <a:defRPr sz="2900" kern="1200">
        <a:solidFill>
          <a:schemeClr val="tx1"/>
        </a:solidFill>
        <a:latin typeface="Helvetica" pitchFamily="34" charset="0"/>
        <a:ea typeface="+mn-ea"/>
        <a:cs typeface="Arial" charset="0"/>
      </a:defRPr>
    </a:lvl3pPr>
    <a:lvl4pPr marL="1243013" indent="128588" algn="l" rtl="0" fontAlgn="base">
      <a:spcBef>
        <a:spcPct val="0"/>
      </a:spcBef>
      <a:spcAft>
        <a:spcPct val="0"/>
      </a:spcAft>
      <a:defRPr sz="2900" kern="1200">
        <a:solidFill>
          <a:schemeClr val="tx1"/>
        </a:solidFill>
        <a:latin typeface="Helvetica" pitchFamily="34" charset="0"/>
        <a:ea typeface="+mn-ea"/>
        <a:cs typeface="Arial" charset="0"/>
      </a:defRPr>
    </a:lvl4pPr>
    <a:lvl5pPr marL="1658938" indent="169863" algn="l" rtl="0" fontAlgn="base">
      <a:spcBef>
        <a:spcPct val="0"/>
      </a:spcBef>
      <a:spcAft>
        <a:spcPct val="0"/>
      </a:spcAft>
      <a:defRPr sz="2900" kern="1200">
        <a:solidFill>
          <a:schemeClr val="tx1"/>
        </a:solidFill>
        <a:latin typeface="Helvetica" pitchFamily="34" charset="0"/>
        <a:ea typeface="+mn-ea"/>
        <a:cs typeface="Arial" charset="0"/>
      </a:defRPr>
    </a:lvl5pPr>
    <a:lvl6pPr marL="2286000" algn="l" defTabSz="914400" rtl="0" eaLnBrk="1" latinLnBrk="0" hangingPunct="1">
      <a:defRPr sz="2900" kern="1200">
        <a:solidFill>
          <a:schemeClr val="tx1"/>
        </a:solidFill>
        <a:latin typeface="Helvetica" pitchFamily="34" charset="0"/>
        <a:ea typeface="+mn-ea"/>
        <a:cs typeface="Arial" charset="0"/>
      </a:defRPr>
    </a:lvl6pPr>
    <a:lvl7pPr marL="2743200" algn="l" defTabSz="914400" rtl="0" eaLnBrk="1" latinLnBrk="0" hangingPunct="1">
      <a:defRPr sz="2900" kern="1200">
        <a:solidFill>
          <a:schemeClr val="tx1"/>
        </a:solidFill>
        <a:latin typeface="Helvetica" pitchFamily="34" charset="0"/>
        <a:ea typeface="+mn-ea"/>
        <a:cs typeface="Arial" charset="0"/>
      </a:defRPr>
    </a:lvl7pPr>
    <a:lvl8pPr marL="3200400" algn="l" defTabSz="914400" rtl="0" eaLnBrk="1" latinLnBrk="0" hangingPunct="1">
      <a:defRPr sz="2900" kern="1200">
        <a:solidFill>
          <a:schemeClr val="tx1"/>
        </a:solidFill>
        <a:latin typeface="Helvetica" pitchFamily="34" charset="0"/>
        <a:ea typeface="+mn-ea"/>
        <a:cs typeface="Arial" charset="0"/>
      </a:defRPr>
    </a:lvl8pPr>
    <a:lvl9pPr marL="3657600" algn="l" defTabSz="914400" rtl="0" eaLnBrk="1" latinLnBrk="0" hangingPunct="1">
      <a:defRPr sz="2900" kern="1200">
        <a:solidFill>
          <a:schemeClr val="tx1"/>
        </a:solidFill>
        <a:latin typeface="Helvetic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D40A"/>
    <a:srgbClr val="FFF3F3"/>
    <a:srgbClr val="512373"/>
    <a:srgbClr val="FF8000"/>
    <a:srgbClr val="9982B4"/>
    <a:srgbClr val="004080"/>
    <a:srgbClr val="FFFFE1"/>
    <a:srgbClr val="80004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ferSingleView="1">
    <p:restoredLeft sz="32787"/>
    <p:restoredTop sz="90929"/>
  </p:normalViewPr>
  <p:slideViewPr>
    <p:cSldViewPr>
      <p:cViewPr>
        <p:scale>
          <a:sx n="20" d="100"/>
          <a:sy n="20" d="100"/>
        </p:scale>
        <p:origin x="-1254" y="72"/>
      </p:cViewPr>
      <p:guideLst>
        <p:guide orient="horz" pos="714"/>
        <p:guide orient="horz" pos="19540"/>
        <p:guide orient="horz" pos="3712"/>
        <p:guide orient="horz" pos="2119"/>
        <p:guide pos="6329"/>
        <p:guide pos="7157"/>
        <p:guide pos="13026"/>
        <p:guide pos="20874"/>
        <p:guide pos="978"/>
        <p:guide pos="13893"/>
        <p:guide pos="20047"/>
        <p:guide pos="26265"/>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B15F49-CCBC-482E-850F-7A7F4F020A26}" type="doc">
      <dgm:prSet loTypeId="urn:microsoft.com/office/officeart/2005/8/layout/bProcess2" loCatId="process" qsTypeId="urn:microsoft.com/office/officeart/2005/8/quickstyle/3d4" qsCatId="3D" csTypeId="urn:microsoft.com/office/officeart/2005/8/colors/colorful1" csCatId="colorful" phldr="1"/>
      <dgm:spPr/>
      <dgm:t>
        <a:bodyPr/>
        <a:lstStyle/>
        <a:p>
          <a:endParaRPr lang="en-CA"/>
        </a:p>
      </dgm:t>
    </dgm:pt>
    <dgm:pt modelId="{13E48619-4C2A-4A00-B226-EDD73DD3E13D}">
      <dgm:prSet phldrT="[Text]"/>
      <dgm:spPr/>
      <dgm:t>
        <a:bodyPr/>
        <a:lstStyle/>
        <a:p>
          <a:r>
            <a:rPr lang="en-US" dirty="0" smtClean="0">
              <a:solidFill>
                <a:srgbClr val="FFFFFF"/>
              </a:solidFill>
            </a:rPr>
            <a:t>Grass- Roots  Identify Issue</a:t>
          </a:r>
          <a:endParaRPr lang="en-CA" dirty="0">
            <a:solidFill>
              <a:srgbClr val="FFFFFF"/>
            </a:solidFill>
          </a:endParaRPr>
        </a:p>
      </dgm:t>
    </dgm:pt>
    <dgm:pt modelId="{58F33BC4-6813-4644-A086-B20CC501ADCE}" type="parTrans" cxnId="{7A337AA4-5AC1-4F69-B866-AAB016F2CD07}">
      <dgm:prSet/>
      <dgm:spPr/>
      <dgm:t>
        <a:bodyPr/>
        <a:lstStyle/>
        <a:p>
          <a:endParaRPr lang="en-CA"/>
        </a:p>
      </dgm:t>
    </dgm:pt>
    <dgm:pt modelId="{72F2B9AC-EBBA-4A0D-906C-4973549DD38E}" type="sibTrans" cxnId="{7A337AA4-5AC1-4F69-B866-AAB016F2CD07}">
      <dgm:prSet/>
      <dgm:spPr/>
      <dgm:t>
        <a:bodyPr/>
        <a:lstStyle/>
        <a:p>
          <a:endParaRPr lang="en-CA"/>
        </a:p>
      </dgm:t>
    </dgm:pt>
    <dgm:pt modelId="{E4B670F8-0605-4449-BA17-D25F94BA1802}">
      <dgm:prSet phldrT="[Text]"/>
      <dgm:spPr>
        <a:ln>
          <a:solidFill>
            <a:srgbClr val="FFFFFF"/>
          </a:solidFill>
        </a:ln>
      </dgm:spPr>
      <dgm:t>
        <a:bodyPr/>
        <a:lstStyle/>
        <a:p>
          <a:r>
            <a:rPr lang="en-US" dirty="0" smtClean="0">
              <a:solidFill>
                <a:srgbClr val="FFFFFF"/>
              </a:solidFill>
            </a:rPr>
            <a:t>Evidence</a:t>
          </a:r>
        </a:p>
        <a:p>
          <a:r>
            <a:rPr lang="en-US" dirty="0" smtClean="0">
              <a:solidFill>
                <a:srgbClr val="FFFFFF"/>
              </a:solidFill>
            </a:rPr>
            <a:t>Examined</a:t>
          </a:r>
          <a:endParaRPr lang="en-CA" dirty="0">
            <a:solidFill>
              <a:srgbClr val="FFFFFF"/>
            </a:solidFill>
          </a:endParaRPr>
        </a:p>
      </dgm:t>
    </dgm:pt>
    <dgm:pt modelId="{7921E37B-3664-4B05-9455-C49E7B29B47D}" type="parTrans" cxnId="{A4741891-641D-4F19-AA92-8D6957AE7893}">
      <dgm:prSet/>
      <dgm:spPr/>
      <dgm:t>
        <a:bodyPr/>
        <a:lstStyle/>
        <a:p>
          <a:endParaRPr lang="en-CA"/>
        </a:p>
      </dgm:t>
    </dgm:pt>
    <dgm:pt modelId="{C5B00107-1227-44C3-92F4-4EF170E2B72B}" type="sibTrans" cxnId="{A4741891-641D-4F19-AA92-8D6957AE7893}">
      <dgm:prSet/>
      <dgm:spPr>
        <a:solidFill>
          <a:schemeClr val="accent3">
            <a:hueOff val="0"/>
            <a:satOff val="0"/>
            <a:lumOff val="0"/>
          </a:schemeClr>
        </a:solidFill>
        <a:effectLst>
          <a:outerShdw blurRad="50800" dist="38100" dir="2700000" algn="tl" rotWithShape="0">
            <a:prstClr val="black">
              <a:alpha val="40000"/>
            </a:prstClr>
          </a:outerShdw>
        </a:effectLst>
      </dgm:spPr>
      <dgm:t>
        <a:bodyPr/>
        <a:lstStyle/>
        <a:p>
          <a:endParaRPr lang="en-CA"/>
        </a:p>
      </dgm:t>
    </dgm:pt>
    <dgm:pt modelId="{06369EB2-0A06-40A5-9931-1862DD991FC6}">
      <dgm:prSet phldrT="[Text]"/>
      <dgm:spPr/>
      <dgm:t>
        <a:bodyPr/>
        <a:lstStyle/>
        <a:p>
          <a:r>
            <a:rPr lang="en-CA" dirty="0" smtClean="0">
              <a:solidFill>
                <a:srgbClr val="FFFFFF"/>
              </a:solidFill>
            </a:rPr>
            <a:t>Response</a:t>
          </a:r>
        </a:p>
        <a:p>
          <a:r>
            <a:rPr lang="en-CA" dirty="0" smtClean="0">
              <a:solidFill>
                <a:srgbClr val="FFFFFF"/>
              </a:solidFill>
            </a:rPr>
            <a:t>Designed</a:t>
          </a:r>
          <a:endParaRPr lang="en-CA" dirty="0">
            <a:solidFill>
              <a:srgbClr val="FFFFFF"/>
            </a:solidFill>
          </a:endParaRPr>
        </a:p>
      </dgm:t>
    </dgm:pt>
    <dgm:pt modelId="{5FCBA95A-E94F-4B2B-92D1-B9DD5A7CECCA}" type="parTrans" cxnId="{160FF4F2-6B92-4AE7-B875-EA5D09C62443}">
      <dgm:prSet/>
      <dgm:spPr/>
      <dgm:t>
        <a:bodyPr/>
        <a:lstStyle/>
        <a:p>
          <a:endParaRPr lang="en-CA"/>
        </a:p>
      </dgm:t>
    </dgm:pt>
    <dgm:pt modelId="{A2534533-55CA-4048-BF51-8DB9C664DE74}" type="sibTrans" cxnId="{160FF4F2-6B92-4AE7-B875-EA5D09C62443}">
      <dgm:prSet/>
      <dgm:spPr/>
      <dgm:t>
        <a:bodyPr/>
        <a:lstStyle/>
        <a:p>
          <a:endParaRPr lang="en-CA"/>
        </a:p>
      </dgm:t>
    </dgm:pt>
    <dgm:pt modelId="{2312C4CF-98ED-43E2-A1A9-E56FBD787B70}">
      <dgm:prSet phldrT="[Text]"/>
      <dgm:spPr/>
      <dgm:t>
        <a:bodyPr/>
        <a:lstStyle/>
        <a:p>
          <a:r>
            <a:rPr lang="en-US" dirty="0" smtClean="0">
              <a:solidFill>
                <a:srgbClr val="FFFFFF"/>
              </a:solidFill>
            </a:rPr>
            <a:t>Network Activated!</a:t>
          </a:r>
          <a:endParaRPr lang="en-CA" dirty="0">
            <a:solidFill>
              <a:srgbClr val="FFFFFF"/>
            </a:solidFill>
          </a:endParaRPr>
        </a:p>
      </dgm:t>
    </dgm:pt>
    <dgm:pt modelId="{D7E96285-9C73-4A62-ADB3-771142DEABBF}" type="parTrans" cxnId="{3CFB6E4D-E6C1-452F-B3CD-ACB6BAAD739E}">
      <dgm:prSet/>
      <dgm:spPr/>
      <dgm:t>
        <a:bodyPr/>
        <a:lstStyle/>
        <a:p>
          <a:endParaRPr lang="en-CA"/>
        </a:p>
      </dgm:t>
    </dgm:pt>
    <dgm:pt modelId="{28252C8F-784F-439F-9DB8-346530C2922A}" type="sibTrans" cxnId="{3CFB6E4D-E6C1-452F-B3CD-ACB6BAAD739E}">
      <dgm:prSet/>
      <dgm:spPr/>
      <dgm:t>
        <a:bodyPr/>
        <a:lstStyle/>
        <a:p>
          <a:endParaRPr lang="en-CA"/>
        </a:p>
      </dgm:t>
    </dgm:pt>
    <dgm:pt modelId="{59281B14-1653-46B5-AFBF-03BF186E75B0}" type="pres">
      <dgm:prSet presAssocID="{D5B15F49-CCBC-482E-850F-7A7F4F020A26}" presName="diagram" presStyleCnt="0">
        <dgm:presLayoutVars>
          <dgm:dir/>
          <dgm:resizeHandles/>
        </dgm:presLayoutVars>
      </dgm:prSet>
      <dgm:spPr/>
      <dgm:t>
        <a:bodyPr/>
        <a:lstStyle/>
        <a:p>
          <a:endParaRPr lang="en-CA"/>
        </a:p>
      </dgm:t>
    </dgm:pt>
    <dgm:pt modelId="{41B1E71D-9B17-4B67-9743-C64D33100A96}" type="pres">
      <dgm:prSet presAssocID="{13E48619-4C2A-4A00-B226-EDD73DD3E13D}" presName="firstNode" presStyleLbl="node1" presStyleIdx="0" presStyleCnt="4" custLinFactNeighborY="6472">
        <dgm:presLayoutVars>
          <dgm:bulletEnabled val="1"/>
        </dgm:presLayoutVars>
      </dgm:prSet>
      <dgm:spPr/>
      <dgm:t>
        <a:bodyPr/>
        <a:lstStyle/>
        <a:p>
          <a:endParaRPr lang="en-CA"/>
        </a:p>
      </dgm:t>
    </dgm:pt>
    <dgm:pt modelId="{A58BCF4D-A3F4-4029-B404-F467C96E405A}" type="pres">
      <dgm:prSet presAssocID="{72F2B9AC-EBBA-4A0D-906C-4973549DD38E}" presName="sibTrans" presStyleLbl="sibTrans2D1" presStyleIdx="0" presStyleCnt="3"/>
      <dgm:spPr/>
      <dgm:t>
        <a:bodyPr/>
        <a:lstStyle/>
        <a:p>
          <a:endParaRPr lang="en-CA"/>
        </a:p>
      </dgm:t>
    </dgm:pt>
    <dgm:pt modelId="{DC1D0CA8-44A8-4D97-9E15-F3A1210AC160}" type="pres">
      <dgm:prSet presAssocID="{E4B670F8-0605-4449-BA17-D25F94BA1802}" presName="middleNode" presStyleCnt="0"/>
      <dgm:spPr/>
    </dgm:pt>
    <dgm:pt modelId="{B8C65956-A5CF-4270-A145-A48977000318}" type="pres">
      <dgm:prSet presAssocID="{E4B670F8-0605-4449-BA17-D25F94BA1802}" presName="padding" presStyleLbl="node1" presStyleIdx="0" presStyleCnt="4"/>
      <dgm:spPr/>
    </dgm:pt>
    <dgm:pt modelId="{730982B8-1EA0-43A9-81B2-E72D51E03ED0}" type="pres">
      <dgm:prSet presAssocID="{E4B670F8-0605-4449-BA17-D25F94BA1802}" presName="shape" presStyleLbl="node1" presStyleIdx="1" presStyleCnt="4">
        <dgm:presLayoutVars>
          <dgm:bulletEnabled val="1"/>
        </dgm:presLayoutVars>
      </dgm:prSet>
      <dgm:spPr/>
      <dgm:t>
        <a:bodyPr/>
        <a:lstStyle/>
        <a:p>
          <a:endParaRPr lang="en-CA"/>
        </a:p>
      </dgm:t>
    </dgm:pt>
    <dgm:pt modelId="{2999806B-6E50-4E95-AFA6-6496F985B90F}" type="pres">
      <dgm:prSet presAssocID="{C5B00107-1227-44C3-92F4-4EF170E2B72B}" presName="sibTrans" presStyleLbl="sibTrans2D1" presStyleIdx="1" presStyleCnt="3"/>
      <dgm:spPr/>
      <dgm:t>
        <a:bodyPr/>
        <a:lstStyle/>
        <a:p>
          <a:endParaRPr lang="en-CA"/>
        </a:p>
      </dgm:t>
    </dgm:pt>
    <dgm:pt modelId="{8397EFE3-29F9-46D5-AB6A-C4924E9EB3FD}" type="pres">
      <dgm:prSet presAssocID="{06369EB2-0A06-40A5-9931-1862DD991FC6}" presName="middleNode" presStyleCnt="0"/>
      <dgm:spPr/>
    </dgm:pt>
    <dgm:pt modelId="{7160CD56-1B31-4228-BFA3-73C04C31CF9A}" type="pres">
      <dgm:prSet presAssocID="{06369EB2-0A06-40A5-9931-1862DD991FC6}" presName="padding" presStyleLbl="node1" presStyleIdx="1" presStyleCnt="4"/>
      <dgm:spPr/>
    </dgm:pt>
    <dgm:pt modelId="{EBD1C25C-1CDA-44DC-B52F-EA44D4309289}" type="pres">
      <dgm:prSet presAssocID="{06369EB2-0A06-40A5-9931-1862DD991FC6}" presName="shape" presStyleLbl="node1" presStyleIdx="2" presStyleCnt="4">
        <dgm:presLayoutVars>
          <dgm:bulletEnabled val="1"/>
        </dgm:presLayoutVars>
      </dgm:prSet>
      <dgm:spPr/>
      <dgm:t>
        <a:bodyPr/>
        <a:lstStyle/>
        <a:p>
          <a:endParaRPr lang="en-CA"/>
        </a:p>
      </dgm:t>
    </dgm:pt>
    <dgm:pt modelId="{0D494C7A-A8A2-4E28-95FE-A3DE544F65B3}" type="pres">
      <dgm:prSet presAssocID="{A2534533-55CA-4048-BF51-8DB9C664DE74}" presName="sibTrans" presStyleLbl="sibTrans2D1" presStyleIdx="2" presStyleCnt="3"/>
      <dgm:spPr/>
      <dgm:t>
        <a:bodyPr/>
        <a:lstStyle/>
        <a:p>
          <a:endParaRPr lang="en-CA"/>
        </a:p>
      </dgm:t>
    </dgm:pt>
    <dgm:pt modelId="{5996AD77-B160-4D46-9E64-87F64F0EEC95}" type="pres">
      <dgm:prSet presAssocID="{2312C4CF-98ED-43E2-A1A9-E56FBD787B70}" presName="lastNode" presStyleLbl="node1" presStyleIdx="3" presStyleCnt="4" custLinFactNeighborY="4634">
        <dgm:presLayoutVars>
          <dgm:bulletEnabled val="1"/>
        </dgm:presLayoutVars>
      </dgm:prSet>
      <dgm:spPr/>
      <dgm:t>
        <a:bodyPr/>
        <a:lstStyle/>
        <a:p>
          <a:endParaRPr lang="en-CA"/>
        </a:p>
      </dgm:t>
    </dgm:pt>
  </dgm:ptLst>
  <dgm:cxnLst>
    <dgm:cxn modelId="{57978BF6-9959-4F28-83EF-F2706C26C4D0}" type="presOf" srcId="{13E48619-4C2A-4A00-B226-EDD73DD3E13D}" destId="{41B1E71D-9B17-4B67-9743-C64D33100A96}" srcOrd="0" destOrd="0" presId="urn:microsoft.com/office/officeart/2005/8/layout/bProcess2"/>
    <dgm:cxn modelId="{160FF4F2-6B92-4AE7-B875-EA5D09C62443}" srcId="{D5B15F49-CCBC-482E-850F-7A7F4F020A26}" destId="{06369EB2-0A06-40A5-9931-1862DD991FC6}" srcOrd="2" destOrd="0" parTransId="{5FCBA95A-E94F-4B2B-92D1-B9DD5A7CECCA}" sibTransId="{A2534533-55CA-4048-BF51-8DB9C664DE74}"/>
    <dgm:cxn modelId="{493715EB-3953-4CEB-B0EF-B7B31A6A000D}" type="presOf" srcId="{D5B15F49-CCBC-482E-850F-7A7F4F020A26}" destId="{59281B14-1653-46B5-AFBF-03BF186E75B0}" srcOrd="0" destOrd="0" presId="urn:microsoft.com/office/officeart/2005/8/layout/bProcess2"/>
    <dgm:cxn modelId="{7A337AA4-5AC1-4F69-B866-AAB016F2CD07}" srcId="{D5B15F49-CCBC-482E-850F-7A7F4F020A26}" destId="{13E48619-4C2A-4A00-B226-EDD73DD3E13D}" srcOrd="0" destOrd="0" parTransId="{58F33BC4-6813-4644-A086-B20CC501ADCE}" sibTransId="{72F2B9AC-EBBA-4A0D-906C-4973549DD38E}"/>
    <dgm:cxn modelId="{A4741891-641D-4F19-AA92-8D6957AE7893}" srcId="{D5B15F49-CCBC-482E-850F-7A7F4F020A26}" destId="{E4B670F8-0605-4449-BA17-D25F94BA1802}" srcOrd="1" destOrd="0" parTransId="{7921E37B-3664-4B05-9455-C49E7B29B47D}" sibTransId="{C5B00107-1227-44C3-92F4-4EF170E2B72B}"/>
    <dgm:cxn modelId="{3CFB6E4D-E6C1-452F-B3CD-ACB6BAAD739E}" srcId="{D5B15F49-CCBC-482E-850F-7A7F4F020A26}" destId="{2312C4CF-98ED-43E2-A1A9-E56FBD787B70}" srcOrd="3" destOrd="0" parTransId="{D7E96285-9C73-4A62-ADB3-771142DEABBF}" sibTransId="{28252C8F-784F-439F-9DB8-346530C2922A}"/>
    <dgm:cxn modelId="{8FC96301-E920-4064-9A95-A6E677C4F765}" type="presOf" srcId="{E4B670F8-0605-4449-BA17-D25F94BA1802}" destId="{730982B8-1EA0-43A9-81B2-E72D51E03ED0}" srcOrd="0" destOrd="0" presId="urn:microsoft.com/office/officeart/2005/8/layout/bProcess2"/>
    <dgm:cxn modelId="{875E171D-3B15-4287-BE31-3073D068D3B7}" type="presOf" srcId="{A2534533-55CA-4048-BF51-8DB9C664DE74}" destId="{0D494C7A-A8A2-4E28-95FE-A3DE544F65B3}" srcOrd="0" destOrd="0" presId="urn:microsoft.com/office/officeart/2005/8/layout/bProcess2"/>
    <dgm:cxn modelId="{03DC815F-C0AB-4399-9E06-E8AFB19606B5}" type="presOf" srcId="{C5B00107-1227-44C3-92F4-4EF170E2B72B}" destId="{2999806B-6E50-4E95-AFA6-6496F985B90F}" srcOrd="0" destOrd="0" presId="urn:microsoft.com/office/officeart/2005/8/layout/bProcess2"/>
    <dgm:cxn modelId="{6F7B7F25-A24C-47EF-9221-24EF40EED275}" type="presOf" srcId="{2312C4CF-98ED-43E2-A1A9-E56FBD787B70}" destId="{5996AD77-B160-4D46-9E64-87F64F0EEC95}" srcOrd="0" destOrd="0" presId="urn:microsoft.com/office/officeart/2005/8/layout/bProcess2"/>
    <dgm:cxn modelId="{991CBC80-E584-4138-948B-546455841D98}" type="presOf" srcId="{06369EB2-0A06-40A5-9931-1862DD991FC6}" destId="{EBD1C25C-1CDA-44DC-B52F-EA44D4309289}" srcOrd="0" destOrd="0" presId="urn:microsoft.com/office/officeart/2005/8/layout/bProcess2"/>
    <dgm:cxn modelId="{8C6AA46B-ABDD-4B3F-8D42-F100F7DAFEEC}" type="presOf" srcId="{72F2B9AC-EBBA-4A0D-906C-4973549DD38E}" destId="{A58BCF4D-A3F4-4029-B404-F467C96E405A}" srcOrd="0" destOrd="0" presId="urn:microsoft.com/office/officeart/2005/8/layout/bProcess2"/>
    <dgm:cxn modelId="{562DC282-06D2-47F1-A148-783FCBE2E7D5}" type="presParOf" srcId="{59281B14-1653-46B5-AFBF-03BF186E75B0}" destId="{41B1E71D-9B17-4B67-9743-C64D33100A96}" srcOrd="0" destOrd="0" presId="urn:microsoft.com/office/officeart/2005/8/layout/bProcess2"/>
    <dgm:cxn modelId="{01C74327-D6B4-4179-88D8-3A0E9F4D3F7F}" type="presParOf" srcId="{59281B14-1653-46B5-AFBF-03BF186E75B0}" destId="{A58BCF4D-A3F4-4029-B404-F467C96E405A}" srcOrd="1" destOrd="0" presId="urn:microsoft.com/office/officeart/2005/8/layout/bProcess2"/>
    <dgm:cxn modelId="{08DDDD65-34BD-4833-ABF0-8A2FA0C36091}" type="presParOf" srcId="{59281B14-1653-46B5-AFBF-03BF186E75B0}" destId="{DC1D0CA8-44A8-4D97-9E15-F3A1210AC160}" srcOrd="2" destOrd="0" presId="urn:microsoft.com/office/officeart/2005/8/layout/bProcess2"/>
    <dgm:cxn modelId="{D5A27D37-6CA8-4461-A7BC-380B2B44250C}" type="presParOf" srcId="{DC1D0CA8-44A8-4D97-9E15-F3A1210AC160}" destId="{B8C65956-A5CF-4270-A145-A48977000318}" srcOrd="0" destOrd="0" presId="urn:microsoft.com/office/officeart/2005/8/layout/bProcess2"/>
    <dgm:cxn modelId="{D9A8E9AC-B8F4-4542-BE88-494995F0ACBF}" type="presParOf" srcId="{DC1D0CA8-44A8-4D97-9E15-F3A1210AC160}" destId="{730982B8-1EA0-43A9-81B2-E72D51E03ED0}" srcOrd="1" destOrd="0" presId="urn:microsoft.com/office/officeart/2005/8/layout/bProcess2"/>
    <dgm:cxn modelId="{B7139A61-05AA-4087-B890-E404C6D5BD76}" type="presParOf" srcId="{59281B14-1653-46B5-AFBF-03BF186E75B0}" destId="{2999806B-6E50-4E95-AFA6-6496F985B90F}" srcOrd="3" destOrd="0" presId="urn:microsoft.com/office/officeart/2005/8/layout/bProcess2"/>
    <dgm:cxn modelId="{D53E3A2A-E401-4F29-BAD3-9F32B85DFCE8}" type="presParOf" srcId="{59281B14-1653-46B5-AFBF-03BF186E75B0}" destId="{8397EFE3-29F9-46D5-AB6A-C4924E9EB3FD}" srcOrd="4" destOrd="0" presId="urn:microsoft.com/office/officeart/2005/8/layout/bProcess2"/>
    <dgm:cxn modelId="{63401CEC-6960-47C6-965A-72767F62D626}" type="presParOf" srcId="{8397EFE3-29F9-46D5-AB6A-C4924E9EB3FD}" destId="{7160CD56-1B31-4228-BFA3-73C04C31CF9A}" srcOrd="0" destOrd="0" presId="urn:microsoft.com/office/officeart/2005/8/layout/bProcess2"/>
    <dgm:cxn modelId="{79577E66-8D9B-4CB4-85F2-F60327236F1B}" type="presParOf" srcId="{8397EFE3-29F9-46D5-AB6A-C4924E9EB3FD}" destId="{EBD1C25C-1CDA-44DC-B52F-EA44D4309289}" srcOrd="1" destOrd="0" presId="urn:microsoft.com/office/officeart/2005/8/layout/bProcess2"/>
    <dgm:cxn modelId="{6FBCF49D-C028-4DE4-823F-AF5BB387FE71}" type="presParOf" srcId="{59281B14-1653-46B5-AFBF-03BF186E75B0}" destId="{0D494C7A-A8A2-4E28-95FE-A3DE544F65B3}" srcOrd="5" destOrd="0" presId="urn:microsoft.com/office/officeart/2005/8/layout/bProcess2"/>
    <dgm:cxn modelId="{F5B0717F-21D2-4FA3-AA8B-40CAF258488E}" type="presParOf" srcId="{59281B14-1653-46B5-AFBF-03BF186E75B0}" destId="{5996AD77-B160-4D46-9E64-87F64F0EEC95}" srcOrd="6" destOrd="0" presId="urn:microsoft.com/office/officeart/2005/8/layout/bProcess2"/>
  </dgm:cxnLst>
  <dgm:bg/>
  <dgm:whole>
    <a:ln w="25400">
      <a:solidFill>
        <a:schemeClr val="bg1"/>
      </a:solidFill>
    </a:ln>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A566A0-D553-4793-88A5-ECB14B275463}" type="doc">
      <dgm:prSet loTypeId="urn:microsoft.com/office/officeart/2005/8/layout/hierarchy2" loCatId="hierarchy" qsTypeId="urn:microsoft.com/office/officeart/2005/8/quickstyle/simple1" qsCatId="simple" csTypeId="urn:microsoft.com/office/officeart/2005/8/colors/accent2_3" csCatId="accent2" phldr="1"/>
      <dgm:spPr/>
      <dgm:t>
        <a:bodyPr/>
        <a:lstStyle/>
        <a:p>
          <a:endParaRPr lang="en-CA"/>
        </a:p>
      </dgm:t>
    </dgm:pt>
    <dgm:pt modelId="{747600F4-799B-4671-B0CD-00250AB108DF}">
      <dgm:prSet phldrT="[Text]"/>
      <dgm:spPr/>
      <dgm:t>
        <a:bodyPr/>
        <a:lstStyle/>
        <a:p>
          <a:r>
            <a:rPr lang="en-US" dirty="0" smtClean="0">
              <a:solidFill>
                <a:srgbClr val="FFFFFF"/>
              </a:solidFill>
            </a:rPr>
            <a:t>Call to Action: Network Activated!</a:t>
          </a:r>
          <a:endParaRPr lang="en-CA" dirty="0">
            <a:solidFill>
              <a:srgbClr val="FFFFFF"/>
            </a:solidFill>
          </a:endParaRPr>
        </a:p>
      </dgm:t>
    </dgm:pt>
    <dgm:pt modelId="{37CF3DD5-AD5D-4FE2-989E-73FD460108E4}" type="parTrans" cxnId="{A9D8E36C-B3D1-4FDD-ADC0-DF0E665B64FD}">
      <dgm:prSet/>
      <dgm:spPr/>
      <dgm:t>
        <a:bodyPr/>
        <a:lstStyle/>
        <a:p>
          <a:endParaRPr lang="en-CA"/>
        </a:p>
      </dgm:t>
    </dgm:pt>
    <dgm:pt modelId="{9D2912D6-A3BF-4DE8-B415-CCFA9B509E32}" type="sibTrans" cxnId="{A9D8E36C-B3D1-4FDD-ADC0-DF0E665B64FD}">
      <dgm:prSet/>
      <dgm:spPr/>
      <dgm:t>
        <a:bodyPr/>
        <a:lstStyle/>
        <a:p>
          <a:endParaRPr lang="en-CA"/>
        </a:p>
      </dgm:t>
    </dgm:pt>
    <dgm:pt modelId="{02F8F6D4-01AF-41D4-9141-D441A93A122C}">
      <dgm:prSet phldrT="[Text]"/>
      <dgm:spPr/>
      <dgm:t>
        <a:bodyPr/>
        <a:lstStyle/>
        <a:p>
          <a:r>
            <a:rPr lang="en-US" dirty="0" smtClean="0">
              <a:solidFill>
                <a:srgbClr val="FFFFFF"/>
              </a:solidFill>
            </a:rPr>
            <a:t>Health Director’s Support</a:t>
          </a:r>
          <a:endParaRPr lang="en-CA" dirty="0">
            <a:solidFill>
              <a:srgbClr val="FFFFFF"/>
            </a:solidFill>
          </a:endParaRPr>
        </a:p>
      </dgm:t>
    </dgm:pt>
    <dgm:pt modelId="{4E0A80EB-590B-4AFF-880C-8FA4CF06B4C5}" type="parTrans" cxnId="{F8C63CB6-C8AA-47E7-BA42-EBCBA90649A8}">
      <dgm:prSet/>
      <dgm:spPr/>
      <dgm:t>
        <a:bodyPr/>
        <a:lstStyle/>
        <a:p>
          <a:endParaRPr lang="en-CA"/>
        </a:p>
      </dgm:t>
    </dgm:pt>
    <dgm:pt modelId="{24F81B9A-CDF1-480A-B907-91D0C24697C4}" type="sibTrans" cxnId="{F8C63CB6-C8AA-47E7-BA42-EBCBA90649A8}">
      <dgm:prSet/>
      <dgm:spPr/>
      <dgm:t>
        <a:bodyPr/>
        <a:lstStyle/>
        <a:p>
          <a:endParaRPr lang="en-CA"/>
        </a:p>
      </dgm:t>
    </dgm:pt>
    <dgm:pt modelId="{141ABE1B-9AA2-4C9A-BB9C-EA187817C924}">
      <dgm:prSet phldrT="[Text]"/>
      <dgm:spPr/>
      <dgm:t>
        <a:bodyPr/>
        <a:lstStyle/>
        <a:p>
          <a:r>
            <a:rPr lang="en-US" dirty="0" smtClean="0">
              <a:solidFill>
                <a:srgbClr val="FFFFFF"/>
              </a:solidFill>
            </a:rPr>
            <a:t>District  Health CEO: Support!</a:t>
          </a:r>
          <a:endParaRPr lang="en-CA" dirty="0">
            <a:solidFill>
              <a:srgbClr val="FFFFFF"/>
            </a:solidFill>
          </a:endParaRPr>
        </a:p>
      </dgm:t>
    </dgm:pt>
    <dgm:pt modelId="{55E43EC6-5BBD-4118-96BE-86B3384C5686}" type="parTrans" cxnId="{4C42C26C-23AD-44E1-80CB-A6715DE62D28}">
      <dgm:prSet/>
      <dgm:spPr/>
      <dgm:t>
        <a:bodyPr/>
        <a:lstStyle/>
        <a:p>
          <a:endParaRPr lang="en-CA"/>
        </a:p>
      </dgm:t>
    </dgm:pt>
    <dgm:pt modelId="{9B519909-4678-4C70-845F-8BC30CC0DFFA}" type="sibTrans" cxnId="{4C42C26C-23AD-44E1-80CB-A6715DE62D28}">
      <dgm:prSet/>
      <dgm:spPr/>
      <dgm:t>
        <a:bodyPr/>
        <a:lstStyle/>
        <a:p>
          <a:endParaRPr lang="en-CA"/>
        </a:p>
      </dgm:t>
    </dgm:pt>
    <dgm:pt modelId="{CF2DD176-FDDA-4605-981B-2144158016E9}">
      <dgm:prSet phldrT="[Text]"/>
      <dgm:spPr/>
      <dgm:t>
        <a:bodyPr/>
        <a:lstStyle/>
        <a:p>
          <a:r>
            <a:rPr lang="en-US" dirty="0" smtClean="0">
              <a:solidFill>
                <a:srgbClr val="FFFFFF"/>
              </a:solidFill>
            </a:rPr>
            <a:t>Local School Board: Support!</a:t>
          </a:r>
          <a:endParaRPr lang="en-CA" dirty="0">
            <a:solidFill>
              <a:srgbClr val="FFFFFF"/>
            </a:solidFill>
          </a:endParaRPr>
        </a:p>
      </dgm:t>
    </dgm:pt>
    <dgm:pt modelId="{60DF45B6-FB4A-47C6-87F7-2D288DECFEA0}" type="parTrans" cxnId="{C6C47458-D71A-48EB-BC0F-3C6CA115AD23}">
      <dgm:prSet/>
      <dgm:spPr/>
      <dgm:t>
        <a:bodyPr/>
        <a:lstStyle/>
        <a:p>
          <a:endParaRPr lang="en-CA"/>
        </a:p>
      </dgm:t>
    </dgm:pt>
    <dgm:pt modelId="{12950925-FBB4-43F9-8256-A70348811A2C}" type="sibTrans" cxnId="{C6C47458-D71A-48EB-BC0F-3C6CA115AD23}">
      <dgm:prSet/>
      <dgm:spPr/>
      <dgm:t>
        <a:bodyPr/>
        <a:lstStyle/>
        <a:p>
          <a:endParaRPr lang="en-CA"/>
        </a:p>
      </dgm:t>
    </dgm:pt>
    <dgm:pt modelId="{86ECC06D-B306-4ACF-A986-F74A880F1CFE}">
      <dgm:prSet/>
      <dgm:spPr/>
      <dgm:t>
        <a:bodyPr/>
        <a:lstStyle/>
        <a:p>
          <a:r>
            <a:rPr lang="en-US" dirty="0" smtClean="0">
              <a:solidFill>
                <a:srgbClr val="FFFFFF"/>
              </a:solidFill>
            </a:rPr>
            <a:t>Other District Directors: some</a:t>
          </a:r>
          <a:endParaRPr lang="en-CA" dirty="0">
            <a:solidFill>
              <a:srgbClr val="FFFFFF"/>
            </a:solidFill>
          </a:endParaRPr>
        </a:p>
      </dgm:t>
    </dgm:pt>
    <dgm:pt modelId="{8149AF2A-E57D-4554-8314-BC7DE6563AB7}" type="parTrans" cxnId="{DF2A3E8B-DB6D-481F-AE77-D67138C6DFBB}">
      <dgm:prSet/>
      <dgm:spPr/>
      <dgm:t>
        <a:bodyPr/>
        <a:lstStyle/>
        <a:p>
          <a:endParaRPr lang="en-CA"/>
        </a:p>
      </dgm:t>
    </dgm:pt>
    <dgm:pt modelId="{FE0BA61E-5F08-4EF5-B68D-E892166CDFC2}" type="sibTrans" cxnId="{DF2A3E8B-DB6D-481F-AE77-D67138C6DFBB}">
      <dgm:prSet/>
      <dgm:spPr/>
      <dgm:t>
        <a:bodyPr/>
        <a:lstStyle/>
        <a:p>
          <a:endParaRPr lang="en-CA"/>
        </a:p>
      </dgm:t>
    </dgm:pt>
    <dgm:pt modelId="{14DD6A4F-7C53-4DCD-813A-C04D8E7A471F}">
      <dgm:prSet/>
      <dgm:spPr/>
      <dgm:t>
        <a:bodyPr/>
        <a:lstStyle/>
        <a:p>
          <a:r>
            <a:rPr lang="en-US" dirty="0" smtClean="0">
              <a:solidFill>
                <a:srgbClr val="FFFFFF"/>
              </a:solidFill>
            </a:rPr>
            <a:t>Other District CEOs: some</a:t>
          </a:r>
          <a:endParaRPr lang="en-CA" dirty="0">
            <a:solidFill>
              <a:srgbClr val="FFFFFF"/>
            </a:solidFill>
          </a:endParaRPr>
        </a:p>
      </dgm:t>
    </dgm:pt>
    <dgm:pt modelId="{40A853BE-66D4-4D88-9039-4E691707111F}" type="parTrans" cxnId="{4B057FE6-95B4-43F8-8712-60ADBB21D885}">
      <dgm:prSet/>
      <dgm:spPr/>
      <dgm:t>
        <a:bodyPr/>
        <a:lstStyle/>
        <a:p>
          <a:endParaRPr lang="en-CA"/>
        </a:p>
      </dgm:t>
    </dgm:pt>
    <dgm:pt modelId="{055074C4-A155-45BE-A8FA-C8640B5675FF}" type="sibTrans" cxnId="{4B057FE6-95B4-43F8-8712-60ADBB21D885}">
      <dgm:prSet/>
      <dgm:spPr/>
      <dgm:t>
        <a:bodyPr/>
        <a:lstStyle/>
        <a:p>
          <a:endParaRPr lang="en-CA"/>
        </a:p>
      </dgm:t>
    </dgm:pt>
    <dgm:pt modelId="{00812F4C-9D40-45EE-814B-37F9775E154E}">
      <dgm:prSet/>
      <dgm:spPr/>
      <dgm:t>
        <a:bodyPr/>
        <a:lstStyle/>
        <a:p>
          <a:r>
            <a:rPr lang="en-US" dirty="0" smtClean="0">
              <a:solidFill>
                <a:srgbClr val="FFFFFF"/>
              </a:solidFill>
            </a:rPr>
            <a:t>Provincial Superintendents: some support</a:t>
          </a:r>
          <a:endParaRPr lang="en-CA" dirty="0">
            <a:solidFill>
              <a:srgbClr val="FFFFFF"/>
            </a:solidFill>
          </a:endParaRPr>
        </a:p>
      </dgm:t>
    </dgm:pt>
    <dgm:pt modelId="{5C49EDA1-0848-4C6F-8614-2378E963952E}" type="parTrans" cxnId="{BE7709AB-29B3-4B09-BBC3-A7350B690737}">
      <dgm:prSet/>
      <dgm:spPr/>
      <dgm:t>
        <a:bodyPr/>
        <a:lstStyle/>
        <a:p>
          <a:endParaRPr lang="en-CA"/>
        </a:p>
      </dgm:t>
    </dgm:pt>
    <dgm:pt modelId="{5A258300-C0E8-45F8-8294-37E0638E4798}" type="sibTrans" cxnId="{BE7709AB-29B3-4B09-BBC3-A7350B690737}">
      <dgm:prSet/>
      <dgm:spPr/>
      <dgm:t>
        <a:bodyPr/>
        <a:lstStyle/>
        <a:p>
          <a:endParaRPr lang="en-CA"/>
        </a:p>
      </dgm:t>
    </dgm:pt>
    <dgm:pt modelId="{6D6873B2-A0EA-470C-8213-A6D7A58B50AE}">
      <dgm:prSet/>
      <dgm:spPr/>
      <dgm:t>
        <a:bodyPr/>
        <a:lstStyle/>
        <a:p>
          <a:r>
            <a:rPr lang="en-US" dirty="0" smtClean="0">
              <a:solidFill>
                <a:srgbClr val="FFFFFF"/>
              </a:solidFill>
            </a:rPr>
            <a:t>NSAHO: Support!</a:t>
          </a:r>
          <a:endParaRPr lang="en-CA" dirty="0">
            <a:solidFill>
              <a:srgbClr val="FFFFFF"/>
            </a:solidFill>
          </a:endParaRPr>
        </a:p>
      </dgm:t>
    </dgm:pt>
    <dgm:pt modelId="{19188E64-6B37-43D7-9D70-5394F3CD4346}" type="parTrans" cxnId="{775907DE-3126-4219-AB68-E2C0D3E7FDF6}">
      <dgm:prSet/>
      <dgm:spPr/>
      <dgm:t>
        <a:bodyPr/>
        <a:lstStyle/>
        <a:p>
          <a:endParaRPr lang="en-CA"/>
        </a:p>
      </dgm:t>
    </dgm:pt>
    <dgm:pt modelId="{F63C3315-F522-41B2-8CD1-EEB616A78F69}" type="sibTrans" cxnId="{775907DE-3126-4219-AB68-E2C0D3E7FDF6}">
      <dgm:prSet/>
      <dgm:spPr/>
      <dgm:t>
        <a:bodyPr/>
        <a:lstStyle/>
        <a:p>
          <a:endParaRPr lang="en-CA"/>
        </a:p>
      </dgm:t>
    </dgm:pt>
    <dgm:pt modelId="{A6A77B84-7FD9-4171-BDFB-7DA6379E0FF4}">
      <dgm:prSet/>
      <dgm:spPr/>
      <dgm:t>
        <a:bodyPr/>
        <a:lstStyle/>
        <a:p>
          <a:r>
            <a:rPr lang="en-US" dirty="0" smtClean="0">
              <a:solidFill>
                <a:srgbClr val="FFFFFF"/>
              </a:solidFill>
            </a:rPr>
            <a:t>Community Health Board: lukewarm</a:t>
          </a:r>
          <a:endParaRPr lang="en-CA" dirty="0">
            <a:solidFill>
              <a:srgbClr val="FFFFFF"/>
            </a:solidFill>
          </a:endParaRPr>
        </a:p>
      </dgm:t>
    </dgm:pt>
    <dgm:pt modelId="{9FB723B7-28DD-4EAF-B898-BB66F22EFEA6}" type="parTrans" cxnId="{CCA7BBB5-EDFE-465A-97A6-0DC2ADEEB276}">
      <dgm:prSet/>
      <dgm:spPr/>
      <dgm:t>
        <a:bodyPr/>
        <a:lstStyle/>
        <a:p>
          <a:endParaRPr lang="en-CA"/>
        </a:p>
      </dgm:t>
    </dgm:pt>
    <dgm:pt modelId="{F9974FDD-0A5C-4DE4-B538-B29825C59558}" type="sibTrans" cxnId="{CCA7BBB5-EDFE-465A-97A6-0DC2ADEEB276}">
      <dgm:prSet/>
      <dgm:spPr/>
      <dgm:t>
        <a:bodyPr/>
        <a:lstStyle/>
        <a:p>
          <a:endParaRPr lang="en-CA"/>
        </a:p>
      </dgm:t>
    </dgm:pt>
    <dgm:pt modelId="{66F929F5-DA22-4797-AE8E-87544F90AD57}">
      <dgm:prSet/>
      <dgm:spPr/>
      <dgm:t>
        <a:bodyPr/>
        <a:lstStyle/>
        <a:p>
          <a:r>
            <a:rPr lang="en-US" dirty="0" smtClean="0">
              <a:solidFill>
                <a:srgbClr val="FFFFFF"/>
              </a:solidFill>
            </a:rPr>
            <a:t>Alcohol Staff</a:t>
          </a:r>
          <a:endParaRPr lang="en-CA" dirty="0">
            <a:solidFill>
              <a:srgbClr val="FFFFFF"/>
            </a:solidFill>
          </a:endParaRPr>
        </a:p>
      </dgm:t>
    </dgm:pt>
    <dgm:pt modelId="{F7FC160C-DF86-4C2D-860E-9471503FA3F2}" type="parTrans" cxnId="{48041A74-2DD7-4AB5-B694-FDCC05432AD6}">
      <dgm:prSet/>
      <dgm:spPr/>
      <dgm:t>
        <a:bodyPr/>
        <a:lstStyle/>
        <a:p>
          <a:endParaRPr lang="en-CA"/>
        </a:p>
      </dgm:t>
    </dgm:pt>
    <dgm:pt modelId="{BDA2C583-305A-4F93-9E59-B2203BC66C19}" type="sibTrans" cxnId="{48041A74-2DD7-4AB5-B694-FDCC05432AD6}">
      <dgm:prSet/>
      <dgm:spPr/>
      <dgm:t>
        <a:bodyPr/>
        <a:lstStyle/>
        <a:p>
          <a:endParaRPr lang="en-CA"/>
        </a:p>
      </dgm:t>
    </dgm:pt>
    <dgm:pt modelId="{79E7AD56-207E-4500-9B44-EB8DC8B3B7F5}" type="pres">
      <dgm:prSet presAssocID="{55A566A0-D553-4793-88A5-ECB14B275463}" presName="diagram" presStyleCnt="0">
        <dgm:presLayoutVars>
          <dgm:chPref val="1"/>
          <dgm:dir/>
          <dgm:animOne val="branch"/>
          <dgm:animLvl val="lvl"/>
          <dgm:resizeHandles val="exact"/>
        </dgm:presLayoutVars>
      </dgm:prSet>
      <dgm:spPr/>
      <dgm:t>
        <a:bodyPr/>
        <a:lstStyle/>
        <a:p>
          <a:endParaRPr lang="en-CA"/>
        </a:p>
      </dgm:t>
    </dgm:pt>
    <dgm:pt modelId="{D0D92441-3BE3-41A5-902B-20B8760F4054}" type="pres">
      <dgm:prSet presAssocID="{747600F4-799B-4671-B0CD-00250AB108DF}" presName="root1" presStyleCnt="0"/>
      <dgm:spPr/>
    </dgm:pt>
    <dgm:pt modelId="{2FD042D0-E964-4055-9AE8-48F6CED39E0B}" type="pres">
      <dgm:prSet presAssocID="{747600F4-799B-4671-B0CD-00250AB108DF}" presName="LevelOneTextNode" presStyleLbl="node0" presStyleIdx="0" presStyleCnt="1" custScaleY="201629">
        <dgm:presLayoutVars>
          <dgm:chPref val="3"/>
        </dgm:presLayoutVars>
      </dgm:prSet>
      <dgm:spPr/>
      <dgm:t>
        <a:bodyPr/>
        <a:lstStyle/>
        <a:p>
          <a:endParaRPr lang="en-CA"/>
        </a:p>
      </dgm:t>
    </dgm:pt>
    <dgm:pt modelId="{16BF500D-86E8-48F6-A268-D92B30D2D1AC}" type="pres">
      <dgm:prSet presAssocID="{747600F4-799B-4671-B0CD-00250AB108DF}" presName="level2hierChild" presStyleCnt="0"/>
      <dgm:spPr/>
    </dgm:pt>
    <dgm:pt modelId="{BC780105-9DCE-45AE-95C2-803B346F63DA}" type="pres">
      <dgm:prSet presAssocID="{4E0A80EB-590B-4AFF-880C-8FA4CF06B4C5}" presName="conn2-1" presStyleLbl="parChTrans1D2" presStyleIdx="0" presStyleCnt="2"/>
      <dgm:spPr/>
      <dgm:t>
        <a:bodyPr/>
        <a:lstStyle/>
        <a:p>
          <a:endParaRPr lang="en-CA"/>
        </a:p>
      </dgm:t>
    </dgm:pt>
    <dgm:pt modelId="{E7305D03-EF0C-4290-AA1F-5BD17C87597F}" type="pres">
      <dgm:prSet presAssocID="{4E0A80EB-590B-4AFF-880C-8FA4CF06B4C5}" presName="connTx" presStyleLbl="parChTrans1D2" presStyleIdx="0" presStyleCnt="2"/>
      <dgm:spPr/>
      <dgm:t>
        <a:bodyPr/>
        <a:lstStyle/>
        <a:p>
          <a:endParaRPr lang="en-CA"/>
        </a:p>
      </dgm:t>
    </dgm:pt>
    <dgm:pt modelId="{B6AF7894-C165-4BB6-BDB2-675EE5136513}" type="pres">
      <dgm:prSet presAssocID="{02F8F6D4-01AF-41D4-9141-D441A93A122C}" presName="root2" presStyleCnt="0"/>
      <dgm:spPr/>
    </dgm:pt>
    <dgm:pt modelId="{6BA3311A-38B2-4AD9-9EC5-C30DBAEC9A81}" type="pres">
      <dgm:prSet presAssocID="{02F8F6D4-01AF-41D4-9141-D441A93A122C}" presName="LevelTwoTextNode" presStyleLbl="node2" presStyleIdx="0" presStyleCnt="2">
        <dgm:presLayoutVars>
          <dgm:chPref val="3"/>
        </dgm:presLayoutVars>
      </dgm:prSet>
      <dgm:spPr/>
      <dgm:t>
        <a:bodyPr/>
        <a:lstStyle/>
        <a:p>
          <a:endParaRPr lang="en-CA"/>
        </a:p>
      </dgm:t>
    </dgm:pt>
    <dgm:pt modelId="{45B088ED-3166-4D89-A8BC-652922933873}" type="pres">
      <dgm:prSet presAssocID="{02F8F6D4-01AF-41D4-9141-D441A93A122C}" presName="level3hierChild" presStyleCnt="0"/>
      <dgm:spPr/>
    </dgm:pt>
    <dgm:pt modelId="{F1FD5CE4-6C9A-4DBB-9BE8-D421A3AD5A9C}" type="pres">
      <dgm:prSet presAssocID="{8149AF2A-E57D-4554-8314-BC7DE6563AB7}" presName="conn2-1" presStyleLbl="parChTrans1D3" presStyleIdx="0" presStyleCnt="4"/>
      <dgm:spPr/>
      <dgm:t>
        <a:bodyPr/>
        <a:lstStyle/>
        <a:p>
          <a:endParaRPr lang="en-CA"/>
        </a:p>
      </dgm:t>
    </dgm:pt>
    <dgm:pt modelId="{E4214218-BA72-416C-8C6B-E9C2F80BB5D8}" type="pres">
      <dgm:prSet presAssocID="{8149AF2A-E57D-4554-8314-BC7DE6563AB7}" presName="connTx" presStyleLbl="parChTrans1D3" presStyleIdx="0" presStyleCnt="4"/>
      <dgm:spPr/>
      <dgm:t>
        <a:bodyPr/>
        <a:lstStyle/>
        <a:p>
          <a:endParaRPr lang="en-CA"/>
        </a:p>
      </dgm:t>
    </dgm:pt>
    <dgm:pt modelId="{AB1D1481-2376-43A6-9959-9A487E9A7808}" type="pres">
      <dgm:prSet presAssocID="{86ECC06D-B306-4ACF-A986-F74A880F1CFE}" presName="root2" presStyleCnt="0"/>
      <dgm:spPr/>
    </dgm:pt>
    <dgm:pt modelId="{351CF4C6-33A8-45CA-825E-BD07B5C6B9B0}" type="pres">
      <dgm:prSet presAssocID="{86ECC06D-B306-4ACF-A986-F74A880F1CFE}" presName="LevelTwoTextNode" presStyleLbl="node3" presStyleIdx="0" presStyleCnt="4">
        <dgm:presLayoutVars>
          <dgm:chPref val="3"/>
        </dgm:presLayoutVars>
      </dgm:prSet>
      <dgm:spPr/>
      <dgm:t>
        <a:bodyPr/>
        <a:lstStyle/>
        <a:p>
          <a:endParaRPr lang="en-CA"/>
        </a:p>
      </dgm:t>
    </dgm:pt>
    <dgm:pt modelId="{EDA3A909-C500-442D-A46C-24181C7F2789}" type="pres">
      <dgm:prSet presAssocID="{86ECC06D-B306-4ACF-A986-F74A880F1CFE}" presName="level3hierChild" presStyleCnt="0"/>
      <dgm:spPr/>
    </dgm:pt>
    <dgm:pt modelId="{847E5D2A-467D-455F-933B-1096287C9D9E}" type="pres">
      <dgm:prSet presAssocID="{40A853BE-66D4-4D88-9039-4E691707111F}" presName="conn2-1" presStyleLbl="parChTrans1D4" presStyleIdx="0" presStyleCnt="3"/>
      <dgm:spPr/>
      <dgm:t>
        <a:bodyPr/>
        <a:lstStyle/>
        <a:p>
          <a:endParaRPr lang="en-CA"/>
        </a:p>
      </dgm:t>
    </dgm:pt>
    <dgm:pt modelId="{B6CB2621-9D49-4963-81C9-1EC66918E086}" type="pres">
      <dgm:prSet presAssocID="{40A853BE-66D4-4D88-9039-4E691707111F}" presName="connTx" presStyleLbl="parChTrans1D4" presStyleIdx="0" presStyleCnt="3"/>
      <dgm:spPr/>
      <dgm:t>
        <a:bodyPr/>
        <a:lstStyle/>
        <a:p>
          <a:endParaRPr lang="en-CA"/>
        </a:p>
      </dgm:t>
    </dgm:pt>
    <dgm:pt modelId="{F56EE31A-6246-4B6F-8769-2A1BF0C930B6}" type="pres">
      <dgm:prSet presAssocID="{14DD6A4F-7C53-4DCD-813A-C04D8E7A471F}" presName="root2" presStyleCnt="0"/>
      <dgm:spPr/>
    </dgm:pt>
    <dgm:pt modelId="{04FA442F-3BA5-4113-B68E-72942F763C49}" type="pres">
      <dgm:prSet presAssocID="{14DD6A4F-7C53-4DCD-813A-C04D8E7A471F}" presName="LevelTwoTextNode" presStyleLbl="node4" presStyleIdx="0" presStyleCnt="3">
        <dgm:presLayoutVars>
          <dgm:chPref val="3"/>
        </dgm:presLayoutVars>
      </dgm:prSet>
      <dgm:spPr/>
      <dgm:t>
        <a:bodyPr/>
        <a:lstStyle/>
        <a:p>
          <a:endParaRPr lang="en-CA"/>
        </a:p>
      </dgm:t>
    </dgm:pt>
    <dgm:pt modelId="{A0A98E3E-1007-4A78-BBE3-9BD64899F8D9}" type="pres">
      <dgm:prSet presAssocID="{14DD6A4F-7C53-4DCD-813A-C04D8E7A471F}" presName="level3hierChild" presStyleCnt="0"/>
      <dgm:spPr/>
    </dgm:pt>
    <dgm:pt modelId="{C8AE9A27-C5C8-4FFF-96F3-5D92D05E2556}" type="pres">
      <dgm:prSet presAssocID="{55E43EC6-5BBD-4118-96BE-86B3384C5686}" presName="conn2-1" presStyleLbl="parChTrans1D3" presStyleIdx="1" presStyleCnt="4"/>
      <dgm:spPr/>
      <dgm:t>
        <a:bodyPr/>
        <a:lstStyle/>
        <a:p>
          <a:endParaRPr lang="en-CA"/>
        </a:p>
      </dgm:t>
    </dgm:pt>
    <dgm:pt modelId="{5FD18271-D07A-4666-968E-7ED53D6E9343}" type="pres">
      <dgm:prSet presAssocID="{55E43EC6-5BBD-4118-96BE-86B3384C5686}" presName="connTx" presStyleLbl="parChTrans1D3" presStyleIdx="1" presStyleCnt="4"/>
      <dgm:spPr/>
      <dgm:t>
        <a:bodyPr/>
        <a:lstStyle/>
        <a:p>
          <a:endParaRPr lang="en-CA"/>
        </a:p>
      </dgm:t>
    </dgm:pt>
    <dgm:pt modelId="{15946561-A682-4631-8792-DA1197BEDE45}" type="pres">
      <dgm:prSet presAssocID="{141ABE1B-9AA2-4C9A-BB9C-EA187817C924}" presName="root2" presStyleCnt="0"/>
      <dgm:spPr/>
    </dgm:pt>
    <dgm:pt modelId="{4269DB88-703B-43B0-869C-717F42847924}" type="pres">
      <dgm:prSet presAssocID="{141ABE1B-9AA2-4C9A-BB9C-EA187817C924}" presName="LevelTwoTextNode" presStyleLbl="node3" presStyleIdx="1" presStyleCnt="4">
        <dgm:presLayoutVars>
          <dgm:chPref val="3"/>
        </dgm:presLayoutVars>
      </dgm:prSet>
      <dgm:spPr/>
      <dgm:t>
        <a:bodyPr/>
        <a:lstStyle/>
        <a:p>
          <a:endParaRPr lang="en-CA"/>
        </a:p>
      </dgm:t>
    </dgm:pt>
    <dgm:pt modelId="{D1770BB3-F7D8-470C-A091-A4AD0BA64363}" type="pres">
      <dgm:prSet presAssocID="{141ABE1B-9AA2-4C9A-BB9C-EA187817C924}" presName="level3hierChild" presStyleCnt="0"/>
      <dgm:spPr/>
    </dgm:pt>
    <dgm:pt modelId="{BB0BF81E-1824-436B-87EE-F17ADEE3904E}" type="pres">
      <dgm:prSet presAssocID="{19188E64-6B37-43D7-9D70-5394F3CD4346}" presName="conn2-1" presStyleLbl="parChTrans1D4" presStyleIdx="1" presStyleCnt="3"/>
      <dgm:spPr/>
      <dgm:t>
        <a:bodyPr/>
        <a:lstStyle/>
        <a:p>
          <a:endParaRPr lang="en-CA"/>
        </a:p>
      </dgm:t>
    </dgm:pt>
    <dgm:pt modelId="{9371D0BA-5FD2-4E9A-A107-C5AE32F4AB9A}" type="pres">
      <dgm:prSet presAssocID="{19188E64-6B37-43D7-9D70-5394F3CD4346}" presName="connTx" presStyleLbl="parChTrans1D4" presStyleIdx="1" presStyleCnt="3"/>
      <dgm:spPr/>
      <dgm:t>
        <a:bodyPr/>
        <a:lstStyle/>
        <a:p>
          <a:endParaRPr lang="en-CA"/>
        </a:p>
      </dgm:t>
    </dgm:pt>
    <dgm:pt modelId="{471CEEFE-5ACA-4E70-98CC-8421AD091BEF}" type="pres">
      <dgm:prSet presAssocID="{6D6873B2-A0EA-470C-8213-A6D7A58B50AE}" presName="root2" presStyleCnt="0"/>
      <dgm:spPr/>
    </dgm:pt>
    <dgm:pt modelId="{6D5A84FA-22B0-4C61-93B4-A911D5ED3C32}" type="pres">
      <dgm:prSet presAssocID="{6D6873B2-A0EA-470C-8213-A6D7A58B50AE}" presName="LevelTwoTextNode" presStyleLbl="node4" presStyleIdx="1" presStyleCnt="3">
        <dgm:presLayoutVars>
          <dgm:chPref val="3"/>
        </dgm:presLayoutVars>
      </dgm:prSet>
      <dgm:spPr/>
      <dgm:t>
        <a:bodyPr/>
        <a:lstStyle/>
        <a:p>
          <a:endParaRPr lang="en-CA"/>
        </a:p>
      </dgm:t>
    </dgm:pt>
    <dgm:pt modelId="{B6DA607E-F2D2-4AE7-A031-E216E05314EA}" type="pres">
      <dgm:prSet presAssocID="{6D6873B2-A0EA-470C-8213-A6D7A58B50AE}" presName="level3hierChild" presStyleCnt="0"/>
      <dgm:spPr/>
    </dgm:pt>
    <dgm:pt modelId="{1E644EC1-5172-44F2-B201-005643466167}" type="pres">
      <dgm:prSet presAssocID="{60DF45B6-FB4A-47C6-87F7-2D288DECFEA0}" presName="conn2-1" presStyleLbl="parChTrans1D3" presStyleIdx="2" presStyleCnt="4"/>
      <dgm:spPr/>
      <dgm:t>
        <a:bodyPr/>
        <a:lstStyle/>
        <a:p>
          <a:endParaRPr lang="en-CA"/>
        </a:p>
      </dgm:t>
    </dgm:pt>
    <dgm:pt modelId="{D3ABEF3F-8593-4413-9F74-22B8CF576F7F}" type="pres">
      <dgm:prSet presAssocID="{60DF45B6-FB4A-47C6-87F7-2D288DECFEA0}" presName="connTx" presStyleLbl="parChTrans1D3" presStyleIdx="2" presStyleCnt="4"/>
      <dgm:spPr/>
      <dgm:t>
        <a:bodyPr/>
        <a:lstStyle/>
        <a:p>
          <a:endParaRPr lang="en-CA"/>
        </a:p>
      </dgm:t>
    </dgm:pt>
    <dgm:pt modelId="{AD7243C3-73B2-4436-B4EF-A770BE05491B}" type="pres">
      <dgm:prSet presAssocID="{CF2DD176-FDDA-4605-981B-2144158016E9}" presName="root2" presStyleCnt="0"/>
      <dgm:spPr/>
    </dgm:pt>
    <dgm:pt modelId="{F01A996D-5423-4A70-85D0-48005BA908BE}" type="pres">
      <dgm:prSet presAssocID="{CF2DD176-FDDA-4605-981B-2144158016E9}" presName="LevelTwoTextNode" presStyleLbl="node3" presStyleIdx="2" presStyleCnt="4">
        <dgm:presLayoutVars>
          <dgm:chPref val="3"/>
        </dgm:presLayoutVars>
      </dgm:prSet>
      <dgm:spPr/>
      <dgm:t>
        <a:bodyPr/>
        <a:lstStyle/>
        <a:p>
          <a:endParaRPr lang="en-CA"/>
        </a:p>
      </dgm:t>
    </dgm:pt>
    <dgm:pt modelId="{B8330FA8-9FF0-40BC-A462-6FDE7DA7A63A}" type="pres">
      <dgm:prSet presAssocID="{CF2DD176-FDDA-4605-981B-2144158016E9}" presName="level3hierChild" presStyleCnt="0"/>
      <dgm:spPr/>
    </dgm:pt>
    <dgm:pt modelId="{35D9A239-CEED-4397-BAF8-AB30F11F6F1B}" type="pres">
      <dgm:prSet presAssocID="{5C49EDA1-0848-4C6F-8614-2378E963952E}" presName="conn2-1" presStyleLbl="parChTrans1D4" presStyleIdx="2" presStyleCnt="3"/>
      <dgm:spPr/>
      <dgm:t>
        <a:bodyPr/>
        <a:lstStyle/>
        <a:p>
          <a:endParaRPr lang="en-CA"/>
        </a:p>
      </dgm:t>
    </dgm:pt>
    <dgm:pt modelId="{2DE6F5E9-59ED-4CDB-93DD-707F52F5BE65}" type="pres">
      <dgm:prSet presAssocID="{5C49EDA1-0848-4C6F-8614-2378E963952E}" presName="connTx" presStyleLbl="parChTrans1D4" presStyleIdx="2" presStyleCnt="3"/>
      <dgm:spPr/>
      <dgm:t>
        <a:bodyPr/>
        <a:lstStyle/>
        <a:p>
          <a:endParaRPr lang="en-CA"/>
        </a:p>
      </dgm:t>
    </dgm:pt>
    <dgm:pt modelId="{123D71B7-A9B4-4BB6-935F-BEE1EE884FB9}" type="pres">
      <dgm:prSet presAssocID="{00812F4C-9D40-45EE-814B-37F9775E154E}" presName="root2" presStyleCnt="0"/>
      <dgm:spPr/>
    </dgm:pt>
    <dgm:pt modelId="{43FE7ECC-C589-4575-BEB6-348CFBC38915}" type="pres">
      <dgm:prSet presAssocID="{00812F4C-9D40-45EE-814B-37F9775E154E}" presName="LevelTwoTextNode" presStyleLbl="node4" presStyleIdx="2" presStyleCnt="3">
        <dgm:presLayoutVars>
          <dgm:chPref val="3"/>
        </dgm:presLayoutVars>
      </dgm:prSet>
      <dgm:spPr/>
      <dgm:t>
        <a:bodyPr/>
        <a:lstStyle/>
        <a:p>
          <a:endParaRPr lang="en-CA"/>
        </a:p>
      </dgm:t>
    </dgm:pt>
    <dgm:pt modelId="{AE09E4A3-69F2-494B-B26B-ECBF304C32DB}" type="pres">
      <dgm:prSet presAssocID="{00812F4C-9D40-45EE-814B-37F9775E154E}" presName="level3hierChild" presStyleCnt="0"/>
      <dgm:spPr/>
    </dgm:pt>
    <dgm:pt modelId="{34301784-DD0D-4CFC-8764-05D8F5863C50}" type="pres">
      <dgm:prSet presAssocID="{9FB723B7-28DD-4EAF-B898-BB66F22EFEA6}" presName="conn2-1" presStyleLbl="parChTrans1D3" presStyleIdx="3" presStyleCnt="4"/>
      <dgm:spPr/>
      <dgm:t>
        <a:bodyPr/>
        <a:lstStyle/>
        <a:p>
          <a:endParaRPr lang="en-CA"/>
        </a:p>
      </dgm:t>
    </dgm:pt>
    <dgm:pt modelId="{7C12A618-0472-4198-8149-BBFC1732FC96}" type="pres">
      <dgm:prSet presAssocID="{9FB723B7-28DD-4EAF-B898-BB66F22EFEA6}" presName="connTx" presStyleLbl="parChTrans1D3" presStyleIdx="3" presStyleCnt="4"/>
      <dgm:spPr/>
      <dgm:t>
        <a:bodyPr/>
        <a:lstStyle/>
        <a:p>
          <a:endParaRPr lang="en-CA"/>
        </a:p>
      </dgm:t>
    </dgm:pt>
    <dgm:pt modelId="{6D5E753B-D256-46C5-ADD5-DF7F5C5A9804}" type="pres">
      <dgm:prSet presAssocID="{A6A77B84-7FD9-4171-BDFB-7DA6379E0FF4}" presName="root2" presStyleCnt="0"/>
      <dgm:spPr/>
    </dgm:pt>
    <dgm:pt modelId="{51D7989D-6E5C-468F-83DB-FC384FE5E0C3}" type="pres">
      <dgm:prSet presAssocID="{A6A77B84-7FD9-4171-BDFB-7DA6379E0FF4}" presName="LevelTwoTextNode" presStyleLbl="node3" presStyleIdx="3" presStyleCnt="4">
        <dgm:presLayoutVars>
          <dgm:chPref val="3"/>
        </dgm:presLayoutVars>
      </dgm:prSet>
      <dgm:spPr/>
      <dgm:t>
        <a:bodyPr/>
        <a:lstStyle/>
        <a:p>
          <a:endParaRPr lang="en-CA"/>
        </a:p>
      </dgm:t>
    </dgm:pt>
    <dgm:pt modelId="{4176B7A5-88E3-4CB3-87A2-00988979F7D1}" type="pres">
      <dgm:prSet presAssocID="{A6A77B84-7FD9-4171-BDFB-7DA6379E0FF4}" presName="level3hierChild" presStyleCnt="0"/>
      <dgm:spPr/>
    </dgm:pt>
    <dgm:pt modelId="{2092F70B-355E-4246-B0FB-9D8AF39A3FD7}" type="pres">
      <dgm:prSet presAssocID="{F7FC160C-DF86-4C2D-860E-9471503FA3F2}" presName="conn2-1" presStyleLbl="parChTrans1D2" presStyleIdx="1" presStyleCnt="2"/>
      <dgm:spPr/>
      <dgm:t>
        <a:bodyPr/>
        <a:lstStyle/>
        <a:p>
          <a:endParaRPr lang="en-CA"/>
        </a:p>
      </dgm:t>
    </dgm:pt>
    <dgm:pt modelId="{CB5E0B59-45BC-47A0-952C-03A142EE749F}" type="pres">
      <dgm:prSet presAssocID="{F7FC160C-DF86-4C2D-860E-9471503FA3F2}" presName="connTx" presStyleLbl="parChTrans1D2" presStyleIdx="1" presStyleCnt="2"/>
      <dgm:spPr/>
      <dgm:t>
        <a:bodyPr/>
        <a:lstStyle/>
        <a:p>
          <a:endParaRPr lang="en-CA"/>
        </a:p>
      </dgm:t>
    </dgm:pt>
    <dgm:pt modelId="{955FABE6-38B6-4B22-AE1B-16D270750DB6}" type="pres">
      <dgm:prSet presAssocID="{66F929F5-DA22-4797-AE8E-87544F90AD57}" presName="root2" presStyleCnt="0"/>
      <dgm:spPr/>
    </dgm:pt>
    <dgm:pt modelId="{C859AEDB-9DB6-44B2-A433-6DA2D8A7CB72}" type="pres">
      <dgm:prSet presAssocID="{66F929F5-DA22-4797-AE8E-87544F90AD57}" presName="LevelTwoTextNode" presStyleLbl="node2" presStyleIdx="1" presStyleCnt="2">
        <dgm:presLayoutVars>
          <dgm:chPref val="3"/>
        </dgm:presLayoutVars>
      </dgm:prSet>
      <dgm:spPr/>
      <dgm:t>
        <a:bodyPr/>
        <a:lstStyle/>
        <a:p>
          <a:endParaRPr lang="en-CA"/>
        </a:p>
      </dgm:t>
    </dgm:pt>
    <dgm:pt modelId="{3A8BC33C-87C5-4E91-A9BD-5C1C6C469334}" type="pres">
      <dgm:prSet presAssocID="{66F929F5-DA22-4797-AE8E-87544F90AD57}" presName="level3hierChild" presStyleCnt="0"/>
      <dgm:spPr/>
    </dgm:pt>
  </dgm:ptLst>
  <dgm:cxnLst>
    <dgm:cxn modelId="{C5A3B617-9F72-4C2E-B71F-7F95D106F3F8}" type="presOf" srcId="{5C49EDA1-0848-4C6F-8614-2378E963952E}" destId="{2DE6F5E9-59ED-4CDB-93DD-707F52F5BE65}" srcOrd="1" destOrd="0" presId="urn:microsoft.com/office/officeart/2005/8/layout/hierarchy2"/>
    <dgm:cxn modelId="{4B057FE6-95B4-43F8-8712-60ADBB21D885}" srcId="{86ECC06D-B306-4ACF-A986-F74A880F1CFE}" destId="{14DD6A4F-7C53-4DCD-813A-C04D8E7A471F}" srcOrd="0" destOrd="0" parTransId="{40A853BE-66D4-4D88-9039-4E691707111F}" sibTransId="{055074C4-A155-45BE-A8FA-C8640B5675FF}"/>
    <dgm:cxn modelId="{BA1595AD-78C5-4963-A560-3DDF8842A7F0}" type="presOf" srcId="{60DF45B6-FB4A-47C6-87F7-2D288DECFEA0}" destId="{1E644EC1-5172-44F2-B201-005643466167}" srcOrd="0" destOrd="0" presId="urn:microsoft.com/office/officeart/2005/8/layout/hierarchy2"/>
    <dgm:cxn modelId="{A9D8E36C-B3D1-4FDD-ADC0-DF0E665B64FD}" srcId="{55A566A0-D553-4793-88A5-ECB14B275463}" destId="{747600F4-799B-4671-B0CD-00250AB108DF}" srcOrd="0" destOrd="0" parTransId="{37CF3DD5-AD5D-4FE2-989E-73FD460108E4}" sibTransId="{9D2912D6-A3BF-4DE8-B415-CCFA9B509E32}"/>
    <dgm:cxn modelId="{DF2A3E8B-DB6D-481F-AE77-D67138C6DFBB}" srcId="{02F8F6D4-01AF-41D4-9141-D441A93A122C}" destId="{86ECC06D-B306-4ACF-A986-F74A880F1CFE}" srcOrd="0" destOrd="0" parTransId="{8149AF2A-E57D-4554-8314-BC7DE6563AB7}" sibTransId="{FE0BA61E-5F08-4EF5-B68D-E892166CDFC2}"/>
    <dgm:cxn modelId="{80EAC0B6-C747-42A8-B4C4-1F99BC0CD2F3}" type="presOf" srcId="{55E43EC6-5BBD-4118-96BE-86B3384C5686}" destId="{5FD18271-D07A-4666-968E-7ED53D6E9343}" srcOrd="1" destOrd="0" presId="urn:microsoft.com/office/officeart/2005/8/layout/hierarchy2"/>
    <dgm:cxn modelId="{775907DE-3126-4219-AB68-E2C0D3E7FDF6}" srcId="{141ABE1B-9AA2-4C9A-BB9C-EA187817C924}" destId="{6D6873B2-A0EA-470C-8213-A6D7A58B50AE}" srcOrd="0" destOrd="0" parTransId="{19188E64-6B37-43D7-9D70-5394F3CD4346}" sibTransId="{F63C3315-F522-41B2-8CD1-EEB616A78F69}"/>
    <dgm:cxn modelId="{2AC4534B-A348-4356-9900-05553F1EECAE}" type="presOf" srcId="{4E0A80EB-590B-4AFF-880C-8FA4CF06B4C5}" destId="{BC780105-9DCE-45AE-95C2-803B346F63DA}" srcOrd="0" destOrd="0" presId="urn:microsoft.com/office/officeart/2005/8/layout/hierarchy2"/>
    <dgm:cxn modelId="{82F62E4C-DACF-4809-9A95-143CDEB01E1B}" type="presOf" srcId="{55A566A0-D553-4793-88A5-ECB14B275463}" destId="{79E7AD56-207E-4500-9B44-EB8DC8B3B7F5}" srcOrd="0" destOrd="0" presId="urn:microsoft.com/office/officeart/2005/8/layout/hierarchy2"/>
    <dgm:cxn modelId="{4C42C26C-23AD-44E1-80CB-A6715DE62D28}" srcId="{02F8F6D4-01AF-41D4-9141-D441A93A122C}" destId="{141ABE1B-9AA2-4C9A-BB9C-EA187817C924}" srcOrd="1" destOrd="0" parTransId="{55E43EC6-5BBD-4118-96BE-86B3384C5686}" sibTransId="{9B519909-4678-4C70-845F-8BC30CC0DFFA}"/>
    <dgm:cxn modelId="{06A75B11-E635-47A7-A005-DEF790BAB464}" type="presOf" srcId="{60DF45B6-FB4A-47C6-87F7-2D288DECFEA0}" destId="{D3ABEF3F-8593-4413-9F74-22B8CF576F7F}" srcOrd="1" destOrd="0" presId="urn:microsoft.com/office/officeart/2005/8/layout/hierarchy2"/>
    <dgm:cxn modelId="{613BA4B9-DD35-48E4-850B-CE1A6E10A621}" type="presOf" srcId="{A6A77B84-7FD9-4171-BDFB-7DA6379E0FF4}" destId="{51D7989D-6E5C-468F-83DB-FC384FE5E0C3}" srcOrd="0" destOrd="0" presId="urn:microsoft.com/office/officeart/2005/8/layout/hierarchy2"/>
    <dgm:cxn modelId="{01728BA0-1B82-4DB4-BFB7-7ED4DAF9383B}" type="presOf" srcId="{6D6873B2-A0EA-470C-8213-A6D7A58B50AE}" destId="{6D5A84FA-22B0-4C61-93B4-A911D5ED3C32}" srcOrd="0" destOrd="0" presId="urn:microsoft.com/office/officeart/2005/8/layout/hierarchy2"/>
    <dgm:cxn modelId="{8ACA8D38-D947-4F2C-8D01-6F17F8D4602B}" type="presOf" srcId="{19188E64-6B37-43D7-9D70-5394F3CD4346}" destId="{BB0BF81E-1824-436B-87EE-F17ADEE3904E}" srcOrd="0" destOrd="0" presId="urn:microsoft.com/office/officeart/2005/8/layout/hierarchy2"/>
    <dgm:cxn modelId="{E41B164D-522D-42A1-9095-D2DB746660E8}" type="presOf" srcId="{F7FC160C-DF86-4C2D-860E-9471503FA3F2}" destId="{2092F70B-355E-4246-B0FB-9D8AF39A3FD7}" srcOrd="0" destOrd="0" presId="urn:microsoft.com/office/officeart/2005/8/layout/hierarchy2"/>
    <dgm:cxn modelId="{CCA7BBB5-EDFE-465A-97A6-0DC2ADEEB276}" srcId="{02F8F6D4-01AF-41D4-9141-D441A93A122C}" destId="{A6A77B84-7FD9-4171-BDFB-7DA6379E0FF4}" srcOrd="3" destOrd="0" parTransId="{9FB723B7-28DD-4EAF-B898-BB66F22EFEA6}" sibTransId="{F9974FDD-0A5C-4DE4-B538-B29825C59558}"/>
    <dgm:cxn modelId="{48041A74-2DD7-4AB5-B694-FDCC05432AD6}" srcId="{747600F4-799B-4671-B0CD-00250AB108DF}" destId="{66F929F5-DA22-4797-AE8E-87544F90AD57}" srcOrd="1" destOrd="0" parTransId="{F7FC160C-DF86-4C2D-860E-9471503FA3F2}" sibTransId="{BDA2C583-305A-4F93-9E59-B2203BC66C19}"/>
    <dgm:cxn modelId="{3D47DC38-5554-4692-8198-B4C2B007EBDE}" type="presOf" srcId="{66F929F5-DA22-4797-AE8E-87544F90AD57}" destId="{C859AEDB-9DB6-44B2-A433-6DA2D8A7CB72}" srcOrd="0" destOrd="0" presId="urn:microsoft.com/office/officeart/2005/8/layout/hierarchy2"/>
    <dgm:cxn modelId="{62C64743-0F5F-4D25-9F91-37ACD73FBE87}" type="presOf" srcId="{86ECC06D-B306-4ACF-A986-F74A880F1CFE}" destId="{351CF4C6-33A8-45CA-825E-BD07B5C6B9B0}" srcOrd="0" destOrd="0" presId="urn:microsoft.com/office/officeart/2005/8/layout/hierarchy2"/>
    <dgm:cxn modelId="{BE7709AB-29B3-4B09-BBC3-A7350B690737}" srcId="{CF2DD176-FDDA-4605-981B-2144158016E9}" destId="{00812F4C-9D40-45EE-814B-37F9775E154E}" srcOrd="0" destOrd="0" parTransId="{5C49EDA1-0848-4C6F-8614-2378E963952E}" sibTransId="{5A258300-C0E8-45F8-8294-37E0638E4798}"/>
    <dgm:cxn modelId="{B25E87EC-FC13-4266-8287-5773255B0CFD}" type="presOf" srcId="{141ABE1B-9AA2-4C9A-BB9C-EA187817C924}" destId="{4269DB88-703B-43B0-869C-717F42847924}" srcOrd="0" destOrd="0" presId="urn:microsoft.com/office/officeart/2005/8/layout/hierarchy2"/>
    <dgm:cxn modelId="{C6C47458-D71A-48EB-BC0F-3C6CA115AD23}" srcId="{02F8F6D4-01AF-41D4-9141-D441A93A122C}" destId="{CF2DD176-FDDA-4605-981B-2144158016E9}" srcOrd="2" destOrd="0" parTransId="{60DF45B6-FB4A-47C6-87F7-2D288DECFEA0}" sibTransId="{12950925-FBB4-43F9-8256-A70348811A2C}"/>
    <dgm:cxn modelId="{F8C63CB6-C8AA-47E7-BA42-EBCBA90649A8}" srcId="{747600F4-799B-4671-B0CD-00250AB108DF}" destId="{02F8F6D4-01AF-41D4-9141-D441A93A122C}" srcOrd="0" destOrd="0" parTransId="{4E0A80EB-590B-4AFF-880C-8FA4CF06B4C5}" sibTransId="{24F81B9A-CDF1-480A-B907-91D0C24697C4}"/>
    <dgm:cxn modelId="{1372DA2E-B6E9-482A-8797-A42DCA7F3F32}" type="presOf" srcId="{8149AF2A-E57D-4554-8314-BC7DE6563AB7}" destId="{E4214218-BA72-416C-8C6B-E9C2F80BB5D8}" srcOrd="1" destOrd="0" presId="urn:microsoft.com/office/officeart/2005/8/layout/hierarchy2"/>
    <dgm:cxn modelId="{D668C194-DEBB-4EBF-BA4B-4D8A81E16B14}" type="presOf" srcId="{02F8F6D4-01AF-41D4-9141-D441A93A122C}" destId="{6BA3311A-38B2-4AD9-9EC5-C30DBAEC9A81}" srcOrd="0" destOrd="0" presId="urn:microsoft.com/office/officeart/2005/8/layout/hierarchy2"/>
    <dgm:cxn modelId="{9C604EDF-5CFE-4680-82B5-1C8ACD529548}" type="presOf" srcId="{9FB723B7-28DD-4EAF-B898-BB66F22EFEA6}" destId="{7C12A618-0472-4198-8149-BBFC1732FC96}" srcOrd="1" destOrd="0" presId="urn:microsoft.com/office/officeart/2005/8/layout/hierarchy2"/>
    <dgm:cxn modelId="{247D8631-ACFA-4FC9-8AA0-F9CE66C200C3}" type="presOf" srcId="{40A853BE-66D4-4D88-9039-4E691707111F}" destId="{847E5D2A-467D-455F-933B-1096287C9D9E}" srcOrd="0" destOrd="0" presId="urn:microsoft.com/office/officeart/2005/8/layout/hierarchy2"/>
    <dgm:cxn modelId="{089619D0-2E71-4CFD-BCB9-7B3BFB3E3DB8}" type="presOf" srcId="{4E0A80EB-590B-4AFF-880C-8FA4CF06B4C5}" destId="{E7305D03-EF0C-4290-AA1F-5BD17C87597F}" srcOrd="1" destOrd="0" presId="urn:microsoft.com/office/officeart/2005/8/layout/hierarchy2"/>
    <dgm:cxn modelId="{EDF762C0-28FD-4F68-AEA3-BFA1D7792191}" type="presOf" srcId="{55E43EC6-5BBD-4118-96BE-86B3384C5686}" destId="{C8AE9A27-C5C8-4FFF-96F3-5D92D05E2556}" srcOrd="0" destOrd="0" presId="urn:microsoft.com/office/officeart/2005/8/layout/hierarchy2"/>
    <dgm:cxn modelId="{3DB2B08F-0394-4610-A737-36DD4D95CD42}" type="presOf" srcId="{00812F4C-9D40-45EE-814B-37F9775E154E}" destId="{43FE7ECC-C589-4575-BEB6-348CFBC38915}" srcOrd="0" destOrd="0" presId="urn:microsoft.com/office/officeart/2005/8/layout/hierarchy2"/>
    <dgm:cxn modelId="{71E6679B-79D0-41BD-B074-3363FF7FA089}" type="presOf" srcId="{19188E64-6B37-43D7-9D70-5394F3CD4346}" destId="{9371D0BA-5FD2-4E9A-A107-C5AE32F4AB9A}" srcOrd="1" destOrd="0" presId="urn:microsoft.com/office/officeart/2005/8/layout/hierarchy2"/>
    <dgm:cxn modelId="{3A55E7F4-1A5E-49AA-94F8-DF5232831368}" type="presOf" srcId="{F7FC160C-DF86-4C2D-860E-9471503FA3F2}" destId="{CB5E0B59-45BC-47A0-952C-03A142EE749F}" srcOrd="1" destOrd="0" presId="urn:microsoft.com/office/officeart/2005/8/layout/hierarchy2"/>
    <dgm:cxn modelId="{7DB7BD15-9747-44F8-9E3D-1861F00184E0}" type="presOf" srcId="{9FB723B7-28DD-4EAF-B898-BB66F22EFEA6}" destId="{34301784-DD0D-4CFC-8764-05D8F5863C50}" srcOrd="0" destOrd="0" presId="urn:microsoft.com/office/officeart/2005/8/layout/hierarchy2"/>
    <dgm:cxn modelId="{DD3028A0-CC8B-4CEF-870D-E35DBDF0906F}" type="presOf" srcId="{40A853BE-66D4-4D88-9039-4E691707111F}" destId="{B6CB2621-9D49-4963-81C9-1EC66918E086}" srcOrd="1" destOrd="0" presId="urn:microsoft.com/office/officeart/2005/8/layout/hierarchy2"/>
    <dgm:cxn modelId="{9D80582F-4416-4C3B-9721-454142B667EB}" type="presOf" srcId="{CF2DD176-FDDA-4605-981B-2144158016E9}" destId="{F01A996D-5423-4A70-85D0-48005BA908BE}" srcOrd="0" destOrd="0" presId="urn:microsoft.com/office/officeart/2005/8/layout/hierarchy2"/>
    <dgm:cxn modelId="{954C4F9F-4F57-40DF-AE6B-C47A01AE3713}" type="presOf" srcId="{747600F4-799B-4671-B0CD-00250AB108DF}" destId="{2FD042D0-E964-4055-9AE8-48F6CED39E0B}" srcOrd="0" destOrd="0" presId="urn:microsoft.com/office/officeart/2005/8/layout/hierarchy2"/>
    <dgm:cxn modelId="{F0B11FF9-9131-492C-B9EB-5BB3D6F7B122}" type="presOf" srcId="{14DD6A4F-7C53-4DCD-813A-C04D8E7A471F}" destId="{04FA442F-3BA5-4113-B68E-72942F763C49}" srcOrd="0" destOrd="0" presId="urn:microsoft.com/office/officeart/2005/8/layout/hierarchy2"/>
    <dgm:cxn modelId="{F1F7049C-2545-404E-8A77-8C245FBA88FA}" type="presOf" srcId="{5C49EDA1-0848-4C6F-8614-2378E963952E}" destId="{35D9A239-CEED-4397-BAF8-AB30F11F6F1B}" srcOrd="0" destOrd="0" presId="urn:microsoft.com/office/officeart/2005/8/layout/hierarchy2"/>
    <dgm:cxn modelId="{34190CA2-CC65-4019-8077-D409070EB303}" type="presOf" srcId="{8149AF2A-E57D-4554-8314-BC7DE6563AB7}" destId="{F1FD5CE4-6C9A-4DBB-9BE8-D421A3AD5A9C}" srcOrd="0" destOrd="0" presId="urn:microsoft.com/office/officeart/2005/8/layout/hierarchy2"/>
    <dgm:cxn modelId="{4B2E6E74-40D4-46EF-8146-CDC6E0133A97}" type="presParOf" srcId="{79E7AD56-207E-4500-9B44-EB8DC8B3B7F5}" destId="{D0D92441-3BE3-41A5-902B-20B8760F4054}" srcOrd="0" destOrd="0" presId="urn:microsoft.com/office/officeart/2005/8/layout/hierarchy2"/>
    <dgm:cxn modelId="{26FCBFFE-8A84-4566-8B4F-FBE169D20CC0}" type="presParOf" srcId="{D0D92441-3BE3-41A5-902B-20B8760F4054}" destId="{2FD042D0-E964-4055-9AE8-48F6CED39E0B}" srcOrd="0" destOrd="0" presId="urn:microsoft.com/office/officeart/2005/8/layout/hierarchy2"/>
    <dgm:cxn modelId="{54AFDAAC-7FC7-41EB-B3D8-228AE02FAB2F}" type="presParOf" srcId="{D0D92441-3BE3-41A5-902B-20B8760F4054}" destId="{16BF500D-86E8-48F6-A268-D92B30D2D1AC}" srcOrd="1" destOrd="0" presId="urn:microsoft.com/office/officeart/2005/8/layout/hierarchy2"/>
    <dgm:cxn modelId="{60530E60-317D-49F7-A117-988CADD32D10}" type="presParOf" srcId="{16BF500D-86E8-48F6-A268-D92B30D2D1AC}" destId="{BC780105-9DCE-45AE-95C2-803B346F63DA}" srcOrd="0" destOrd="0" presId="urn:microsoft.com/office/officeart/2005/8/layout/hierarchy2"/>
    <dgm:cxn modelId="{87EF9259-F99B-4D99-8A42-4AF77027959A}" type="presParOf" srcId="{BC780105-9DCE-45AE-95C2-803B346F63DA}" destId="{E7305D03-EF0C-4290-AA1F-5BD17C87597F}" srcOrd="0" destOrd="0" presId="urn:microsoft.com/office/officeart/2005/8/layout/hierarchy2"/>
    <dgm:cxn modelId="{26251798-CE2C-4627-8FB7-8B306529F235}" type="presParOf" srcId="{16BF500D-86E8-48F6-A268-D92B30D2D1AC}" destId="{B6AF7894-C165-4BB6-BDB2-675EE5136513}" srcOrd="1" destOrd="0" presId="urn:microsoft.com/office/officeart/2005/8/layout/hierarchy2"/>
    <dgm:cxn modelId="{83CA1FB2-E290-4086-BA84-59F96056DBD1}" type="presParOf" srcId="{B6AF7894-C165-4BB6-BDB2-675EE5136513}" destId="{6BA3311A-38B2-4AD9-9EC5-C30DBAEC9A81}" srcOrd="0" destOrd="0" presId="urn:microsoft.com/office/officeart/2005/8/layout/hierarchy2"/>
    <dgm:cxn modelId="{2F0DE502-491B-41C0-A3A8-CFAC34382E15}" type="presParOf" srcId="{B6AF7894-C165-4BB6-BDB2-675EE5136513}" destId="{45B088ED-3166-4D89-A8BC-652922933873}" srcOrd="1" destOrd="0" presId="urn:microsoft.com/office/officeart/2005/8/layout/hierarchy2"/>
    <dgm:cxn modelId="{346BB245-F463-492B-A398-F7B24742A54F}" type="presParOf" srcId="{45B088ED-3166-4D89-A8BC-652922933873}" destId="{F1FD5CE4-6C9A-4DBB-9BE8-D421A3AD5A9C}" srcOrd="0" destOrd="0" presId="urn:microsoft.com/office/officeart/2005/8/layout/hierarchy2"/>
    <dgm:cxn modelId="{AEE19C74-8492-4ACF-B6B5-24736599F66F}" type="presParOf" srcId="{F1FD5CE4-6C9A-4DBB-9BE8-D421A3AD5A9C}" destId="{E4214218-BA72-416C-8C6B-E9C2F80BB5D8}" srcOrd="0" destOrd="0" presId="urn:microsoft.com/office/officeart/2005/8/layout/hierarchy2"/>
    <dgm:cxn modelId="{86D1562D-BFB2-471C-B6C0-E2E8ECEAF785}" type="presParOf" srcId="{45B088ED-3166-4D89-A8BC-652922933873}" destId="{AB1D1481-2376-43A6-9959-9A487E9A7808}" srcOrd="1" destOrd="0" presId="urn:microsoft.com/office/officeart/2005/8/layout/hierarchy2"/>
    <dgm:cxn modelId="{95DC2C74-EEEB-4A23-AA27-4760FF18D89C}" type="presParOf" srcId="{AB1D1481-2376-43A6-9959-9A487E9A7808}" destId="{351CF4C6-33A8-45CA-825E-BD07B5C6B9B0}" srcOrd="0" destOrd="0" presId="urn:microsoft.com/office/officeart/2005/8/layout/hierarchy2"/>
    <dgm:cxn modelId="{2B367107-FFE9-4656-B41B-6FE3EDAE03E4}" type="presParOf" srcId="{AB1D1481-2376-43A6-9959-9A487E9A7808}" destId="{EDA3A909-C500-442D-A46C-24181C7F2789}" srcOrd="1" destOrd="0" presId="urn:microsoft.com/office/officeart/2005/8/layout/hierarchy2"/>
    <dgm:cxn modelId="{4F2CA644-26B7-4B7D-A79F-54AEF97A969B}" type="presParOf" srcId="{EDA3A909-C500-442D-A46C-24181C7F2789}" destId="{847E5D2A-467D-455F-933B-1096287C9D9E}" srcOrd="0" destOrd="0" presId="urn:microsoft.com/office/officeart/2005/8/layout/hierarchy2"/>
    <dgm:cxn modelId="{650F40D0-39A8-498E-8D2F-68C25C27374D}" type="presParOf" srcId="{847E5D2A-467D-455F-933B-1096287C9D9E}" destId="{B6CB2621-9D49-4963-81C9-1EC66918E086}" srcOrd="0" destOrd="0" presId="urn:microsoft.com/office/officeart/2005/8/layout/hierarchy2"/>
    <dgm:cxn modelId="{EC892860-32DC-4635-9C21-D4FEDB0AB0E1}" type="presParOf" srcId="{EDA3A909-C500-442D-A46C-24181C7F2789}" destId="{F56EE31A-6246-4B6F-8769-2A1BF0C930B6}" srcOrd="1" destOrd="0" presId="urn:microsoft.com/office/officeart/2005/8/layout/hierarchy2"/>
    <dgm:cxn modelId="{697C69E2-02C1-4921-A4FA-7E63A4E25A9C}" type="presParOf" srcId="{F56EE31A-6246-4B6F-8769-2A1BF0C930B6}" destId="{04FA442F-3BA5-4113-B68E-72942F763C49}" srcOrd="0" destOrd="0" presId="urn:microsoft.com/office/officeart/2005/8/layout/hierarchy2"/>
    <dgm:cxn modelId="{56CCE1DD-83C5-4E02-9257-231D9603193F}" type="presParOf" srcId="{F56EE31A-6246-4B6F-8769-2A1BF0C930B6}" destId="{A0A98E3E-1007-4A78-BBE3-9BD64899F8D9}" srcOrd="1" destOrd="0" presId="urn:microsoft.com/office/officeart/2005/8/layout/hierarchy2"/>
    <dgm:cxn modelId="{4437C78B-1E51-4CA9-B452-7FECC3B52F81}" type="presParOf" srcId="{45B088ED-3166-4D89-A8BC-652922933873}" destId="{C8AE9A27-C5C8-4FFF-96F3-5D92D05E2556}" srcOrd="2" destOrd="0" presId="urn:microsoft.com/office/officeart/2005/8/layout/hierarchy2"/>
    <dgm:cxn modelId="{621926E1-873F-4E64-A36C-B5ADE2C7DF67}" type="presParOf" srcId="{C8AE9A27-C5C8-4FFF-96F3-5D92D05E2556}" destId="{5FD18271-D07A-4666-968E-7ED53D6E9343}" srcOrd="0" destOrd="0" presId="urn:microsoft.com/office/officeart/2005/8/layout/hierarchy2"/>
    <dgm:cxn modelId="{279F85B2-A6DE-4A15-916F-26BD3EF1DAE3}" type="presParOf" srcId="{45B088ED-3166-4D89-A8BC-652922933873}" destId="{15946561-A682-4631-8792-DA1197BEDE45}" srcOrd="3" destOrd="0" presId="urn:microsoft.com/office/officeart/2005/8/layout/hierarchy2"/>
    <dgm:cxn modelId="{D6C48403-535A-496A-998C-1AB2EA909976}" type="presParOf" srcId="{15946561-A682-4631-8792-DA1197BEDE45}" destId="{4269DB88-703B-43B0-869C-717F42847924}" srcOrd="0" destOrd="0" presId="urn:microsoft.com/office/officeart/2005/8/layout/hierarchy2"/>
    <dgm:cxn modelId="{AE7919B8-9069-43D8-8D0A-232110AF36CD}" type="presParOf" srcId="{15946561-A682-4631-8792-DA1197BEDE45}" destId="{D1770BB3-F7D8-470C-A091-A4AD0BA64363}" srcOrd="1" destOrd="0" presId="urn:microsoft.com/office/officeart/2005/8/layout/hierarchy2"/>
    <dgm:cxn modelId="{83115481-97AA-4E28-8A59-013451C30633}" type="presParOf" srcId="{D1770BB3-F7D8-470C-A091-A4AD0BA64363}" destId="{BB0BF81E-1824-436B-87EE-F17ADEE3904E}" srcOrd="0" destOrd="0" presId="urn:microsoft.com/office/officeart/2005/8/layout/hierarchy2"/>
    <dgm:cxn modelId="{6F25EFFD-674C-45B4-85D6-82F4B7ED879F}" type="presParOf" srcId="{BB0BF81E-1824-436B-87EE-F17ADEE3904E}" destId="{9371D0BA-5FD2-4E9A-A107-C5AE32F4AB9A}" srcOrd="0" destOrd="0" presId="urn:microsoft.com/office/officeart/2005/8/layout/hierarchy2"/>
    <dgm:cxn modelId="{0FACFD27-2C7B-44CE-A69D-0E0633EFA502}" type="presParOf" srcId="{D1770BB3-F7D8-470C-A091-A4AD0BA64363}" destId="{471CEEFE-5ACA-4E70-98CC-8421AD091BEF}" srcOrd="1" destOrd="0" presId="urn:microsoft.com/office/officeart/2005/8/layout/hierarchy2"/>
    <dgm:cxn modelId="{252E8627-F7D4-4D89-9282-12034ED038D1}" type="presParOf" srcId="{471CEEFE-5ACA-4E70-98CC-8421AD091BEF}" destId="{6D5A84FA-22B0-4C61-93B4-A911D5ED3C32}" srcOrd="0" destOrd="0" presId="urn:microsoft.com/office/officeart/2005/8/layout/hierarchy2"/>
    <dgm:cxn modelId="{D83475B5-31FD-4F32-A918-3948E7875927}" type="presParOf" srcId="{471CEEFE-5ACA-4E70-98CC-8421AD091BEF}" destId="{B6DA607E-F2D2-4AE7-A031-E216E05314EA}" srcOrd="1" destOrd="0" presId="urn:microsoft.com/office/officeart/2005/8/layout/hierarchy2"/>
    <dgm:cxn modelId="{3066D054-99F7-46CA-BD46-2F557944968F}" type="presParOf" srcId="{45B088ED-3166-4D89-A8BC-652922933873}" destId="{1E644EC1-5172-44F2-B201-005643466167}" srcOrd="4" destOrd="0" presId="urn:microsoft.com/office/officeart/2005/8/layout/hierarchy2"/>
    <dgm:cxn modelId="{99413BB9-E7C3-4DC8-9550-58404478D7B4}" type="presParOf" srcId="{1E644EC1-5172-44F2-B201-005643466167}" destId="{D3ABEF3F-8593-4413-9F74-22B8CF576F7F}" srcOrd="0" destOrd="0" presId="urn:microsoft.com/office/officeart/2005/8/layout/hierarchy2"/>
    <dgm:cxn modelId="{2C505C32-3685-4891-8BB2-5E51A65D8BDD}" type="presParOf" srcId="{45B088ED-3166-4D89-A8BC-652922933873}" destId="{AD7243C3-73B2-4436-B4EF-A770BE05491B}" srcOrd="5" destOrd="0" presId="urn:microsoft.com/office/officeart/2005/8/layout/hierarchy2"/>
    <dgm:cxn modelId="{49621873-B3A6-4450-9A89-64A378658468}" type="presParOf" srcId="{AD7243C3-73B2-4436-B4EF-A770BE05491B}" destId="{F01A996D-5423-4A70-85D0-48005BA908BE}" srcOrd="0" destOrd="0" presId="urn:microsoft.com/office/officeart/2005/8/layout/hierarchy2"/>
    <dgm:cxn modelId="{8E054BA2-7ADB-44E8-B4DF-48FF1CF019ED}" type="presParOf" srcId="{AD7243C3-73B2-4436-B4EF-A770BE05491B}" destId="{B8330FA8-9FF0-40BC-A462-6FDE7DA7A63A}" srcOrd="1" destOrd="0" presId="urn:microsoft.com/office/officeart/2005/8/layout/hierarchy2"/>
    <dgm:cxn modelId="{D064B03B-9A69-4019-8840-56D8882CDBFE}" type="presParOf" srcId="{B8330FA8-9FF0-40BC-A462-6FDE7DA7A63A}" destId="{35D9A239-CEED-4397-BAF8-AB30F11F6F1B}" srcOrd="0" destOrd="0" presId="urn:microsoft.com/office/officeart/2005/8/layout/hierarchy2"/>
    <dgm:cxn modelId="{2481F8C6-AD8D-4D5B-89C2-A93C816EC8FF}" type="presParOf" srcId="{35D9A239-CEED-4397-BAF8-AB30F11F6F1B}" destId="{2DE6F5E9-59ED-4CDB-93DD-707F52F5BE65}" srcOrd="0" destOrd="0" presId="urn:microsoft.com/office/officeart/2005/8/layout/hierarchy2"/>
    <dgm:cxn modelId="{B923B2DA-8C18-4EC6-97E9-C137754A2839}" type="presParOf" srcId="{B8330FA8-9FF0-40BC-A462-6FDE7DA7A63A}" destId="{123D71B7-A9B4-4BB6-935F-BEE1EE884FB9}" srcOrd="1" destOrd="0" presId="urn:microsoft.com/office/officeart/2005/8/layout/hierarchy2"/>
    <dgm:cxn modelId="{1ABE0DAC-DDF1-41B2-9BD6-548C0DBAB314}" type="presParOf" srcId="{123D71B7-A9B4-4BB6-935F-BEE1EE884FB9}" destId="{43FE7ECC-C589-4575-BEB6-348CFBC38915}" srcOrd="0" destOrd="0" presId="urn:microsoft.com/office/officeart/2005/8/layout/hierarchy2"/>
    <dgm:cxn modelId="{5D51F108-9FF3-4C32-952F-60DA1EC5D8A2}" type="presParOf" srcId="{123D71B7-A9B4-4BB6-935F-BEE1EE884FB9}" destId="{AE09E4A3-69F2-494B-B26B-ECBF304C32DB}" srcOrd="1" destOrd="0" presId="urn:microsoft.com/office/officeart/2005/8/layout/hierarchy2"/>
    <dgm:cxn modelId="{81A86022-0A18-431A-8F97-16328E210AB1}" type="presParOf" srcId="{45B088ED-3166-4D89-A8BC-652922933873}" destId="{34301784-DD0D-4CFC-8764-05D8F5863C50}" srcOrd="6" destOrd="0" presId="urn:microsoft.com/office/officeart/2005/8/layout/hierarchy2"/>
    <dgm:cxn modelId="{988F3A14-3028-4DBF-902F-D92A2F049129}" type="presParOf" srcId="{34301784-DD0D-4CFC-8764-05D8F5863C50}" destId="{7C12A618-0472-4198-8149-BBFC1732FC96}" srcOrd="0" destOrd="0" presId="urn:microsoft.com/office/officeart/2005/8/layout/hierarchy2"/>
    <dgm:cxn modelId="{0D3C1BF6-0217-4B3D-A09D-1DCA52F7B5AD}" type="presParOf" srcId="{45B088ED-3166-4D89-A8BC-652922933873}" destId="{6D5E753B-D256-46C5-ADD5-DF7F5C5A9804}" srcOrd="7" destOrd="0" presId="urn:microsoft.com/office/officeart/2005/8/layout/hierarchy2"/>
    <dgm:cxn modelId="{546A64CF-BDC8-49E9-BF85-90741DDD495B}" type="presParOf" srcId="{6D5E753B-D256-46C5-ADD5-DF7F5C5A9804}" destId="{51D7989D-6E5C-468F-83DB-FC384FE5E0C3}" srcOrd="0" destOrd="0" presId="urn:microsoft.com/office/officeart/2005/8/layout/hierarchy2"/>
    <dgm:cxn modelId="{CFFFB5A4-FEE8-4171-8DC7-D5A512812186}" type="presParOf" srcId="{6D5E753B-D256-46C5-ADD5-DF7F5C5A9804}" destId="{4176B7A5-88E3-4CB3-87A2-00988979F7D1}" srcOrd="1" destOrd="0" presId="urn:microsoft.com/office/officeart/2005/8/layout/hierarchy2"/>
    <dgm:cxn modelId="{1A26ECED-4645-4607-AA92-57D628D1EA37}" type="presParOf" srcId="{16BF500D-86E8-48F6-A268-D92B30D2D1AC}" destId="{2092F70B-355E-4246-B0FB-9D8AF39A3FD7}" srcOrd="2" destOrd="0" presId="urn:microsoft.com/office/officeart/2005/8/layout/hierarchy2"/>
    <dgm:cxn modelId="{88E3C5E8-C7E8-47A3-BAE6-23CF2B125FF4}" type="presParOf" srcId="{2092F70B-355E-4246-B0FB-9D8AF39A3FD7}" destId="{CB5E0B59-45BC-47A0-952C-03A142EE749F}" srcOrd="0" destOrd="0" presId="urn:microsoft.com/office/officeart/2005/8/layout/hierarchy2"/>
    <dgm:cxn modelId="{D1589DE4-E76D-4E9D-AE07-7B57D66B7106}" type="presParOf" srcId="{16BF500D-86E8-48F6-A268-D92B30D2D1AC}" destId="{955FABE6-38B6-4B22-AE1B-16D270750DB6}" srcOrd="3" destOrd="0" presId="urn:microsoft.com/office/officeart/2005/8/layout/hierarchy2"/>
    <dgm:cxn modelId="{456C63B4-89DC-4D27-9C0C-42C5F824C389}" type="presParOf" srcId="{955FABE6-38B6-4B22-AE1B-16D270750DB6}" destId="{C859AEDB-9DB6-44B2-A433-6DA2D8A7CB72}" srcOrd="0" destOrd="0" presId="urn:microsoft.com/office/officeart/2005/8/layout/hierarchy2"/>
    <dgm:cxn modelId="{21BD0CA7-3586-480A-8E68-BD8AE176CFD0}" type="presParOf" srcId="{955FABE6-38B6-4B22-AE1B-16D270750DB6}" destId="{3A8BC33C-87C5-4E91-A9BD-5C1C6C469334}" srcOrd="1" destOrd="0" presId="urn:microsoft.com/office/officeart/2005/8/layout/hierarchy2"/>
  </dgm:cxnLst>
  <dgm:bg/>
  <dgm:whole>
    <a:ln w="25400">
      <a:noFill/>
    </a:ln>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1B1E71D-9B17-4B67-9743-C64D33100A96}">
      <dsp:nvSpPr>
        <dsp:cNvPr id="0" name=""/>
        <dsp:cNvSpPr/>
      </dsp:nvSpPr>
      <dsp:spPr>
        <a:xfrm>
          <a:off x="395393" y="258706"/>
          <a:ext cx="3917755" cy="3917755"/>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lvl="0" algn="ctr" defTabSz="2089150">
            <a:lnSpc>
              <a:spcPct val="90000"/>
            </a:lnSpc>
            <a:spcBef>
              <a:spcPct val="0"/>
            </a:spcBef>
            <a:spcAft>
              <a:spcPct val="35000"/>
            </a:spcAft>
          </a:pPr>
          <a:r>
            <a:rPr lang="en-US" sz="4700" kern="1200" dirty="0" smtClean="0">
              <a:solidFill>
                <a:srgbClr val="FFFFFF"/>
              </a:solidFill>
            </a:rPr>
            <a:t>Grass- Roots  Identify Issue</a:t>
          </a:r>
          <a:endParaRPr lang="en-CA" sz="4700" kern="1200" dirty="0">
            <a:solidFill>
              <a:srgbClr val="FFFFFF"/>
            </a:solidFill>
          </a:endParaRPr>
        </a:p>
      </dsp:txBody>
      <dsp:txXfrm>
        <a:off x="395393" y="258706"/>
        <a:ext cx="3917755" cy="3917755"/>
      </dsp:txXfrm>
    </dsp:sp>
    <dsp:sp modelId="{A58BCF4D-A3F4-4029-B404-F467C96E405A}">
      <dsp:nvSpPr>
        <dsp:cNvPr id="0" name=""/>
        <dsp:cNvSpPr/>
      </dsp:nvSpPr>
      <dsp:spPr>
        <a:xfrm rot="10800000">
          <a:off x="1668664" y="4618952"/>
          <a:ext cx="1371214" cy="938080"/>
        </a:xfrm>
        <a:prstGeom prst="triangle">
          <a:avLst/>
        </a:prstGeom>
        <a:solidFill>
          <a:schemeClr val="accent2">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730982B8-1EA0-43A9-81B2-E72D51E03ED0}">
      <dsp:nvSpPr>
        <dsp:cNvPr id="0" name=""/>
        <dsp:cNvSpPr/>
      </dsp:nvSpPr>
      <dsp:spPr>
        <a:xfrm>
          <a:off x="1047699" y="5946425"/>
          <a:ext cx="2613142" cy="2613142"/>
        </a:xfrm>
        <a:prstGeom prst="ellipse">
          <a:avLst/>
        </a:prstGeom>
        <a:solidFill>
          <a:schemeClr val="accent3">
            <a:hueOff val="0"/>
            <a:satOff val="0"/>
            <a:lumOff val="0"/>
            <a:alphaOff val="0"/>
          </a:schemeClr>
        </a:solidFill>
        <a:ln>
          <a:solidFill>
            <a:srgbClr val="FFFFFF"/>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en-US" sz="3400" kern="1200" dirty="0" smtClean="0">
              <a:solidFill>
                <a:srgbClr val="FFFFFF"/>
              </a:solidFill>
            </a:rPr>
            <a:t>Evidence</a:t>
          </a:r>
        </a:p>
        <a:p>
          <a:pPr lvl="0" algn="ctr" defTabSz="1511300">
            <a:lnSpc>
              <a:spcPct val="90000"/>
            </a:lnSpc>
            <a:spcBef>
              <a:spcPct val="0"/>
            </a:spcBef>
            <a:spcAft>
              <a:spcPct val="35000"/>
            </a:spcAft>
          </a:pPr>
          <a:r>
            <a:rPr lang="en-US" sz="3400" kern="1200" dirty="0" smtClean="0">
              <a:solidFill>
                <a:srgbClr val="FFFFFF"/>
              </a:solidFill>
            </a:rPr>
            <a:t>Examined</a:t>
          </a:r>
          <a:endParaRPr lang="en-CA" sz="3400" kern="1200" dirty="0">
            <a:solidFill>
              <a:srgbClr val="FFFFFF"/>
            </a:solidFill>
          </a:endParaRPr>
        </a:p>
      </dsp:txBody>
      <dsp:txXfrm>
        <a:off x="1047699" y="5946425"/>
        <a:ext cx="2613142" cy="2613142"/>
      </dsp:txXfrm>
    </dsp:sp>
    <dsp:sp modelId="{2999806B-6E50-4E95-AFA6-6496F985B90F}">
      <dsp:nvSpPr>
        <dsp:cNvPr id="0" name=""/>
        <dsp:cNvSpPr/>
      </dsp:nvSpPr>
      <dsp:spPr>
        <a:xfrm rot="5400000">
          <a:off x="4633530" y="6783956"/>
          <a:ext cx="1371214" cy="938080"/>
        </a:xfrm>
        <a:prstGeom prst="triangle">
          <a:avLst/>
        </a:prstGeom>
        <a:solidFill>
          <a:schemeClr val="accent3">
            <a:hueOff val="0"/>
            <a:satOff val="0"/>
            <a:lumOff val="0"/>
          </a:schemeClr>
        </a:solidFill>
        <a:ln>
          <a:noFill/>
        </a:ln>
        <a:effectLst>
          <a:outerShdw blurRad="50800" dist="38100" dir="2700000" algn="tl" rotWithShape="0">
            <a:prstClr val="black">
              <a:alpha val="40000"/>
            </a:prstClr>
          </a:outerShdw>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EBD1C25C-1CDA-44DC-B52F-EA44D4309289}">
      <dsp:nvSpPr>
        <dsp:cNvPr id="0" name=""/>
        <dsp:cNvSpPr/>
      </dsp:nvSpPr>
      <dsp:spPr>
        <a:xfrm>
          <a:off x="6924333" y="5946425"/>
          <a:ext cx="2613142" cy="2613142"/>
        </a:xfrm>
        <a:prstGeom prst="ellipse">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en-CA" sz="3400" kern="1200" dirty="0" smtClean="0">
              <a:solidFill>
                <a:srgbClr val="FFFFFF"/>
              </a:solidFill>
            </a:rPr>
            <a:t>Response</a:t>
          </a:r>
        </a:p>
        <a:p>
          <a:pPr lvl="0" algn="ctr" defTabSz="1511300">
            <a:lnSpc>
              <a:spcPct val="90000"/>
            </a:lnSpc>
            <a:spcBef>
              <a:spcPct val="0"/>
            </a:spcBef>
            <a:spcAft>
              <a:spcPct val="35000"/>
            </a:spcAft>
          </a:pPr>
          <a:r>
            <a:rPr lang="en-CA" sz="3400" kern="1200" dirty="0" smtClean="0">
              <a:solidFill>
                <a:srgbClr val="FFFFFF"/>
              </a:solidFill>
            </a:rPr>
            <a:t>Designed</a:t>
          </a:r>
          <a:endParaRPr lang="en-CA" sz="3400" kern="1200" dirty="0">
            <a:solidFill>
              <a:srgbClr val="FFFFFF"/>
            </a:solidFill>
          </a:endParaRPr>
        </a:p>
      </dsp:txBody>
      <dsp:txXfrm>
        <a:off x="6924333" y="5946425"/>
        <a:ext cx="2613142" cy="2613142"/>
      </dsp:txXfrm>
    </dsp:sp>
    <dsp:sp modelId="{0D494C7A-A8A2-4E28-95FE-A3DE544F65B3}">
      <dsp:nvSpPr>
        <dsp:cNvPr id="0" name=""/>
        <dsp:cNvSpPr/>
      </dsp:nvSpPr>
      <dsp:spPr>
        <a:xfrm>
          <a:off x="7545297" y="4529849"/>
          <a:ext cx="1371214" cy="938080"/>
        </a:xfrm>
        <a:prstGeom prst="triangle">
          <a:avLst/>
        </a:prstGeom>
        <a:solidFill>
          <a:schemeClr val="accent4">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5996AD77-B160-4D46-9E64-87F64F0EEC95}">
      <dsp:nvSpPr>
        <dsp:cNvPr id="0" name=""/>
        <dsp:cNvSpPr/>
      </dsp:nvSpPr>
      <dsp:spPr>
        <a:xfrm>
          <a:off x="6272026" y="186697"/>
          <a:ext cx="3917755" cy="3917755"/>
        </a:xfrm>
        <a:prstGeom prst="ellipse">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lvl="0" algn="ctr" defTabSz="2089150">
            <a:lnSpc>
              <a:spcPct val="90000"/>
            </a:lnSpc>
            <a:spcBef>
              <a:spcPct val="0"/>
            </a:spcBef>
            <a:spcAft>
              <a:spcPct val="35000"/>
            </a:spcAft>
          </a:pPr>
          <a:r>
            <a:rPr lang="en-US" sz="4700" kern="1200" dirty="0" smtClean="0">
              <a:solidFill>
                <a:srgbClr val="FFFFFF"/>
              </a:solidFill>
            </a:rPr>
            <a:t>Network Activated!</a:t>
          </a:r>
          <a:endParaRPr lang="en-CA" sz="4700" kern="1200" dirty="0">
            <a:solidFill>
              <a:srgbClr val="FFFFFF"/>
            </a:solidFill>
          </a:endParaRPr>
        </a:p>
      </dsp:txBody>
      <dsp:txXfrm>
        <a:off x="6272026" y="186697"/>
        <a:ext cx="3917755" cy="391775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D042D0-E964-4055-9AE8-48F6CED39E0B}">
      <dsp:nvSpPr>
        <dsp:cNvPr id="0" name=""/>
        <dsp:cNvSpPr/>
      </dsp:nvSpPr>
      <dsp:spPr>
        <a:xfrm>
          <a:off x="450" y="4944816"/>
          <a:ext cx="2437020" cy="2456870"/>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Call to Action: Network Activated!</a:t>
          </a:r>
          <a:endParaRPr lang="en-CA" sz="2600" kern="1200" dirty="0">
            <a:solidFill>
              <a:srgbClr val="FFFFFF"/>
            </a:solidFill>
          </a:endParaRPr>
        </a:p>
      </dsp:txBody>
      <dsp:txXfrm>
        <a:off x="450" y="4944816"/>
        <a:ext cx="2437020" cy="2456870"/>
      </dsp:txXfrm>
    </dsp:sp>
    <dsp:sp modelId="{BC780105-9DCE-45AE-95C2-803B346F63DA}">
      <dsp:nvSpPr>
        <dsp:cNvPr id="0" name=""/>
        <dsp:cNvSpPr/>
      </dsp:nvSpPr>
      <dsp:spPr>
        <a:xfrm rot="19457599">
          <a:off x="2324634" y="5812910"/>
          <a:ext cx="1200480" cy="20039"/>
        </a:xfrm>
        <a:custGeom>
          <a:avLst/>
          <a:gdLst/>
          <a:ahLst/>
          <a:cxnLst/>
          <a:rect l="0" t="0" r="0" b="0"/>
          <a:pathLst>
            <a:path>
              <a:moveTo>
                <a:pt x="0" y="10019"/>
              </a:moveTo>
              <a:lnTo>
                <a:pt x="1200480" y="10019"/>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rot="19457599">
        <a:off x="2894862" y="5792917"/>
        <a:ext cx="60024" cy="60024"/>
      </dsp:txXfrm>
    </dsp:sp>
    <dsp:sp modelId="{6BA3311A-38B2-4AD9-9EC5-C30DBAEC9A81}">
      <dsp:nvSpPr>
        <dsp:cNvPr id="0" name=""/>
        <dsp:cNvSpPr/>
      </dsp:nvSpPr>
      <dsp:spPr>
        <a:xfrm>
          <a:off x="3412279" y="4863352"/>
          <a:ext cx="2437020" cy="1218510"/>
        </a:xfrm>
        <a:prstGeom prst="roundRect">
          <a:avLst>
            <a:gd name="adj" fmla="val 10000"/>
          </a:avLst>
        </a:prstGeom>
        <a:solidFill>
          <a:schemeClr val="accent2">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Health Director’s Support</a:t>
          </a:r>
          <a:endParaRPr lang="en-CA" sz="2600" kern="1200" dirty="0">
            <a:solidFill>
              <a:srgbClr val="FFFFFF"/>
            </a:solidFill>
          </a:endParaRPr>
        </a:p>
      </dsp:txBody>
      <dsp:txXfrm>
        <a:off x="3412279" y="4863352"/>
        <a:ext cx="2437020" cy="1218510"/>
      </dsp:txXfrm>
    </dsp:sp>
    <dsp:sp modelId="{F1FD5CE4-6C9A-4DBB-9BE8-D421A3AD5A9C}">
      <dsp:nvSpPr>
        <dsp:cNvPr id="0" name=""/>
        <dsp:cNvSpPr/>
      </dsp:nvSpPr>
      <dsp:spPr>
        <a:xfrm rot="17692822">
          <a:off x="5178217" y="4411623"/>
          <a:ext cx="2316972" cy="20039"/>
        </a:xfrm>
        <a:custGeom>
          <a:avLst/>
          <a:gdLst/>
          <a:ahLst/>
          <a:cxnLst/>
          <a:rect l="0" t="0" r="0" b="0"/>
          <a:pathLst>
            <a:path>
              <a:moveTo>
                <a:pt x="0" y="10019"/>
              </a:moveTo>
              <a:lnTo>
                <a:pt x="2316972" y="10019"/>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CA" sz="800" kern="1200"/>
        </a:p>
      </dsp:txBody>
      <dsp:txXfrm rot="17692822">
        <a:off x="6278779" y="4363718"/>
        <a:ext cx="115848" cy="115848"/>
      </dsp:txXfrm>
    </dsp:sp>
    <dsp:sp modelId="{351CF4C6-33A8-45CA-825E-BD07B5C6B9B0}">
      <dsp:nvSpPr>
        <dsp:cNvPr id="0" name=""/>
        <dsp:cNvSpPr/>
      </dsp:nvSpPr>
      <dsp:spPr>
        <a:xfrm>
          <a:off x="6824108" y="2761422"/>
          <a:ext cx="2437020" cy="1218510"/>
        </a:xfrm>
        <a:prstGeom prst="roundRect">
          <a:avLst>
            <a:gd name="adj" fmla="val 10000"/>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Other District Directors: some</a:t>
          </a:r>
          <a:endParaRPr lang="en-CA" sz="2600" kern="1200" dirty="0">
            <a:solidFill>
              <a:srgbClr val="FFFFFF"/>
            </a:solidFill>
          </a:endParaRPr>
        </a:p>
      </dsp:txBody>
      <dsp:txXfrm>
        <a:off x="6824108" y="2761422"/>
        <a:ext cx="2437020" cy="1218510"/>
      </dsp:txXfrm>
    </dsp:sp>
    <dsp:sp modelId="{847E5D2A-467D-455F-933B-1096287C9D9E}">
      <dsp:nvSpPr>
        <dsp:cNvPr id="0" name=""/>
        <dsp:cNvSpPr/>
      </dsp:nvSpPr>
      <dsp:spPr>
        <a:xfrm>
          <a:off x="9261128" y="3360658"/>
          <a:ext cx="974808" cy="20039"/>
        </a:xfrm>
        <a:custGeom>
          <a:avLst/>
          <a:gdLst/>
          <a:ahLst/>
          <a:cxnLst/>
          <a:rect l="0" t="0" r="0" b="0"/>
          <a:pathLst>
            <a:path>
              <a:moveTo>
                <a:pt x="0" y="10019"/>
              </a:moveTo>
              <a:lnTo>
                <a:pt x="974808" y="10019"/>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9724162" y="3346307"/>
        <a:ext cx="48740" cy="48740"/>
      </dsp:txXfrm>
    </dsp:sp>
    <dsp:sp modelId="{04FA442F-3BA5-4113-B68E-72942F763C49}">
      <dsp:nvSpPr>
        <dsp:cNvPr id="0" name=""/>
        <dsp:cNvSpPr/>
      </dsp:nvSpPr>
      <dsp:spPr>
        <a:xfrm>
          <a:off x="10235937" y="2761422"/>
          <a:ext cx="2437020" cy="1218510"/>
        </a:xfrm>
        <a:prstGeom prst="roundRect">
          <a:avLst>
            <a:gd name="adj" fmla="val 10000"/>
          </a:avLst>
        </a:prstGeom>
        <a:solidFill>
          <a:schemeClr val="accent2">
            <a:tint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Other District CEOs: some</a:t>
          </a:r>
          <a:endParaRPr lang="en-CA" sz="2600" kern="1200" dirty="0">
            <a:solidFill>
              <a:srgbClr val="FFFFFF"/>
            </a:solidFill>
          </a:endParaRPr>
        </a:p>
      </dsp:txBody>
      <dsp:txXfrm>
        <a:off x="10235937" y="2761422"/>
        <a:ext cx="2437020" cy="1218510"/>
      </dsp:txXfrm>
    </dsp:sp>
    <dsp:sp modelId="{C8AE9A27-C5C8-4FFF-96F3-5D92D05E2556}">
      <dsp:nvSpPr>
        <dsp:cNvPr id="0" name=""/>
        <dsp:cNvSpPr/>
      </dsp:nvSpPr>
      <dsp:spPr>
        <a:xfrm rot="19457599">
          <a:off x="5736463" y="5112266"/>
          <a:ext cx="1200480" cy="20039"/>
        </a:xfrm>
        <a:custGeom>
          <a:avLst/>
          <a:gdLst/>
          <a:ahLst/>
          <a:cxnLst/>
          <a:rect l="0" t="0" r="0" b="0"/>
          <a:pathLst>
            <a:path>
              <a:moveTo>
                <a:pt x="0" y="10019"/>
              </a:moveTo>
              <a:lnTo>
                <a:pt x="1200480" y="10019"/>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rot="19457599">
        <a:off x="6306691" y="5092274"/>
        <a:ext cx="60024" cy="60024"/>
      </dsp:txXfrm>
    </dsp:sp>
    <dsp:sp modelId="{4269DB88-703B-43B0-869C-717F42847924}">
      <dsp:nvSpPr>
        <dsp:cNvPr id="0" name=""/>
        <dsp:cNvSpPr/>
      </dsp:nvSpPr>
      <dsp:spPr>
        <a:xfrm>
          <a:off x="6824108" y="4162709"/>
          <a:ext cx="2437020" cy="1218510"/>
        </a:xfrm>
        <a:prstGeom prst="roundRect">
          <a:avLst>
            <a:gd name="adj" fmla="val 10000"/>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District  Health CEO: Support!</a:t>
          </a:r>
          <a:endParaRPr lang="en-CA" sz="2600" kern="1200" dirty="0">
            <a:solidFill>
              <a:srgbClr val="FFFFFF"/>
            </a:solidFill>
          </a:endParaRPr>
        </a:p>
      </dsp:txBody>
      <dsp:txXfrm>
        <a:off x="6824108" y="4162709"/>
        <a:ext cx="2437020" cy="1218510"/>
      </dsp:txXfrm>
    </dsp:sp>
    <dsp:sp modelId="{BB0BF81E-1824-436B-87EE-F17ADEE3904E}">
      <dsp:nvSpPr>
        <dsp:cNvPr id="0" name=""/>
        <dsp:cNvSpPr/>
      </dsp:nvSpPr>
      <dsp:spPr>
        <a:xfrm>
          <a:off x="9261128" y="4761945"/>
          <a:ext cx="974808" cy="20039"/>
        </a:xfrm>
        <a:custGeom>
          <a:avLst/>
          <a:gdLst/>
          <a:ahLst/>
          <a:cxnLst/>
          <a:rect l="0" t="0" r="0" b="0"/>
          <a:pathLst>
            <a:path>
              <a:moveTo>
                <a:pt x="0" y="10019"/>
              </a:moveTo>
              <a:lnTo>
                <a:pt x="974808" y="10019"/>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9724162" y="4747594"/>
        <a:ext cx="48740" cy="48740"/>
      </dsp:txXfrm>
    </dsp:sp>
    <dsp:sp modelId="{6D5A84FA-22B0-4C61-93B4-A911D5ED3C32}">
      <dsp:nvSpPr>
        <dsp:cNvPr id="0" name=""/>
        <dsp:cNvSpPr/>
      </dsp:nvSpPr>
      <dsp:spPr>
        <a:xfrm>
          <a:off x="10235937" y="4162709"/>
          <a:ext cx="2437020" cy="1218510"/>
        </a:xfrm>
        <a:prstGeom prst="roundRect">
          <a:avLst>
            <a:gd name="adj" fmla="val 10000"/>
          </a:avLst>
        </a:prstGeom>
        <a:solidFill>
          <a:schemeClr val="accent2">
            <a:tint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NSAHO: Support!</a:t>
          </a:r>
          <a:endParaRPr lang="en-CA" sz="2600" kern="1200" dirty="0">
            <a:solidFill>
              <a:srgbClr val="FFFFFF"/>
            </a:solidFill>
          </a:endParaRPr>
        </a:p>
      </dsp:txBody>
      <dsp:txXfrm>
        <a:off x="10235937" y="4162709"/>
        <a:ext cx="2437020" cy="1218510"/>
      </dsp:txXfrm>
    </dsp:sp>
    <dsp:sp modelId="{1E644EC1-5172-44F2-B201-005643466167}">
      <dsp:nvSpPr>
        <dsp:cNvPr id="0" name=""/>
        <dsp:cNvSpPr/>
      </dsp:nvSpPr>
      <dsp:spPr>
        <a:xfrm rot="2142401">
          <a:off x="5736463" y="5812910"/>
          <a:ext cx="1200480" cy="20039"/>
        </a:xfrm>
        <a:custGeom>
          <a:avLst/>
          <a:gdLst/>
          <a:ahLst/>
          <a:cxnLst/>
          <a:rect l="0" t="0" r="0" b="0"/>
          <a:pathLst>
            <a:path>
              <a:moveTo>
                <a:pt x="0" y="10019"/>
              </a:moveTo>
              <a:lnTo>
                <a:pt x="1200480" y="10019"/>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rot="2142401">
        <a:off x="6306691" y="5792917"/>
        <a:ext cx="60024" cy="60024"/>
      </dsp:txXfrm>
    </dsp:sp>
    <dsp:sp modelId="{F01A996D-5423-4A70-85D0-48005BA908BE}">
      <dsp:nvSpPr>
        <dsp:cNvPr id="0" name=""/>
        <dsp:cNvSpPr/>
      </dsp:nvSpPr>
      <dsp:spPr>
        <a:xfrm>
          <a:off x="6824108" y="5563996"/>
          <a:ext cx="2437020" cy="1218510"/>
        </a:xfrm>
        <a:prstGeom prst="roundRect">
          <a:avLst>
            <a:gd name="adj" fmla="val 10000"/>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Local School Board: Support!</a:t>
          </a:r>
          <a:endParaRPr lang="en-CA" sz="2600" kern="1200" dirty="0">
            <a:solidFill>
              <a:srgbClr val="FFFFFF"/>
            </a:solidFill>
          </a:endParaRPr>
        </a:p>
      </dsp:txBody>
      <dsp:txXfrm>
        <a:off x="6824108" y="5563996"/>
        <a:ext cx="2437020" cy="1218510"/>
      </dsp:txXfrm>
    </dsp:sp>
    <dsp:sp modelId="{35D9A239-CEED-4397-BAF8-AB30F11F6F1B}">
      <dsp:nvSpPr>
        <dsp:cNvPr id="0" name=""/>
        <dsp:cNvSpPr/>
      </dsp:nvSpPr>
      <dsp:spPr>
        <a:xfrm>
          <a:off x="9261128" y="6163231"/>
          <a:ext cx="974808" cy="20039"/>
        </a:xfrm>
        <a:custGeom>
          <a:avLst/>
          <a:gdLst/>
          <a:ahLst/>
          <a:cxnLst/>
          <a:rect l="0" t="0" r="0" b="0"/>
          <a:pathLst>
            <a:path>
              <a:moveTo>
                <a:pt x="0" y="10019"/>
              </a:moveTo>
              <a:lnTo>
                <a:pt x="974808" y="10019"/>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9724162" y="6148881"/>
        <a:ext cx="48740" cy="48740"/>
      </dsp:txXfrm>
    </dsp:sp>
    <dsp:sp modelId="{43FE7ECC-C589-4575-BEB6-348CFBC38915}">
      <dsp:nvSpPr>
        <dsp:cNvPr id="0" name=""/>
        <dsp:cNvSpPr/>
      </dsp:nvSpPr>
      <dsp:spPr>
        <a:xfrm>
          <a:off x="10235937" y="5563996"/>
          <a:ext cx="2437020" cy="1218510"/>
        </a:xfrm>
        <a:prstGeom prst="roundRect">
          <a:avLst>
            <a:gd name="adj" fmla="val 10000"/>
          </a:avLst>
        </a:prstGeom>
        <a:solidFill>
          <a:schemeClr val="accent2">
            <a:tint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Provincial Superintendents: some support</a:t>
          </a:r>
          <a:endParaRPr lang="en-CA" sz="2600" kern="1200" dirty="0">
            <a:solidFill>
              <a:srgbClr val="FFFFFF"/>
            </a:solidFill>
          </a:endParaRPr>
        </a:p>
      </dsp:txBody>
      <dsp:txXfrm>
        <a:off x="10235937" y="5563996"/>
        <a:ext cx="2437020" cy="1218510"/>
      </dsp:txXfrm>
    </dsp:sp>
    <dsp:sp modelId="{34301784-DD0D-4CFC-8764-05D8F5863C50}">
      <dsp:nvSpPr>
        <dsp:cNvPr id="0" name=""/>
        <dsp:cNvSpPr/>
      </dsp:nvSpPr>
      <dsp:spPr>
        <a:xfrm rot="3907178">
          <a:off x="5178217" y="6513553"/>
          <a:ext cx="2316972" cy="20039"/>
        </a:xfrm>
        <a:custGeom>
          <a:avLst/>
          <a:gdLst/>
          <a:ahLst/>
          <a:cxnLst/>
          <a:rect l="0" t="0" r="0" b="0"/>
          <a:pathLst>
            <a:path>
              <a:moveTo>
                <a:pt x="0" y="10019"/>
              </a:moveTo>
              <a:lnTo>
                <a:pt x="2316972" y="10019"/>
              </a:lnTo>
            </a:path>
          </a:pathLst>
        </a:custGeom>
        <a:noFill/>
        <a:ln w="25400"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CA" sz="800" kern="1200"/>
        </a:p>
      </dsp:txBody>
      <dsp:txXfrm rot="3907178">
        <a:off x="6278779" y="6465648"/>
        <a:ext cx="115848" cy="115848"/>
      </dsp:txXfrm>
    </dsp:sp>
    <dsp:sp modelId="{51D7989D-6E5C-468F-83DB-FC384FE5E0C3}">
      <dsp:nvSpPr>
        <dsp:cNvPr id="0" name=""/>
        <dsp:cNvSpPr/>
      </dsp:nvSpPr>
      <dsp:spPr>
        <a:xfrm>
          <a:off x="6824108" y="6965283"/>
          <a:ext cx="2437020" cy="1218510"/>
        </a:xfrm>
        <a:prstGeom prst="roundRect">
          <a:avLst>
            <a:gd name="adj" fmla="val 10000"/>
          </a:avLst>
        </a:prstGeom>
        <a:solidFill>
          <a:schemeClr val="accent2">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Community Health Board: lukewarm</a:t>
          </a:r>
          <a:endParaRPr lang="en-CA" sz="2600" kern="1200" dirty="0">
            <a:solidFill>
              <a:srgbClr val="FFFFFF"/>
            </a:solidFill>
          </a:endParaRPr>
        </a:p>
      </dsp:txBody>
      <dsp:txXfrm>
        <a:off x="6824108" y="6965283"/>
        <a:ext cx="2437020" cy="1218510"/>
      </dsp:txXfrm>
    </dsp:sp>
    <dsp:sp modelId="{2092F70B-355E-4246-B0FB-9D8AF39A3FD7}">
      <dsp:nvSpPr>
        <dsp:cNvPr id="0" name=""/>
        <dsp:cNvSpPr/>
      </dsp:nvSpPr>
      <dsp:spPr>
        <a:xfrm rot="2142401">
          <a:off x="2324634" y="6513553"/>
          <a:ext cx="1200480" cy="20039"/>
        </a:xfrm>
        <a:custGeom>
          <a:avLst/>
          <a:gdLst/>
          <a:ahLst/>
          <a:cxnLst/>
          <a:rect l="0" t="0" r="0" b="0"/>
          <a:pathLst>
            <a:path>
              <a:moveTo>
                <a:pt x="0" y="10019"/>
              </a:moveTo>
              <a:lnTo>
                <a:pt x="1200480" y="10019"/>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rot="2142401">
        <a:off x="2894862" y="6493561"/>
        <a:ext cx="60024" cy="60024"/>
      </dsp:txXfrm>
    </dsp:sp>
    <dsp:sp modelId="{C859AEDB-9DB6-44B2-A433-6DA2D8A7CB72}">
      <dsp:nvSpPr>
        <dsp:cNvPr id="0" name=""/>
        <dsp:cNvSpPr/>
      </dsp:nvSpPr>
      <dsp:spPr>
        <a:xfrm>
          <a:off x="3412279" y="6264639"/>
          <a:ext cx="2437020" cy="1218510"/>
        </a:xfrm>
        <a:prstGeom prst="roundRect">
          <a:avLst>
            <a:gd name="adj" fmla="val 10000"/>
          </a:avLst>
        </a:prstGeom>
        <a:solidFill>
          <a:schemeClr val="accent2">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solidFill>
                <a:srgbClr val="FFFFFF"/>
              </a:solidFill>
            </a:rPr>
            <a:t>Alcohol Staff</a:t>
          </a:r>
          <a:endParaRPr lang="en-CA" sz="2600" kern="1200" dirty="0">
            <a:solidFill>
              <a:srgbClr val="FFFFFF"/>
            </a:solidFill>
          </a:endParaRPr>
        </a:p>
      </dsp:txBody>
      <dsp:txXfrm>
        <a:off x="3412279" y="6264639"/>
        <a:ext cx="2437020" cy="121851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67432" y="10178250"/>
            <a:ext cx="37030899" cy="7023113"/>
          </a:xfrm>
        </p:spPr>
        <p:txBody>
          <a:bodyPr/>
          <a:lstStyle/>
          <a:p>
            <a:r>
              <a:rPr lang="en-US" smtClean="0"/>
              <a:t>Click to edit Master title style</a:t>
            </a:r>
            <a:endParaRPr lang="en-CA"/>
          </a:p>
        </p:txBody>
      </p:sp>
      <p:sp>
        <p:nvSpPr>
          <p:cNvPr id="3" name="Subtitle 2"/>
          <p:cNvSpPr>
            <a:spLocks noGrp="1"/>
          </p:cNvSpPr>
          <p:nvPr>
            <p:ph type="subTitle" idx="1"/>
          </p:nvPr>
        </p:nvSpPr>
        <p:spPr>
          <a:xfrm>
            <a:off x="6534865" y="18566501"/>
            <a:ext cx="30496034" cy="8373128"/>
          </a:xfrm>
        </p:spPr>
        <p:txBody>
          <a:bodyPr/>
          <a:lstStyle>
            <a:lvl1pPr marL="0" indent="0" algn="ctr">
              <a:buNone/>
              <a:defRPr>
                <a:solidFill>
                  <a:schemeClr val="tx1">
                    <a:tint val="75000"/>
                  </a:schemeClr>
                </a:solidFill>
              </a:defRPr>
            </a:lvl1pPr>
            <a:lvl2pPr marL="2176898" indent="0" algn="ctr">
              <a:buNone/>
              <a:defRPr>
                <a:solidFill>
                  <a:schemeClr val="tx1">
                    <a:tint val="75000"/>
                  </a:schemeClr>
                </a:solidFill>
              </a:defRPr>
            </a:lvl2pPr>
            <a:lvl3pPr marL="4353791" indent="0" algn="ctr">
              <a:buNone/>
              <a:defRPr>
                <a:solidFill>
                  <a:schemeClr val="tx1">
                    <a:tint val="75000"/>
                  </a:schemeClr>
                </a:solidFill>
              </a:defRPr>
            </a:lvl3pPr>
            <a:lvl4pPr marL="6530688" indent="0" algn="ctr">
              <a:buNone/>
              <a:defRPr>
                <a:solidFill>
                  <a:schemeClr val="tx1">
                    <a:tint val="75000"/>
                  </a:schemeClr>
                </a:solidFill>
              </a:defRPr>
            </a:lvl4pPr>
            <a:lvl5pPr marL="8707581" indent="0" algn="ctr">
              <a:buNone/>
              <a:defRPr>
                <a:solidFill>
                  <a:schemeClr val="tx1">
                    <a:tint val="75000"/>
                  </a:schemeClr>
                </a:solidFill>
              </a:defRPr>
            </a:lvl5pPr>
            <a:lvl6pPr marL="10884479" indent="0" algn="ctr">
              <a:buNone/>
              <a:defRPr>
                <a:solidFill>
                  <a:schemeClr val="tx1">
                    <a:tint val="75000"/>
                  </a:schemeClr>
                </a:solidFill>
              </a:defRPr>
            </a:lvl6pPr>
            <a:lvl7pPr marL="13061363" indent="0" algn="ctr">
              <a:buNone/>
              <a:defRPr>
                <a:solidFill>
                  <a:schemeClr val="tx1">
                    <a:tint val="75000"/>
                  </a:schemeClr>
                </a:solidFill>
              </a:defRPr>
            </a:lvl7pPr>
            <a:lvl8pPr marL="15238260" indent="0" algn="ctr">
              <a:buNone/>
              <a:defRPr>
                <a:solidFill>
                  <a:schemeClr val="tx1">
                    <a:tint val="75000"/>
                  </a:schemeClr>
                </a:solidFill>
              </a:defRPr>
            </a:lvl8pPr>
            <a:lvl9pPr marL="17415154"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CC7378-7102-40DE-8FB6-475708A7AFC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FE174D-A6B9-40C2-9CBA-BEA7DDA85A1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41395" y="21054176"/>
            <a:ext cx="37030899" cy="6507376"/>
          </a:xfrm>
        </p:spPr>
        <p:txBody>
          <a:bodyPr anchor="t"/>
          <a:lstStyle>
            <a:lvl1pPr algn="l">
              <a:defRPr sz="19100" b="1" cap="all"/>
            </a:lvl1pPr>
          </a:lstStyle>
          <a:p>
            <a:r>
              <a:rPr lang="en-US" smtClean="0"/>
              <a:t>Click to edit Master title style</a:t>
            </a:r>
            <a:endParaRPr lang="en-CA"/>
          </a:p>
        </p:txBody>
      </p:sp>
      <p:sp>
        <p:nvSpPr>
          <p:cNvPr id="3" name="Text Placeholder 2"/>
          <p:cNvSpPr>
            <a:spLocks noGrp="1"/>
          </p:cNvSpPr>
          <p:nvPr>
            <p:ph type="body" idx="1"/>
          </p:nvPr>
        </p:nvSpPr>
        <p:spPr>
          <a:xfrm>
            <a:off x="3441395" y="13887002"/>
            <a:ext cx="37030899" cy="7167213"/>
          </a:xfrm>
        </p:spPr>
        <p:txBody>
          <a:bodyPr anchor="b"/>
          <a:lstStyle>
            <a:lvl1pPr marL="0" indent="0">
              <a:buNone/>
              <a:defRPr sz="9500">
                <a:solidFill>
                  <a:schemeClr val="tx1">
                    <a:tint val="75000"/>
                  </a:schemeClr>
                </a:solidFill>
              </a:defRPr>
            </a:lvl1pPr>
            <a:lvl2pPr marL="2176898" indent="0">
              <a:buNone/>
              <a:defRPr sz="8600">
                <a:solidFill>
                  <a:schemeClr val="tx1">
                    <a:tint val="75000"/>
                  </a:schemeClr>
                </a:solidFill>
              </a:defRPr>
            </a:lvl2pPr>
            <a:lvl3pPr marL="4353791" indent="0">
              <a:buNone/>
              <a:defRPr sz="7600">
                <a:solidFill>
                  <a:schemeClr val="tx1">
                    <a:tint val="75000"/>
                  </a:schemeClr>
                </a:solidFill>
              </a:defRPr>
            </a:lvl3pPr>
            <a:lvl4pPr marL="6530688" indent="0">
              <a:buNone/>
              <a:defRPr sz="6700">
                <a:solidFill>
                  <a:schemeClr val="tx1">
                    <a:tint val="75000"/>
                  </a:schemeClr>
                </a:solidFill>
              </a:defRPr>
            </a:lvl4pPr>
            <a:lvl5pPr marL="8707581" indent="0">
              <a:buNone/>
              <a:defRPr sz="6700">
                <a:solidFill>
                  <a:schemeClr val="tx1">
                    <a:tint val="75000"/>
                  </a:schemeClr>
                </a:solidFill>
              </a:defRPr>
            </a:lvl5pPr>
            <a:lvl6pPr marL="10884479" indent="0">
              <a:buNone/>
              <a:defRPr sz="6700">
                <a:solidFill>
                  <a:schemeClr val="tx1">
                    <a:tint val="75000"/>
                  </a:schemeClr>
                </a:solidFill>
              </a:defRPr>
            </a:lvl6pPr>
            <a:lvl7pPr marL="13061363" indent="0">
              <a:buNone/>
              <a:defRPr sz="6700">
                <a:solidFill>
                  <a:schemeClr val="tx1">
                    <a:tint val="75000"/>
                  </a:schemeClr>
                </a:solidFill>
              </a:defRPr>
            </a:lvl7pPr>
            <a:lvl8pPr marL="15238260" indent="0">
              <a:buNone/>
              <a:defRPr sz="6700">
                <a:solidFill>
                  <a:schemeClr val="tx1">
                    <a:tint val="75000"/>
                  </a:schemeClr>
                </a:solidFill>
              </a:defRPr>
            </a:lvl8pPr>
            <a:lvl9pPr marL="17415154"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48ADF2A-ADE0-4F6B-A42D-344F4D5FBF1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2178288" y="7645037"/>
            <a:ext cx="19241545" cy="21622998"/>
          </a:xfrm>
        </p:spPr>
        <p:txBody>
          <a:bodyPr/>
          <a:lstStyle>
            <a:lvl1pPr>
              <a:defRPr sz="13300"/>
            </a:lvl1pPr>
            <a:lvl2pPr>
              <a:defRPr sz="11400"/>
            </a:lvl2pPr>
            <a:lvl3pPr>
              <a:defRPr sz="95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22145930" y="7645037"/>
            <a:ext cx="19241545" cy="21622998"/>
          </a:xfrm>
        </p:spPr>
        <p:txBody>
          <a:bodyPr/>
          <a:lstStyle>
            <a:lvl1pPr>
              <a:defRPr sz="13300"/>
            </a:lvl1pPr>
            <a:lvl2pPr>
              <a:defRPr sz="11400"/>
            </a:lvl2pPr>
            <a:lvl3pPr>
              <a:defRPr sz="95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F6C2B1-E783-4061-BE6B-B6E209F7F3D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2178289" y="7334073"/>
            <a:ext cx="19249111" cy="3056493"/>
          </a:xfrm>
        </p:spPr>
        <p:txBody>
          <a:bodyPr anchor="b"/>
          <a:lstStyle>
            <a:lvl1pPr marL="0" indent="0">
              <a:buNone/>
              <a:defRPr sz="11400" b="1"/>
            </a:lvl1pPr>
            <a:lvl2pPr marL="2176898" indent="0">
              <a:buNone/>
              <a:defRPr sz="9500" b="1"/>
            </a:lvl2pPr>
            <a:lvl3pPr marL="4353791" indent="0">
              <a:buNone/>
              <a:defRPr sz="8600" b="1"/>
            </a:lvl3pPr>
            <a:lvl4pPr marL="6530688" indent="0">
              <a:buNone/>
              <a:defRPr sz="7600" b="1"/>
            </a:lvl4pPr>
            <a:lvl5pPr marL="8707581" indent="0">
              <a:buNone/>
              <a:defRPr sz="7600" b="1"/>
            </a:lvl5pPr>
            <a:lvl6pPr marL="10884479" indent="0">
              <a:buNone/>
              <a:defRPr sz="7600" b="1"/>
            </a:lvl6pPr>
            <a:lvl7pPr marL="13061363" indent="0">
              <a:buNone/>
              <a:defRPr sz="7600" b="1"/>
            </a:lvl7pPr>
            <a:lvl8pPr marL="15238260" indent="0">
              <a:buNone/>
              <a:defRPr sz="7600" b="1"/>
            </a:lvl8pPr>
            <a:lvl9pPr marL="17415154" indent="0">
              <a:buNone/>
              <a:defRPr sz="7600" b="1"/>
            </a:lvl9pPr>
          </a:lstStyle>
          <a:p>
            <a:pPr lvl="0"/>
            <a:r>
              <a:rPr lang="en-US" smtClean="0"/>
              <a:t>Click to edit Master text styles</a:t>
            </a:r>
          </a:p>
        </p:txBody>
      </p:sp>
      <p:sp>
        <p:nvSpPr>
          <p:cNvPr id="4" name="Content Placeholder 3"/>
          <p:cNvSpPr>
            <a:spLocks noGrp="1"/>
          </p:cNvSpPr>
          <p:nvPr>
            <p:ph sz="half" idx="2"/>
          </p:nvPr>
        </p:nvSpPr>
        <p:spPr>
          <a:xfrm>
            <a:off x="2178289" y="10390566"/>
            <a:ext cx="19249111" cy="18877461"/>
          </a:xfrm>
        </p:spPr>
        <p:txBody>
          <a:bodyPr/>
          <a:lstStyle>
            <a:lvl1pPr>
              <a:defRPr sz="11400"/>
            </a:lvl1pPr>
            <a:lvl2pPr>
              <a:defRPr sz="95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22130809" y="7334073"/>
            <a:ext cx="19256672" cy="3056493"/>
          </a:xfrm>
        </p:spPr>
        <p:txBody>
          <a:bodyPr anchor="b"/>
          <a:lstStyle>
            <a:lvl1pPr marL="0" indent="0">
              <a:buNone/>
              <a:defRPr sz="11400" b="1"/>
            </a:lvl1pPr>
            <a:lvl2pPr marL="2176898" indent="0">
              <a:buNone/>
              <a:defRPr sz="9500" b="1"/>
            </a:lvl2pPr>
            <a:lvl3pPr marL="4353791" indent="0">
              <a:buNone/>
              <a:defRPr sz="8600" b="1"/>
            </a:lvl3pPr>
            <a:lvl4pPr marL="6530688" indent="0">
              <a:buNone/>
              <a:defRPr sz="7600" b="1"/>
            </a:lvl4pPr>
            <a:lvl5pPr marL="8707581" indent="0">
              <a:buNone/>
              <a:defRPr sz="7600" b="1"/>
            </a:lvl5pPr>
            <a:lvl6pPr marL="10884479" indent="0">
              <a:buNone/>
              <a:defRPr sz="7600" b="1"/>
            </a:lvl6pPr>
            <a:lvl7pPr marL="13061363" indent="0">
              <a:buNone/>
              <a:defRPr sz="7600" b="1"/>
            </a:lvl7pPr>
            <a:lvl8pPr marL="15238260" indent="0">
              <a:buNone/>
              <a:defRPr sz="7600" b="1"/>
            </a:lvl8pPr>
            <a:lvl9pPr marL="17415154" indent="0">
              <a:buNone/>
              <a:defRPr sz="7600" b="1"/>
            </a:lvl9pPr>
          </a:lstStyle>
          <a:p>
            <a:pPr lvl="0"/>
            <a:r>
              <a:rPr lang="en-US" smtClean="0"/>
              <a:t>Click to edit Master text styles</a:t>
            </a:r>
          </a:p>
        </p:txBody>
      </p:sp>
      <p:sp>
        <p:nvSpPr>
          <p:cNvPr id="6" name="Content Placeholder 5"/>
          <p:cNvSpPr>
            <a:spLocks noGrp="1"/>
          </p:cNvSpPr>
          <p:nvPr>
            <p:ph sz="quarter" idx="4"/>
          </p:nvPr>
        </p:nvSpPr>
        <p:spPr>
          <a:xfrm>
            <a:off x="22130809" y="10390566"/>
            <a:ext cx="19256672" cy="18877461"/>
          </a:xfrm>
        </p:spPr>
        <p:txBody>
          <a:bodyPr/>
          <a:lstStyle>
            <a:lvl1pPr>
              <a:defRPr sz="11400"/>
            </a:lvl1pPr>
            <a:lvl2pPr>
              <a:defRPr sz="95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B8A7BFD-F4DB-49C9-9578-8EF05D65D90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881EFB5-83B1-45EF-91EF-0254A578522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DE0314C-576F-449E-9ABA-547DFEF5AD1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8295" y="1304509"/>
            <a:ext cx="14332836" cy="5551748"/>
          </a:xfrm>
        </p:spPr>
        <p:txBody>
          <a:bodyPr anchor="b"/>
          <a:lstStyle>
            <a:lvl1pPr algn="l">
              <a:defRPr sz="9500" b="1"/>
            </a:lvl1pPr>
          </a:lstStyle>
          <a:p>
            <a:r>
              <a:rPr lang="en-US" smtClean="0"/>
              <a:t>Click to edit Master title style</a:t>
            </a:r>
            <a:endParaRPr lang="en-CA"/>
          </a:p>
        </p:txBody>
      </p:sp>
      <p:sp>
        <p:nvSpPr>
          <p:cNvPr id="3" name="Content Placeholder 2"/>
          <p:cNvSpPr>
            <a:spLocks noGrp="1"/>
          </p:cNvSpPr>
          <p:nvPr>
            <p:ph idx="1"/>
          </p:nvPr>
        </p:nvSpPr>
        <p:spPr>
          <a:xfrm>
            <a:off x="17033003" y="1304555"/>
            <a:ext cx="24354472" cy="27963518"/>
          </a:xfrm>
        </p:spPr>
        <p:txBody>
          <a:bodyPr/>
          <a:lstStyle>
            <a:lvl1pPr>
              <a:defRPr sz="15200"/>
            </a:lvl1pPr>
            <a:lvl2pPr>
              <a:defRPr sz="13300"/>
            </a:lvl2pPr>
            <a:lvl3pPr>
              <a:defRPr sz="11400"/>
            </a:lvl3pPr>
            <a:lvl4pPr>
              <a:defRPr sz="9500"/>
            </a:lvl4pPr>
            <a:lvl5pPr>
              <a:defRPr sz="9500"/>
            </a:lvl5pPr>
            <a:lvl6pPr>
              <a:defRPr sz="9500"/>
            </a:lvl6pPr>
            <a:lvl7pPr>
              <a:defRPr sz="9500"/>
            </a:lvl7pPr>
            <a:lvl8pPr>
              <a:defRPr sz="9500"/>
            </a:lvl8pPr>
            <a:lvl9pPr>
              <a:defRPr sz="9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2178295" y="6856302"/>
            <a:ext cx="14332836" cy="22411771"/>
          </a:xfrm>
        </p:spPr>
        <p:txBody>
          <a:bodyPr/>
          <a:lstStyle>
            <a:lvl1pPr marL="0" indent="0">
              <a:buNone/>
              <a:defRPr sz="6700"/>
            </a:lvl1pPr>
            <a:lvl2pPr marL="2176898" indent="0">
              <a:buNone/>
              <a:defRPr sz="5700"/>
            </a:lvl2pPr>
            <a:lvl3pPr marL="4353791" indent="0">
              <a:buNone/>
              <a:defRPr sz="4800"/>
            </a:lvl3pPr>
            <a:lvl4pPr marL="6530688" indent="0">
              <a:buNone/>
              <a:defRPr sz="4300"/>
            </a:lvl4pPr>
            <a:lvl5pPr marL="8707581" indent="0">
              <a:buNone/>
              <a:defRPr sz="4300"/>
            </a:lvl5pPr>
            <a:lvl6pPr marL="10884479" indent="0">
              <a:buNone/>
              <a:defRPr sz="4300"/>
            </a:lvl6pPr>
            <a:lvl7pPr marL="13061363" indent="0">
              <a:buNone/>
              <a:defRPr sz="4300"/>
            </a:lvl7pPr>
            <a:lvl8pPr marL="15238260" indent="0">
              <a:buNone/>
              <a:defRPr sz="4300"/>
            </a:lvl8pPr>
            <a:lvl9pPr marL="17415154"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666025A-88AB-4E77-80B9-DFF08DD048F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39195" y="22935089"/>
            <a:ext cx="26139458" cy="2707617"/>
          </a:xfrm>
        </p:spPr>
        <p:txBody>
          <a:bodyPr anchor="b"/>
          <a:lstStyle>
            <a:lvl1pPr algn="l">
              <a:defRPr sz="9500" b="1"/>
            </a:lvl1pPr>
          </a:lstStyle>
          <a:p>
            <a:r>
              <a:rPr lang="en-US" smtClean="0"/>
              <a:t>Click to edit Master title style</a:t>
            </a:r>
            <a:endParaRPr lang="en-CA"/>
          </a:p>
        </p:txBody>
      </p:sp>
      <p:sp>
        <p:nvSpPr>
          <p:cNvPr id="3" name="Picture Placeholder 2"/>
          <p:cNvSpPr>
            <a:spLocks noGrp="1"/>
          </p:cNvSpPr>
          <p:nvPr>
            <p:ph type="pic" idx="1"/>
          </p:nvPr>
        </p:nvSpPr>
        <p:spPr>
          <a:xfrm>
            <a:off x="8539195" y="2927561"/>
            <a:ext cx="26139458" cy="19658648"/>
          </a:xfrm>
        </p:spPr>
        <p:txBody>
          <a:bodyPr rtlCol="0">
            <a:normAutofit/>
          </a:bodyPr>
          <a:lstStyle>
            <a:lvl1pPr marL="0" indent="0">
              <a:buNone/>
              <a:defRPr sz="15200"/>
            </a:lvl1pPr>
            <a:lvl2pPr marL="2176898" indent="0">
              <a:buNone/>
              <a:defRPr sz="13300"/>
            </a:lvl2pPr>
            <a:lvl3pPr marL="4353791" indent="0">
              <a:buNone/>
              <a:defRPr sz="11400"/>
            </a:lvl3pPr>
            <a:lvl4pPr marL="6530688" indent="0">
              <a:buNone/>
              <a:defRPr sz="9500"/>
            </a:lvl4pPr>
            <a:lvl5pPr marL="8707581" indent="0">
              <a:buNone/>
              <a:defRPr sz="9500"/>
            </a:lvl5pPr>
            <a:lvl6pPr marL="10884479" indent="0">
              <a:buNone/>
              <a:defRPr sz="9500"/>
            </a:lvl6pPr>
            <a:lvl7pPr marL="13061363" indent="0">
              <a:buNone/>
              <a:defRPr sz="9500"/>
            </a:lvl7pPr>
            <a:lvl8pPr marL="15238260" indent="0">
              <a:buNone/>
              <a:defRPr sz="9500"/>
            </a:lvl8pPr>
            <a:lvl9pPr marL="17415154" indent="0">
              <a:buNone/>
              <a:defRPr sz="9500"/>
            </a:lvl9pPr>
          </a:lstStyle>
          <a:p>
            <a:pPr lvl="0"/>
            <a:endParaRPr lang="en-CA" noProof="0" smtClean="0"/>
          </a:p>
        </p:txBody>
      </p:sp>
      <p:sp>
        <p:nvSpPr>
          <p:cNvPr id="4" name="Text Placeholder 3"/>
          <p:cNvSpPr>
            <a:spLocks noGrp="1"/>
          </p:cNvSpPr>
          <p:nvPr>
            <p:ph type="body" sz="half" idx="2"/>
          </p:nvPr>
        </p:nvSpPr>
        <p:spPr>
          <a:xfrm>
            <a:off x="8539195" y="25642706"/>
            <a:ext cx="26139458" cy="3845266"/>
          </a:xfrm>
        </p:spPr>
        <p:txBody>
          <a:bodyPr/>
          <a:lstStyle>
            <a:lvl1pPr marL="0" indent="0">
              <a:buNone/>
              <a:defRPr sz="6700"/>
            </a:lvl1pPr>
            <a:lvl2pPr marL="2176898" indent="0">
              <a:buNone/>
              <a:defRPr sz="5700"/>
            </a:lvl2pPr>
            <a:lvl3pPr marL="4353791" indent="0">
              <a:buNone/>
              <a:defRPr sz="4800"/>
            </a:lvl3pPr>
            <a:lvl4pPr marL="6530688" indent="0">
              <a:buNone/>
              <a:defRPr sz="4300"/>
            </a:lvl4pPr>
            <a:lvl5pPr marL="8707581" indent="0">
              <a:buNone/>
              <a:defRPr sz="4300"/>
            </a:lvl5pPr>
            <a:lvl6pPr marL="10884479" indent="0">
              <a:buNone/>
              <a:defRPr sz="4300"/>
            </a:lvl6pPr>
            <a:lvl7pPr marL="13061363" indent="0">
              <a:buNone/>
              <a:defRPr sz="4300"/>
            </a:lvl7pPr>
            <a:lvl8pPr marL="15238260" indent="0">
              <a:buNone/>
              <a:defRPr sz="4300"/>
            </a:lvl8pPr>
            <a:lvl9pPr marL="17415154"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C6CBA5-9FA9-4B19-8364-2D21EBA4914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50A860-F422-405E-812D-0458ECC0C36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585178" y="1312103"/>
            <a:ext cx="9802297" cy="27955932"/>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2178288" y="1312103"/>
            <a:ext cx="28680794" cy="279559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095992-BB6F-4392-B499-3DDC1955CDB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78050" y="1312863"/>
            <a:ext cx="39209663" cy="5459412"/>
          </a:xfrm>
          <a:prstGeom prst="rect">
            <a:avLst/>
          </a:prstGeom>
          <a:noFill/>
          <a:ln w="9525">
            <a:noFill/>
            <a:miter lim="800000"/>
            <a:headEnd/>
            <a:tailEnd/>
          </a:ln>
        </p:spPr>
        <p:txBody>
          <a:bodyPr vert="horz" wrap="square" lIns="435380" tIns="217692" rIns="435380" bIns="217692" numCol="1" anchor="ctr" anchorCtr="0" compatLnSpc="1">
            <a:prstTxWarp prst="textNoShape">
              <a:avLst/>
            </a:prstTxWarp>
          </a:bodyPr>
          <a:lstStyle/>
          <a:p>
            <a:pPr lvl="0"/>
            <a:r>
              <a:rPr lang="en-US" smtClean="0"/>
              <a:t>Click to edit Master title style</a:t>
            </a:r>
            <a:endParaRPr lang="en-CA" smtClean="0"/>
          </a:p>
        </p:txBody>
      </p:sp>
      <p:sp>
        <p:nvSpPr>
          <p:cNvPr id="1027" name="Text Placeholder 2"/>
          <p:cNvSpPr>
            <a:spLocks noGrp="1"/>
          </p:cNvSpPr>
          <p:nvPr>
            <p:ph type="body" idx="1"/>
          </p:nvPr>
        </p:nvSpPr>
        <p:spPr bwMode="auto">
          <a:xfrm>
            <a:off x="2178050" y="7645400"/>
            <a:ext cx="39209663" cy="21623338"/>
          </a:xfrm>
          <a:prstGeom prst="rect">
            <a:avLst/>
          </a:prstGeom>
          <a:noFill/>
          <a:ln w="9525">
            <a:noFill/>
            <a:miter lim="800000"/>
            <a:headEnd/>
            <a:tailEnd/>
          </a:ln>
        </p:spPr>
        <p:txBody>
          <a:bodyPr vert="horz" wrap="square" lIns="435380" tIns="217692" rIns="435380" bIns="21769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Date Placeholder 3"/>
          <p:cNvSpPr>
            <a:spLocks noGrp="1"/>
          </p:cNvSpPr>
          <p:nvPr>
            <p:ph type="dt" sz="half" idx="2"/>
          </p:nvPr>
        </p:nvSpPr>
        <p:spPr>
          <a:xfrm>
            <a:off x="2178050" y="30367288"/>
            <a:ext cx="10166350" cy="1744662"/>
          </a:xfrm>
          <a:prstGeom prst="rect">
            <a:avLst/>
          </a:prstGeom>
        </p:spPr>
        <p:txBody>
          <a:bodyPr vert="horz" lIns="435380" tIns="217692" rIns="435380" bIns="217692" rtlCol="0" anchor="ctr"/>
          <a:lstStyle>
            <a:lvl1pPr algn="l">
              <a:defRPr sz="5700">
                <a:solidFill>
                  <a:schemeClr val="tx1">
                    <a:tint val="75000"/>
                  </a:schemeClr>
                </a:solidFill>
                <a:latin typeface="Helvetica" charset="0"/>
                <a:cs typeface="+mn-cs"/>
              </a:defRPr>
            </a:lvl1pPr>
          </a:lstStyle>
          <a:p>
            <a:pPr>
              <a:defRPr/>
            </a:pPr>
            <a:endParaRPr lang="en-US"/>
          </a:p>
        </p:txBody>
      </p:sp>
      <p:sp>
        <p:nvSpPr>
          <p:cNvPr id="5" name="Footer Placeholder 4"/>
          <p:cNvSpPr>
            <a:spLocks noGrp="1"/>
          </p:cNvSpPr>
          <p:nvPr>
            <p:ph type="ftr" sz="quarter" idx="3"/>
          </p:nvPr>
        </p:nvSpPr>
        <p:spPr>
          <a:xfrm>
            <a:off x="14884400" y="30367288"/>
            <a:ext cx="13796963" cy="1744662"/>
          </a:xfrm>
          <a:prstGeom prst="rect">
            <a:avLst/>
          </a:prstGeom>
        </p:spPr>
        <p:txBody>
          <a:bodyPr vert="horz" lIns="435380" tIns="217692" rIns="435380" bIns="217692" rtlCol="0" anchor="ctr"/>
          <a:lstStyle>
            <a:lvl1pPr algn="ctr">
              <a:defRPr sz="5700">
                <a:solidFill>
                  <a:schemeClr val="tx1">
                    <a:tint val="75000"/>
                  </a:schemeClr>
                </a:solidFill>
                <a:latin typeface="Helvetica" charset="0"/>
                <a:cs typeface="+mn-cs"/>
              </a:defRPr>
            </a:lvl1pPr>
          </a:lstStyle>
          <a:p>
            <a:pPr>
              <a:defRPr/>
            </a:pPr>
            <a:endParaRPr lang="en-US"/>
          </a:p>
        </p:txBody>
      </p:sp>
      <p:sp>
        <p:nvSpPr>
          <p:cNvPr id="6" name="Slide Number Placeholder 5"/>
          <p:cNvSpPr>
            <a:spLocks noGrp="1"/>
          </p:cNvSpPr>
          <p:nvPr>
            <p:ph type="sldNum" sz="quarter" idx="4"/>
          </p:nvPr>
        </p:nvSpPr>
        <p:spPr>
          <a:xfrm>
            <a:off x="31221363" y="30367288"/>
            <a:ext cx="10166350" cy="1744662"/>
          </a:xfrm>
          <a:prstGeom prst="rect">
            <a:avLst/>
          </a:prstGeom>
        </p:spPr>
        <p:txBody>
          <a:bodyPr vert="horz" lIns="435380" tIns="217692" rIns="435380" bIns="217692" rtlCol="0" anchor="ctr"/>
          <a:lstStyle>
            <a:lvl1pPr algn="r">
              <a:defRPr sz="5700">
                <a:solidFill>
                  <a:schemeClr val="tx1">
                    <a:tint val="75000"/>
                  </a:schemeClr>
                </a:solidFill>
                <a:latin typeface="Helvetica" charset="0"/>
                <a:cs typeface="+mn-cs"/>
              </a:defRPr>
            </a:lvl1pPr>
          </a:lstStyle>
          <a:p>
            <a:pPr>
              <a:defRPr/>
            </a:pPr>
            <a:fld id="{A0DA399D-65E3-446D-A472-5A0FA44C74B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352925" rtl="0" eaLnBrk="0" fontAlgn="base" hangingPunct="0">
        <a:spcBef>
          <a:spcPct val="0"/>
        </a:spcBef>
        <a:spcAft>
          <a:spcPct val="0"/>
        </a:spcAft>
        <a:defRPr sz="21000" kern="1200">
          <a:solidFill>
            <a:schemeClr val="tx1"/>
          </a:solidFill>
          <a:latin typeface="+mj-lt"/>
          <a:ea typeface="+mj-ea"/>
          <a:cs typeface="+mj-cs"/>
        </a:defRPr>
      </a:lvl1pPr>
      <a:lvl2pPr algn="ctr" defTabSz="4352925" rtl="0" eaLnBrk="0" fontAlgn="base" hangingPunct="0">
        <a:spcBef>
          <a:spcPct val="0"/>
        </a:spcBef>
        <a:spcAft>
          <a:spcPct val="0"/>
        </a:spcAft>
        <a:defRPr sz="21000">
          <a:solidFill>
            <a:schemeClr val="tx1"/>
          </a:solidFill>
          <a:latin typeface="Calibri" pitchFamily="34" charset="0"/>
        </a:defRPr>
      </a:lvl2pPr>
      <a:lvl3pPr algn="ctr" defTabSz="4352925" rtl="0" eaLnBrk="0" fontAlgn="base" hangingPunct="0">
        <a:spcBef>
          <a:spcPct val="0"/>
        </a:spcBef>
        <a:spcAft>
          <a:spcPct val="0"/>
        </a:spcAft>
        <a:defRPr sz="21000">
          <a:solidFill>
            <a:schemeClr val="tx1"/>
          </a:solidFill>
          <a:latin typeface="Calibri" pitchFamily="34" charset="0"/>
        </a:defRPr>
      </a:lvl3pPr>
      <a:lvl4pPr algn="ctr" defTabSz="4352925" rtl="0" eaLnBrk="0" fontAlgn="base" hangingPunct="0">
        <a:spcBef>
          <a:spcPct val="0"/>
        </a:spcBef>
        <a:spcAft>
          <a:spcPct val="0"/>
        </a:spcAft>
        <a:defRPr sz="21000">
          <a:solidFill>
            <a:schemeClr val="tx1"/>
          </a:solidFill>
          <a:latin typeface="Calibri" pitchFamily="34" charset="0"/>
        </a:defRPr>
      </a:lvl4pPr>
      <a:lvl5pPr algn="ctr" defTabSz="4352925" rtl="0" eaLnBrk="0" fontAlgn="base" hangingPunct="0">
        <a:spcBef>
          <a:spcPct val="0"/>
        </a:spcBef>
        <a:spcAft>
          <a:spcPct val="0"/>
        </a:spcAft>
        <a:defRPr sz="21000">
          <a:solidFill>
            <a:schemeClr val="tx1"/>
          </a:solidFill>
          <a:latin typeface="Calibri" pitchFamily="34" charset="0"/>
        </a:defRPr>
      </a:lvl5pPr>
      <a:lvl6pPr marL="457200" algn="ctr" defTabSz="4352925" rtl="0" fontAlgn="base">
        <a:spcBef>
          <a:spcPct val="0"/>
        </a:spcBef>
        <a:spcAft>
          <a:spcPct val="0"/>
        </a:spcAft>
        <a:defRPr sz="21000">
          <a:solidFill>
            <a:schemeClr val="tx1"/>
          </a:solidFill>
          <a:latin typeface="Calibri" pitchFamily="34" charset="0"/>
        </a:defRPr>
      </a:lvl6pPr>
      <a:lvl7pPr marL="914400" algn="ctr" defTabSz="4352925" rtl="0" fontAlgn="base">
        <a:spcBef>
          <a:spcPct val="0"/>
        </a:spcBef>
        <a:spcAft>
          <a:spcPct val="0"/>
        </a:spcAft>
        <a:defRPr sz="21000">
          <a:solidFill>
            <a:schemeClr val="tx1"/>
          </a:solidFill>
          <a:latin typeface="Calibri" pitchFamily="34" charset="0"/>
        </a:defRPr>
      </a:lvl7pPr>
      <a:lvl8pPr marL="1371600" algn="ctr" defTabSz="4352925" rtl="0" fontAlgn="base">
        <a:spcBef>
          <a:spcPct val="0"/>
        </a:spcBef>
        <a:spcAft>
          <a:spcPct val="0"/>
        </a:spcAft>
        <a:defRPr sz="21000">
          <a:solidFill>
            <a:schemeClr val="tx1"/>
          </a:solidFill>
          <a:latin typeface="Calibri" pitchFamily="34" charset="0"/>
        </a:defRPr>
      </a:lvl8pPr>
      <a:lvl9pPr marL="1828800" algn="ctr" defTabSz="4352925" rtl="0" fontAlgn="base">
        <a:spcBef>
          <a:spcPct val="0"/>
        </a:spcBef>
        <a:spcAft>
          <a:spcPct val="0"/>
        </a:spcAft>
        <a:defRPr sz="21000">
          <a:solidFill>
            <a:schemeClr val="tx1"/>
          </a:solidFill>
          <a:latin typeface="Calibri" pitchFamily="34" charset="0"/>
        </a:defRPr>
      </a:lvl9pPr>
    </p:titleStyle>
    <p:bodyStyle>
      <a:lvl1pPr marL="1631950" indent="-1631950" algn="l" defTabSz="4352925" rtl="0" eaLnBrk="0" fontAlgn="base" hangingPunct="0">
        <a:spcBef>
          <a:spcPct val="20000"/>
        </a:spcBef>
        <a:spcAft>
          <a:spcPct val="0"/>
        </a:spcAft>
        <a:buFont typeface="Arial" charset="0"/>
        <a:buChar char="•"/>
        <a:defRPr sz="15200" kern="1200">
          <a:solidFill>
            <a:schemeClr val="tx1"/>
          </a:solidFill>
          <a:latin typeface="+mn-lt"/>
          <a:ea typeface="+mn-ea"/>
          <a:cs typeface="+mn-cs"/>
        </a:defRPr>
      </a:lvl1pPr>
      <a:lvl2pPr marL="3536950" indent="-1360488" algn="l" defTabSz="4352925" rtl="0" eaLnBrk="0" fontAlgn="base" hangingPunct="0">
        <a:spcBef>
          <a:spcPct val="20000"/>
        </a:spcBef>
        <a:spcAft>
          <a:spcPct val="0"/>
        </a:spcAft>
        <a:buFont typeface="Arial" charset="0"/>
        <a:buChar char="–"/>
        <a:defRPr sz="13300" kern="1200">
          <a:solidFill>
            <a:schemeClr val="tx1"/>
          </a:solidFill>
          <a:latin typeface="+mn-lt"/>
          <a:ea typeface="+mn-ea"/>
          <a:cs typeface="+mn-cs"/>
        </a:defRPr>
      </a:lvl2pPr>
      <a:lvl3pPr marL="5441950" indent="-1087438" algn="l" defTabSz="4352925" rtl="0" eaLnBrk="0" fontAlgn="base" hangingPunct="0">
        <a:spcBef>
          <a:spcPct val="20000"/>
        </a:spcBef>
        <a:spcAft>
          <a:spcPct val="0"/>
        </a:spcAft>
        <a:buFont typeface="Arial" charset="0"/>
        <a:buChar char="•"/>
        <a:defRPr sz="11400" kern="1200">
          <a:solidFill>
            <a:schemeClr val="tx1"/>
          </a:solidFill>
          <a:latin typeface="+mn-lt"/>
          <a:ea typeface="+mn-ea"/>
          <a:cs typeface="+mn-cs"/>
        </a:defRPr>
      </a:lvl3pPr>
      <a:lvl4pPr marL="7618413" indent="-1087438" algn="l" defTabSz="4352925" rtl="0" eaLnBrk="0" fontAlgn="base" hangingPunct="0">
        <a:spcBef>
          <a:spcPct val="20000"/>
        </a:spcBef>
        <a:spcAft>
          <a:spcPct val="0"/>
        </a:spcAft>
        <a:buFont typeface="Arial" charset="0"/>
        <a:buChar char="–"/>
        <a:defRPr sz="9500" kern="1200">
          <a:solidFill>
            <a:schemeClr val="tx1"/>
          </a:solidFill>
          <a:latin typeface="+mn-lt"/>
          <a:ea typeface="+mn-ea"/>
          <a:cs typeface="+mn-cs"/>
        </a:defRPr>
      </a:lvl4pPr>
      <a:lvl5pPr marL="9794875" indent="-1087438" algn="l" defTabSz="4352925" rtl="0" eaLnBrk="0" fontAlgn="base" hangingPunct="0">
        <a:spcBef>
          <a:spcPct val="20000"/>
        </a:spcBef>
        <a:spcAft>
          <a:spcPct val="0"/>
        </a:spcAft>
        <a:buFont typeface="Arial" charset="0"/>
        <a:buChar char="»"/>
        <a:defRPr sz="9500" kern="1200">
          <a:solidFill>
            <a:schemeClr val="tx1"/>
          </a:solidFill>
          <a:latin typeface="+mn-lt"/>
          <a:ea typeface="+mn-ea"/>
          <a:cs typeface="+mn-cs"/>
        </a:defRPr>
      </a:lvl5pPr>
      <a:lvl6pPr marL="11972916" indent="-1088427" algn="l" defTabSz="4353791"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4149813" indent="-1088427" algn="l" defTabSz="4353791"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326712" indent="-1088427" algn="l" defTabSz="4353791"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503604" indent="-1088427" algn="l" defTabSz="4353791"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353791" rtl="0" eaLnBrk="1" latinLnBrk="0" hangingPunct="1">
        <a:defRPr sz="8600" kern="1200">
          <a:solidFill>
            <a:schemeClr val="tx1"/>
          </a:solidFill>
          <a:latin typeface="+mn-lt"/>
          <a:ea typeface="+mn-ea"/>
          <a:cs typeface="+mn-cs"/>
        </a:defRPr>
      </a:lvl1pPr>
      <a:lvl2pPr marL="2176898" algn="l" defTabSz="4353791" rtl="0" eaLnBrk="1" latinLnBrk="0" hangingPunct="1">
        <a:defRPr sz="8600" kern="1200">
          <a:solidFill>
            <a:schemeClr val="tx1"/>
          </a:solidFill>
          <a:latin typeface="+mn-lt"/>
          <a:ea typeface="+mn-ea"/>
          <a:cs typeface="+mn-cs"/>
        </a:defRPr>
      </a:lvl2pPr>
      <a:lvl3pPr marL="4353791" algn="l" defTabSz="4353791" rtl="0" eaLnBrk="1" latinLnBrk="0" hangingPunct="1">
        <a:defRPr sz="8600" kern="1200">
          <a:solidFill>
            <a:schemeClr val="tx1"/>
          </a:solidFill>
          <a:latin typeface="+mn-lt"/>
          <a:ea typeface="+mn-ea"/>
          <a:cs typeface="+mn-cs"/>
        </a:defRPr>
      </a:lvl3pPr>
      <a:lvl4pPr marL="6530688" algn="l" defTabSz="4353791" rtl="0" eaLnBrk="1" latinLnBrk="0" hangingPunct="1">
        <a:defRPr sz="8600" kern="1200">
          <a:solidFill>
            <a:schemeClr val="tx1"/>
          </a:solidFill>
          <a:latin typeface="+mn-lt"/>
          <a:ea typeface="+mn-ea"/>
          <a:cs typeface="+mn-cs"/>
        </a:defRPr>
      </a:lvl4pPr>
      <a:lvl5pPr marL="8707581" algn="l" defTabSz="4353791" rtl="0" eaLnBrk="1" latinLnBrk="0" hangingPunct="1">
        <a:defRPr sz="8600" kern="1200">
          <a:solidFill>
            <a:schemeClr val="tx1"/>
          </a:solidFill>
          <a:latin typeface="+mn-lt"/>
          <a:ea typeface="+mn-ea"/>
          <a:cs typeface="+mn-cs"/>
        </a:defRPr>
      </a:lvl5pPr>
      <a:lvl6pPr marL="10884479" algn="l" defTabSz="4353791" rtl="0" eaLnBrk="1" latinLnBrk="0" hangingPunct="1">
        <a:defRPr sz="8600" kern="1200">
          <a:solidFill>
            <a:schemeClr val="tx1"/>
          </a:solidFill>
          <a:latin typeface="+mn-lt"/>
          <a:ea typeface="+mn-ea"/>
          <a:cs typeface="+mn-cs"/>
        </a:defRPr>
      </a:lvl6pPr>
      <a:lvl7pPr marL="13061363" algn="l" defTabSz="4353791" rtl="0" eaLnBrk="1" latinLnBrk="0" hangingPunct="1">
        <a:defRPr sz="8600" kern="1200">
          <a:solidFill>
            <a:schemeClr val="tx1"/>
          </a:solidFill>
          <a:latin typeface="+mn-lt"/>
          <a:ea typeface="+mn-ea"/>
          <a:cs typeface="+mn-cs"/>
        </a:defRPr>
      </a:lvl7pPr>
      <a:lvl8pPr marL="15238260" algn="l" defTabSz="4353791" rtl="0" eaLnBrk="1" latinLnBrk="0" hangingPunct="1">
        <a:defRPr sz="8600" kern="1200">
          <a:solidFill>
            <a:schemeClr val="tx1"/>
          </a:solidFill>
          <a:latin typeface="+mn-lt"/>
          <a:ea typeface="+mn-ea"/>
          <a:cs typeface="+mn-cs"/>
        </a:defRPr>
      </a:lvl8pPr>
      <a:lvl9pPr marL="17415154" algn="l" defTabSz="4353791"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emf"/><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0"/>
              </a:schemeClr>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051" name="Text Box 7"/>
          <p:cNvSpPr txBox="1">
            <a:spLocks noChangeArrowheads="1"/>
          </p:cNvSpPr>
          <p:nvPr/>
        </p:nvSpPr>
        <p:spPr bwMode="auto">
          <a:xfrm>
            <a:off x="1620838" y="8429625"/>
            <a:ext cx="9332912" cy="7016750"/>
          </a:xfrm>
          <a:prstGeom prst="rect">
            <a:avLst/>
          </a:prstGeom>
          <a:solidFill>
            <a:schemeClr val="bg1"/>
          </a:solidFill>
          <a:ln w="12700">
            <a:solidFill>
              <a:srgbClr val="8CD40A"/>
            </a:solidFill>
            <a:miter lim="800000"/>
            <a:headEnd/>
            <a:tailEnd/>
          </a:ln>
        </p:spPr>
        <p:txBody>
          <a:bodyPr lIns="829635" tIns="414818" rIns="829635" bIns="829635"/>
          <a:lstStyle/>
          <a:p>
            <a:pPr algn="just">
              <a:spcBef>
                <a:spcPct val="50000"/>
              </a:spcBef>
              <a:tabLst>
                <a:tab pos="452438" algn="l"/>
              </a:tabLst>
              <a:defRPr/>
            </a:pPr>
            <a:r>
              <a:rPr lang="en-US" sz="4000" b="1" dirty="0">
                <a:latin typeface="+mj-lt"/>
                <a:cs typeface="+mn-cs"/>
              </a:rPr>
              <a:t>Introduction</a:t>
            </a:r>
          </a:p>
          <a:p>
            <a:pPr>
              <a:defRPr/>
            </a:pPr>
            <a:endParaRPr lang="en-CA" sz="2000" dirty="0">
              <a:latin typeface="+mn-lt"/>
              <a:cs typeface="+mn-cs"/>
            </a:endParaRPr>
          </a:p>
          <a:p>
            <a:pPr algn="just">
              <a:defRPr/>
            </a:pPr>
            <a:r>
              <a:rPr lang="en-US" sz="2400" dirty="0">
                <a:latin typeface="+mn-lt"/>
                <a:cs typeface="+mn-cs"/>
              </a:rPr>
              <a:t>A grassroots effort initiated by concerned school administrators that included teachers, community health boards, health professionals and a cross section of government departments proved successful in ending an ineffective and inappropriate alcohol harm reduction program that had been in place in Nova Scotia elementary and junior high schools for ten years. Even though this program contained none of the benchmark factors for success, it continued in the school system because it was initiated by and had strong support from the alcohol industry, offered incentives and was never really questioned - until </a:t>
            </a:r>
            <a:r>
              <a:rPr lang="en-US" sz="2400" dirty="0" smtClean="0">
                <a:latin typeface="+mn-lt"/>
                <a:cs typeface="+mn-cs"/>
              </a:rPr>
              <a:t>two years </a:t>
            </a:r>
            <a:r>
              <a:rPr lang="en-US" sz="2400" dirty="0">
                <a:latin typeface="+mn-lt"/>
                <a:cs typeface="+mn-cs"/>
              </a:rPr>
              <a:t>ago. At that time, it was determined that the program was in fact increasing the harms associated with alcohol use as opposed to reducing them.</a:t>
            </a:r>
            <a:endParaRPr lang="en-CA" sz="2400" dirty="0">
              <a:latin typeface="+mn-lt"/>
              <a:cs typeface="+mn-cs"/>
            </a:endParaRPr>
          </a:p>
          <a:p>
            <a:pPr algn="just">
              <a:defRPr/>
            </a:pPr>
            <a:endParaRPr lang="en-US" sz="2400" dirty="0">
              <a:latin typeface="+mn-lt"/>
              <a:cs typeface="+mn-cs"/>
            </a:endParaRPr>
          </a:p>
        </p:txBody>
      </p:sp>
      <p:sp>
        <p:nvSpPr>
          <p:cNvPr id="2052" name="Text Box 11"/>
          <p:cNvSpPr txBox="1">
            <a:spLocks noChangeArrowheads="1"/>
          </p:cNvSpPr>
          <p:nvPr/>
        </p:nvSpPr>
        <p:spPr bwMode="auto">
          <a:xfrm>
            <a:off x="1620838" y="16094174"/>
            <a:ext cx="9353550" cy="6192837"/>
          </a:xfrm>
          <a:prstGeom prst="rect">
            <a:avLst/>
          </a:prstGeom>
          <a:solidFill>
            <a:schemeClr val="bg1"/>
          </a:solidFill>
          <a:ln w="28575">
            <a:solidFill>
              <a:srgbClr val="8CD40A"/>
            </a:solidFill>
            <a:miter lim="800000"/>
            <a:headEnd/>
            <a:tailEnd/>
          </a:ln>
          <a:effectLst/>
        </p:spPr>
        <p:txBody>
          <a:bodyPr lIns="829635" tIns="414818" rIns="829635" bIns="829635"/>
          <a:lstStyle/>
          <a:p>
            <a:pPr algn="just">
              <a:spcBef>
                <a:spcPct val="10000"/>
              </a:spcBef>
              <a:tabLst>
                <a:tab pos="460375" algn="l"/>
              </a:tabLst>
              <a:defRPr/>
            </a:pPr>
            <a:r>
              <a:rPr lang="en-US" sz="4000" b="1" dirty="0">
                <a:latin typeface="+mn-lt"/>
                <a:cs typeface="+mn-cs"/>
              </a:rPr>
              <a:t>Program Overview</a:t>
            </a:r>
          </a:p>
          <a:p>
            <a:pPr algn="just">
              <a:spcBef>
                <a:spcPct val="10000"/>
              </a:spcBef>
              <a:tabLst>
                <a:tab pos="460375" algn="l"/>
              </a:tabLst>
              <a:defRPr/>
            </a:pPr>
            <a:endParaRPr lang="en-US" sz="2000" b="1" dirty="0">
              <a:latin typeface="+mn-lt"/>
              <a:cs typeface="+mn-cs"/>
            </a:endParaRPr>
          </a:p>
          <a:p>
            <a:pPr algn="just">
              <a:spcBef>
                <a:spcPct val="10000"/>
              </a:spcBef>
              <a:tabLst>
                <a:tab pos="460375" algn="l"/>
              </a:tabLst>
              <a:defRPr/>
            </a:pPr>
            <a:r>
              <a:rPr lang="en-US" sz="2400" b="1" dirty="0">
                <a:latin typeface="+mn-lt"/>
                <a:cs typeface="+mn-cs"/>
              </a:rPr>
              <a:t>The Program: </a:t>
            </a:r>
            <a:r>
              <a:rPr lang="en-CA" sz="2400" dirty="0">
                <a:latin typeface="+mn-lt"/>
                <a:cs typeface="+mn-cs"/>
              </a:rPr>
              <a:t>For the last 10 years, the Nova Scotia Liquor Corporation (NSLC) had been  putting on the “Colourful Messages” program, considered an alcohol harm reduction, awareness raising program in schools, asking that children in grades 4 to 8 draw “responsible use” messaging re: alcohol on paper bags to be distributed in alcohol retail outlets. </a:t>
            </a:r>
          </a:p>
          <a:p>
            <a:pPr algn="just">
              <a:spcBef>
                <a:spcPct val="10000"/>
              </a:spcBef>
              <a:tabLst>
                <a:tab pos="460375" algn="l"/>
              </a:tabLst>
              <a:defRPr/>
            </a:pPr>
            <a:endParaRPr lang="en-US" sz="2400" b="1" dirty="0">
              <a:latin typeface="+mn-lt"/>
              <a:cs typeface="+mn-cs"/>
            </a:endParaRPr>
          </a:p>
          <a:p>
            <a:pPr algn="just">
              <a:spcBef>
                <a:spcPct val="10000"/>
              </a:spcBef>
              <a:tabLst>
                <a:tab pos="460375" algn="l"/>
              </a:tabLst>
              <a:defRPr/>
            </a:pPr>
            <a:r>
              <a:rPr lang="en-US" sz="2400" b="1" dirty="0" smtClean="0">
                <a:latin typeface="+mn-lt"/>
                <a:cs typeface="+mn-cs"/>
              </a:rPr>
              <a:t>N.B. Benchmarks </a:t>
            </a:r>
            <a:r>
              <a:rPr lang="en-US" sz="2400" b="1" dirty="0">
                <a:latin typeface="+mn-lt"/>
                <a:cs typeface="+mn-cs"/>
              </a:rPr>
              <a:t>for Successful Programming:</a:t>
            </a:r>
          </a:p>
          <a:p>
            <a:pPr algn="just">
              <a:buFont typeface="Arial" pitchFamily="34" charset="0"/>
              <a:buChar char="•"/>
              <a:defRPr/>
            </a:pPr>
            <a:r>
              <a:rPr lang="en-CA" sz="2400" dirty="0">
                <a:latin typeface="+mn-lt"/>
                <a:cs typeface="+mn-cs"/>
              </a:rPr>
              <a:t> Age and developmentally appropriate programming</a:t>
            </a:r>
          </a:p>
          <a:p>
            <a:pPr algn="just">
              <a:buFont typeface="Arial" pitchFamily="34" charset="0"/>
              <a:buChar char="•"/>
              <a:defRPr/>
            </a:pPr>
            <a:r>
              <a:rPr lang="en-CA" sz="2400" dirty="0">
                <a:latin typeface="+mn-lt"/>
                <a:cs typeface="+mn-cs"/>
              </a:rPr>
              <a:t> Part of a sustained, comprehensive effort</a:t>
            </a:r>
          </a:p>
          <a:p>
            <a:pPr algn="just">
              <a:buFont typeface="Arial" pitchFamily="34" charset="0"/>
              <a:buChar char="•"/>
              <a:defRPr/>
            </a:pPr>
            <a:r>
              <a:rPr lang="en-CA" sz="2400" dirty="0">
                <a:latin typeface="+mn-lt"/>
                <a:cs typeface="+mn-cs"/>
              </a:rPr>
              <a:t> Based on evidence</a:t>
            </a:r>
          </a:p>
          <a:p>
            <a:pPr algn="just">
              <a:spcBef>
                <a:spcPct val="10000"/>
              </a:spcBef>
              <a:tabLst>
                <a:tab pos="460375" algn="l"/>
              </a:tabLst>
              <a:defRPr/>
            </a:pPr>
            <a:endParaRPr lang="en-US" sz="2400" b="1" dirty="0">
              <a:latin typeface="+mn-lt"/>
              <a:cs typeface="+mn-cs"/>
            </a:endParaRPr>
          </a:p>
          <a:p>
            <a:pPr algn="just">
              <a:spcBef>
                <a:spcPct val="10000"/>
              </a:spcBef>
              <a:tabLst>
                <a:tab pos="460375" algn="l"/>
              </a:tabLst>
              <a:defRPr/>
            </a:pPr>
            <a:endParaRPr lang="en-US" sz="2400" b="1" dirty="0">
              <a:latin typeface="+mj-lt"/>
              <a:cs typeface="+mn-cs"/>
            </a:endParaRPr>
          </a:p>
          <a:p>
            <a:pPr algn="just">
              <a:spcBef>
                <a:spcPct val="10000"/>
              </a:spcBef>
              <a:tabLst>
                <a:tab pos="460375" algn="l"/>
              </a:tabLst>
              <a:defRPr/>
            </a:pPr>
            <a:endParaRPr lang="en-US" sz="2400" b="1" dirty="0">
              <a:latin typeface="+mj-lt"/>
              <a:cs typeface="+mn-cs"/>
            </a:endParaRPr>
          </a:p>
          <a:p>
            <a:pPr algn="just">
              <a:spcBef>
                <a:spcPct val="10000"/>
              </a:spcBef>
              <a:tabLst>
                <a:tab pos="460375" algn="l"/>
              </a:tabLst>
              <a:defRPr/>
            </a:pPr>
            <a:endParaRPr lang="en-US" sz="24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a:p>
            <a:pPr>
              <a:spcBef>
                <a:spcPct val="10000"/>
              </a:spcBef>
              <a:tabLst>
                <a:tab pos="460375" algn="l"/>
              </a:tabLst>
              <a:defRPr/>
            </a:pPr>
            <a:endParaRPr lang="en-US" sz="4000" b="1" dirty="0">
              <a:latin typeface="+mj-lt"/>
              <a:cs typeface="+mn-cs"/>
            </a:endParaRPr>
          </a:p>
        </p:txBody>
      </p:sp>
      <p:sp>
        <p:nvSpPr>
          <p:cNvPr id="2061" name="Text Box 13"/>
          <p:cNvSpPr txBox="1">
            <a:spLocks noChangeArrowheads="1"/>
          </p:cNvSpPr>
          <p:nvPr/>
        </p:nvSpPr>
        <p:spPr bwMode="auto">
          <a:xfrm>
            <a:off x="32800105" y="10693574"/>
            <a:ext cx="9363075" cy="6913562"/>
          </a:xfrm>
          <a:prstGeom prst="rect">
            <a:avLst/>
          </a:prstGeom>
          <a:solidFill>
            <a:schemeClr val="bg1"/>
          </a:solidFill>
          <a:ln w="28575">
            <a:solidFill>
              <a:srgbClr val="8CD40A"/>
            </a:solidFill>
            <a:miter lim="800000"/>
            <a:headEnd/>
            <a:tailEnd/>
          </a:ln>
          <a:effectLst/>
        </p:spPr>
        <p:txBody>
          <a:bodyPr lIns="829635" tIns="414818" rIns="829635" bIns="829635"/>
          <a:lstStyle/>
          <a:p>
            <a:pPr algn="just">
              <a:spcBef>
                <a:spcPct val="50000"/>
              </a:spcBef>
              <a:tabLst>
                <a:tab pos="574675" algn="l"/>
              </a:tabLst>
              <a:defRPr/>
            </a:pPr>
            <a:r>
              <a:rPr lang="en-US" sz="4000" b="1" dirty="0">
                <a:latin typeface="+mn-lt"/>
                <a:cs typeface="+mn-cs"/>
              </a:rPr>
              <a:t>Alcohol Advocacy Network Formed</a:t>
            </a:r>
            <a:r>
              <a:rPr lang="en-US" sz="2400" b="1" dirty="0">
                <a:latin typeface="+mn-lt"/>
                <a:cs typeface="+mn-cs"/>
              </a:rPr>
              <a:t> </a:t>
            </a:r>
          </a:p>
          <a:p>
            <a:pPr>
              <a:defRPr/>
            </a:pPr>
            <a:endParaRPr lang="en-CA" sz="2000" dirty="0">
              <a:latin typeface="+mn-lt"/>
              <a:cs typeface="+mn-cs"/>
            </a:endParaRPr>
          </a:p>
          <a:p>
            <a:pPr algn="just">
              <a:defRPr/>
            </a:pPr>
            <a:r>
              <a:rPr lang="en-CA" sz="2400" dirty="0" smtClean="0">
                <a:latin typeface="+mn-lt"/>
                <a:cs typeface="+mn-cs"/>
              </a:rPr>
              <a:t>Acting in concert with one of the s</a:t>
            </a:r>
            <a:r>
              <a:rPr lang="en-CA" sz="2400" dirty="0" smtClean="0">
                <a:latin typeface="+mn-lt"/>
              </a:rPr>
              <a:t>chool district’s superintendents, who had identified “Colourful Messages” as problematic and  did not allow it in her schools, the </a:t>
            </a:r>
            <a:r>
              <a:rPr lang="en-CA" sz="2400" dirty="0" smtClean="0">
                <a:latin typeface="+mn-lt"/>
                <a:cs typeface="+mn-cs"/>
              </a:rPr>
              <a:t>five </a:t>
            </a:r>
            <a:r>
              <a:rPr lang="en-CA" sz="2400" dirty="0">
                <a:latin typeface="+mn-lt"/>
                <a:cs typeface="+mn-cs"/>
              </a:rPr>
              <a:t>alcohol-specific prevention and health promotion staff across the </a:t>
            </a:r>
            <a:r>
              <a:rPr lang="en-CA" sz="2400" dirty="0" smtClean="0">
                <a:latin typeface="+mn-lt"/>
                <a:cs typeface="+mn-cs"/>
              </a:rPr>
              <a:t>province (part of NS’s Alcohol Strategy), banded together to gather the evidence and develop a research-based </a:t>
            </a:r>
            <a:r>
              <a:rPr lang="en-CA" sz="2400" dirty="0">
                <a:latin typeface="+mn-lt"/>
                <a:cs typeface="+mn-cs"/>
              </a:rPr>
              <a:t>advocacy </a:t>
            </a:r>
            <a:r>
              <a:rPr lang="en-CA" sz="2400" dirty="0" smtClean="0">
                <a:latin typeface="+mn-lt"/>
                <a:cs typeface="+mn-cs"/>
              </a:rPr>
              <a:t>letter. This letter and accompanying background information extended to all heads and members of the other school boards, health organizations, health district CEOs and others and eventually to the Premier </a:t>
            </a:r>
            <a:r>
              <a:rPr lang="en-CA" sz="2400" dirty="0">
                <a:latin typeface="+mn-lt"/>
                <a:cs typeface="+mn-cs"/>
              </a:rPr>
              <a:t>of Nova </a:t>
            </a:r>
            <a:r>
              <a:rPr lang="en-CA" sz="2400" dirty="0" smtClean="0">
                <a:latin typeface="+mn-lt"/>
                <a:cs typeface="+mn-cs"/>
              </a:rPr>
              <a:t>Scotia – all through network ties. This grassroots group, backed by credible evidence, asked that letters be sent to the Department of Education requesting that they not allow this non evidence-based program to continue. </a:t>
            </a:r>
            <a:endParaRPr lang="en-US" sz="2400" dirty="0">
              <a:latin typeface="+mn-lt"/>
              <a:cs typeface="+mn-cs"/>
            </a:endParaRPr>
          </a:p>
          <a:p>
            <a:pPr>
              <a:defRPr/>
            </a:pPr>
            <a:endParaRPr lang="en-CA" sz="2400" dirty="0">
              <a:latin typeface="+mn-lt"/>
              <a:cs typeface="+mn-cs"/>
            </a:endParaRPr>
          </a:p>
          <a:p>
            <a:pPr>
              <a:buFont typeface="Arial" pitchFamily="34" charset="0"/>
              <a:buChar char="•"/>
              <a:defRPr/>
            </a:pPr>
            <a:endParaRPr lang="en-CA" sz="2400" dirty="0">
              <a:latin typeface="+mn-lt"/>
              <a:cs typeface="+mn-cs"/>
            </a:endParaRPr>
          </a:p>
          <a:p>
            <a:pPr>
              <a:buFont typeface="Arial" pitchFamily="34" charset="0"/>
              <a:buChar char="•"/>
              <a:defRPr/>
            </a:pPr>
            <a:endParaRPr lang="en-CA" sz="2400" dirty="0">
              <a:latin typeface="+mn-lt"/>
              <a:cs typeface="+mn-cs"/>
            </a:endParaRPr>
          </a:p>
          <a:p>
            <a:pPr>
              <a:buFont typeface="Arial" pitchFamily="34" charset="0"/>
              <a:buChar char="•"/>
              <a:defRPr/>
            </a:pPr>
            <a:endParaRPr lang="en-CA" sz="2400" dirty="0">
              <a:latin typeface="+mn-lt"/>
              <a:cs typeface="+mn-cs"/>
            </a:endParaRPr>
          </a:p>
          <a:p>
            <a:pPr algn="just">
              <a:spcBef>
                <a:spcPct val="50000"/>
              </a:spcBef>
              <a:tabLst>
                <a:tab pos="574675" algn="l"/>
              </a:tabLst>
              <a:defRPr/>
            </a:pPr>
            <a:endParaRPr lang="en-US" sz="2400" b="1" dirty="0">
              <a:latin typeface="+mn-lt"/>
              <a:cs typeface="+mn-cs"/>
            </a:endParaRPr>
          </a:p>
          <a:p>
            <a:pPr>
              <a:spcBef>
                <a:spcPct val="50000"/>
              </a:spcBef>
              <a:tabLst>
                <a:tab pos="574675" algn="l"/>
              </a:tabLst>
              <a:defRPr/>
            </a:pPr>
            <a:endParaRPr lang="en-US" sz="2400" b="1" dirty="0">
              <a:latin typeface="+mn-lt"/>
              <a:cs typeface="+mn-cs"/>
            </a:endParaRPr>
          </a:p>
          <a:p>
            <a:pPr lvl="1" indent="0">
              <a:spcBef>
                <a:spcPct val="50000"/>
              </a:spcBef>
              <a:tabLst>
                <a:tab pos="574675" algn="l"/>
              </a:tabLst>
              <a:defRPr/>
            </a:pPr>
            <a:endParaRPr lang="en-US" sz="2400" dirty="0">
              <a:latin typeface="+mn-lt"/>
              <a:cs typeface="Times New Roman" pitchFamily="18" charset="0"/>
            </a:endParaRPr>
          </a:p>
          <a:p>
            <a:pPr>
              <a:spcBef>
                <a:spcPct val="10000"/>
              </a:spcBef>
              <a:tabLst>
                <a:tab pos="574675" algn="l"/>
              </a:tabLst>
              <a:defRPr/>
            </a:pPr>
            <a:r>
              <a:rPr lang="en-US" sz="2400" dirty="0">
                <a:latin typeface="+mn-lt"/>
                <a:cs typeface="+mn-cs"/>
              </a:rPr>
              <a:t> </a:t>
            </a:r>
          </a:p>
        </p:txBody>
      </p:sp>
      <p:sp>
        <p:nvSpPr>
          <p:cNvPr id="2054" name="Text Box 14"/>
          <p:cNvSpPr txBox="1">
            <a:spLocks noChangeArrowheads="1"/>
          </p:cNvSpPr>
          <p:nvPr/>
        </p:nvSpPr>
        <p:spPr bwMode="auto">
          <a:xfrm>
            <a:off x="1476625" y="1280224"/>
            <a:ext cx="40584438" cy="5380902"/>
          </a:xfrm>
          <a:prstGeom prst="rect">
            <a:avLst/>
          </a:prstGeom>
          <a:noFill/>
          <a:ln w="12700">
            <a:noFill/>
            <a:miter lim="800000"/>
            <a:headEnd/>
            <a:tailEnd/>
          </a:ln>
        </p:spPr>
        <p:txBody>
          <a:bodyPr lIns="248891" tIns="248891" rIns="248891" bIns="248891">
            <a:spAutoFit/>
          </a:bodyPr>
          <a:lstStyle/>
          <a:p>
            <a:pPr algn="ctr">
              <a:defRPr/>
            </a:pPr>
            <a:r>
              <a:rPr lang="en-US" sz="7200" b="1" dirty="0">
                <a:latin typeface="+mn-lt"/>
                <a:cs typeface="+mn-cs"/>
              </a:rPr>
              <a:t>Collaboration across sectors: </a:t>
            </a:r>
          </a:p>
          <a:p>
            <a:pPr algn="ctr">
              <a:defRPr/>
            </a:pPr>
            <a:r>
              <a:rPr lang="en-US" sz="7200" b="1" dirty="0">
                <a:latin typeface="+mn-lt"/>
                <a:cs typeface="+mn-cs"/>
              </a:rPr>
              <a:t>A Canadian example of advocacy towards alcohol policy change</a:t>
            </a:r>
            <a:endParaRPr lang="en-US" sz="5400" b="1" dirty="0">
              <a:latin typeface="+mn-lt"/>
              <a:cs typeface="+mn-cs"/>
            </a:endParaRPr>
          </a:p>
          <a:p>
            <a:pPr algn="ctr">
              <a:defRPr/>
            </a:pPr>
            <a:endParaRPr lang="en-US" sz="2000" b="1" dirty="0">
              <a:latin typeface="+mj-lt"/>
              <a:cs typeface="+mn-cs"/>
            </a:endParaRPr>
          </a:p>
          <a:p>
            <a:pPr algn="ctr">
              <a:defRPr/>
            </a:pPr>
            <a:endParaRPr lang="en-US" sz="3500" b="1" dirty="0">
              <a:latin typeface="+mj-lt"/>
              <a:cs typeface="+mn-cs"/>
            </a:endParaRPr>
          </a:p>
          <a:p>
            <a:pPr algn="ctr">
              <a:defRPr/>
            </a:pPr>
            <a:r>
              <a:rPr lang="en-US" sz="5400" b="1" dirty="0" smtClean="0">
                <a:latin typeface="+mj-lt"/>
                <a:cs typeface="+mn-cs"/>
              </a:rPr>
              <a:t>Samantha </a:t>
            </a:r>
            <a:r>
              <a:rPr lang="en-US" sz="5400" b="1" dirty="0" err="1" smtClean="0">
                <a:latin typeface="+mj-lt"/>
                <a:cs typeface="+mn-cs"/>
              </a:rPr>
              <a:t>Cukier</a:t>
            </a:r>
            <a:r>
              <a:rPr lang="en-US" sz="5400" b="1" dirty="0" smtClean="0">
                <a:latin typeface="+mj-lt"/>
                <a:cs typeface="+mn-cs"/>
              </a:rPr>
              <a:t>, MBA, MA</a:t>
            </a:r>
            <a:r>
              <a:rPr lang="en-US" sz="4800" b="1" baseline="30000" dirty="0" smtClean="0"/>
              <a:t>1</a:t>
            </a:r>
            <a:r>
              <a:rPr lang="en-US" sz="5000" b="1" dirty="0" smtClean="0">
                <a:latin typeface="+mj-lt"/>
                <a:cs typeface="+mn-cs"/>
              </a:rPr>
              <a:t> and</a:t>
            </a:r>
            <a:r>
              <a:rPr lang="en-US" sz="5400" b="1" dirty="0" smtClean="0">
                <a:latin typeface="+mj-lt"/>
                <a:cs typeface="+mn-cs"/>
              </a:rPr>
              <a:t> </a:t>
            </a:r>
            <a:r>
              <a:rPr lang="en-US" sz="5400" b="1" dirty="0">
                <a:latin typeface="+mj-lt"/>
                <a:cs typeface="+mn-cs"/>
              </a:rPr>
              <a:t>Dan </a:t>
            </a:r>
            <a:r>
              <a:rPr lang="en-US" sz="5400" b="1" dirty="0" err="1" smtClean="0">
                <a:latin typeface="+mj-lt"/>
                <a:cs typeface="+mn-cs"/>
              </a:rPr>
              <a:t>Steeves</a:t>
            </a:r>
            <a:r>
              <a:rPr lang="en-US" sz="5400" b="1" smtClean="0">
                <a:latin typeface="+mj-lt"/>
                <a:cs typeface="+mn-cs"/>
              </a:rPr>
              <a:t>, </a:t>
            </a:r>
            <a:r>
              <a:rPr lang="en-US" sz="5400" b="1" smtClean="0">
                <a:latin typeface="+mj-lt"/>
                <a:cs typeface="+mn-cs"/>
              </a:rPr>
              <a:t>MAEd</a:t>
            </a:r>
            <a:r>
              <a:rPr lang="en-US" sz="5400" b="1" baseline="30000" smtClean="0">
                <a:latin typeface="Helvetica" charset="0"/>
                <a:cs typeface="+mn-cs"/>
              </a:rPr>
              <a:t>2</a:t>
            </a:r>
            <a:r>
              <a:rPr lang="en-US" sz="5400" b="1" dirty="0">
                <a:latin typeface="+mj-lt"/>
                <a:cs typeface="+mn-cs"/>
              </a:rPr>
              <a:t/>
            </a:r>
            <a:br>
              <a:rPr lang="en-US" sz="5400" b="1" dirty="0">
                <a:latin typeface="+mj-lt"/>
                <a:cs typeface="+mn-cs"/>
              </a:rPr>
            </a:br>
            <a:r>
              <a:rPr lang="en-US" sz="5400" baseline="30000" dirty="0" smtClean="0">
                <a:latin typeface="+mj-lt"/>
                <a:cs typeface="+mn-cs"/>
              </a:rPr>
              <a:t>1</a:t>
            </a:r>
            <a:r>
              <a:rPr lang="en-US" sz="5400" dirty="0" smtClean="0">
                <a:latin typeface="+mj-lt"/>
                <a:cs typeface="+mn-cs"/>
              </a:rPr>
              <a:t>Johns </a:t>
            </a:r>
            <a:r>
              <a:rPr lang="en-US" sz="5400" dirty="0">
                <a:latin typeface="+mj-lt"/>
                <a:cs typeface="+mn-cs"/>
              </a:rPr>
              <a:t>Hopkins Bloomberg School of Public Health; </a:t>
            </a:r>
            <a:r>
              <a:rPr lang="en-US" sz="5400" baseline="30000" dirty="0" smtClean="0">
                <a:latin typeface="+mj-lt"/>
                <a:cs typeface="+mn-cs"/>
              </a:rPr>
              <a:t>2</a:t>
            </a:r>
            <a:r>
              <a:rPr lang="en-US" sz="5400" dirty="0" smtClean="0">
                <a:latin typeface="+mj-lt"/>
                <a:cs typeface="+mn-cs"/>
              </a:rPr>
              <a:t>Addiction Prevention Treatment Services</a:t>
            </a:r>
            <a:r>
              <a:rPr lang="en-US" sz="5400" dirty="0">
                <a:latin typeface="+mj-lt"/>
                <a:cs typeface="+mn-cs"/>
              </a:rPr>
              <a:t>, Capital District Health Authority, Nova Scotia</a:t>
            </a:r>
          </a:p>
        </p:txBody>
      </p:sp>
      <p:sp>
        <p:nvSpPr>
          <p:cNvPr id="76" name="Rectangle 75"/>
          <p:cNvSpPr/>
          <p:nvPr/>
        </p:nvSpPr>
        <p:spPr>
          <a:xfrm>
            <a:off x="0" y="7000875"/>
            <a:ext cx="43565763" cy="714375"/>
          </a:xfrm>
          <a:prstGeom prst="rect">
            <a:avLst/>
          </a:prstGeom>
          <a:solidFill>
            <a:srgbClr val="8CD4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latin typeface="+mj-lt"/>
            </a:endParaRPr>
          </a:p>
        </p:txBody>
      </p:sp>
      <p:sp>
        <p:nvSpPr>
          <p:cNvPr id="77" name="Rectangle 76"/>
          <p:cNvSpPr/>
          <p:nvPr/>
        </p:nvSpPr>
        <p:spPr>
          <a:xfrm>
            <a:off x="0" y="0"/>
            <a:ext cx="43565763" cy="714375"/>
          </a:xfrm>
          <a:prstGeom prst="rect">
            <a:avLst/>
          </a:prstGeom>
          <a:solidFill>
            <a:srgbClr val="8CD4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latin typeface="+mj-lt"/>
            </a:endParaRPr>
          </a:p>
        </p:txBody>
      </p:sp>
      <p:sp>
        <p:nvSpPr>
          <p:cNvPr id="2212" name="Text Box 7"/>
          <p:cNvSpPr txBox="1">
            <a:spLocks noChangeArrowheads="1"/>
          </p:cNvSpPr>
          <p:nvPr/>
        </p:nvSpPr>
        <p:spPr bwMode="auto">
          <a:xfrm>
            <a:off x="1620838" y="23006942"/>
            <a:ext cx="9372600" cy="8928100"/>
          </a:xfrm>
          <a:prstGeom prst="rect">
            <a:avLst/>
          </a:prstGeom>
          <a:solidFill>
            <a:schemeClr val="bg1"/>
          </a:solidFill>
          <a:ln w="12700">
            <a:solidFill>
              <a:srgbClr val="8CD40A"/>
            </a:solidFill>
            <a:miter lim="800000"/>
            <a:headEnd/>
            <a:tailEnd/>
          </a:ln>
        </p:spPr>
        <p:txBody>
          <a:bodyPr lIns="829635" tIns="414818" rIns="829635" bIns="829635"/>
          <a:lstStyle/>
          <a:p>
            <a:pPr algn="just">
              <a:defRPr/>
            </a:pPr>
            <a:r>
              <a:rPr lang="en-US" sz="4000" b="1" dirty="0">
                <a:latin typeface="+mn-lt"/>
                <a:cs typeface="+mn-cs"/>
              </a:rPr>
              <a:t>Program </a:t>
            </a:r>
            <a:r>
              <a:rPr lang="en-US" sz="4000" b="1" dirty="0">
                <a:solidFill>
                  <a:srgbClr val="FF0000"/>
                </a:solidFill>
                <a:latin typeface="+mn-lt"/>
                <a:cs typeface="+mn-cs"/>
              </a:rPr>
              <a:t>Red Flags</a:t>
            </a:r>
            <a:r>
              <a:rPr lang="en-US" sz="4000" b="1" dirty="0">
                <a:latin typeface="+mn-lt"/>
                <a:cs typeface="+mn-cs"/>
              </a:rPr>
              <a:t>: </a:t>
            </a:r>
          </a:p>
          <a:p>
            <a:pPr algn="just">
              <a:defRPr/>
            </a:pPr>
            <a:endParaRPr lang="en-US" sz="2000" dirty="0">
              <a:latin typeface="+mn-lt"/>
              <a:cs typeface="+mn-cs"/>
            </a:endParaRPr>
          </a:p>
          <a:p>
            <a:pPr algn="just">
              <a:buFont typeface="Arial" pitchFamily="34" charset="0"/>
              <a:buChar char="•"/>
              <a:defRPr/>
            </a:pPr>
            <a:r>
              <a:rPr lang="en-CA" sz="2400" dirty="0">
                <a:latin typeface="+mn-lt"/>
                <a:cs typeface="+mn-cs"/>
              </a:rPr>
              <a:t> “Colourful Messages” was  </a:t>
            </a:r>
            <a:r>
              <a:rPr lang="en-CA" sz="2400" b="1" i="1" dirty="0">
                <a:latin typeface="+mn-lt"/>
                <a:cs typeface="+mn-cs"/>
              </a:rPr>
              <a:t>age and developmentally </a:t>
            </a:r>
            <a:r>
              <a:rPr lang="en-CA" sz="2400" b="1" i="1" dirty="0" err="1">
                <a:latin typeface="+mn-lt"/>
                <a:cs typeface="+mn-cs"/>
              </a:rPr>
              <a:t>INappropriate</a:t>
            </a:r>
            <a:r>
              <a:rPr lang="en-CA" sz="2400" dirty="0">
                <a:latin typeface="+mn-lt"/>
                <a:cs typeface="+mn-cs"/>
              </a:rPr>
              <a:t>. At this young age and developmental stage, kids understand things simply: things are either right or they are wrong, there is no understanding of a grey area, i.e. an adult understanding that in certain situations it is ok to drink and in certain other situations it is not. </a:t>
            </a:r>
          </a:p>
          <a:p>
            <a:pPr algn="just">
              <a:defRPr/>
            </a:pPr>
            <a:endParaRPr lang="en-CA" sz="2400" dirty="0">
              <a:latin typeface="+mn-lt"/>
              <a:cs typeface="+mn-cs"/>
            </a:endParaRPr>
          </a:p>
          <a:p>
            <a:pPr algn="just">
              <a:buFont typeface="Arial" pitchFamily="34" charset="0"/>
              <a:buChar char="•"/>
              <a:defRPr/>
            </a:pPr>
            <a:r>
              <a:rPr lang="en-CA" sz="2400" dirty="0">
                <a:latin typeface="+mn-lt"/>
                <a:cs typeface="+mn-cs"/>
              </a:rPr>
              <a:t> “Colourful Messages” was </a:t>
            </a:r>
            <a:r>
              <a:rPr lang="en-CA" sz="2400" b="1" i="1" dirty="0">
                <a:latin typeface="+mn-lt"/>
                <a:cs typeface="+mn-cs"/>
              </a:rPr>
              <a:t>NOT part of a sustained, comprehensive effort</a:t>
            </a:r>
            <a:r>
              <a:rPr lang="en-CA" sz="2400" dirty="0">
                <a:latin typeface="+mn-lt"/>
                <a:cs typeface="+mn-cs"/>
              </a:rPr>
              <a:t>: the program functioned as a single educational </a:t>
            </a:r>
            <a:r>
              <a:rPr lang="en-CA" sz="2400" dirty="0" smtClean="0">
                <a:latin typeface="+mn-lt"/>
                <a:cs typeface="+mn-cs"/>
              </a:rPr>
              <a:t>event coupled with a visit from the RCMP.</a:t>
            </a:r>
            <a:endParaRPr lang="en-CA" sz="2400" dirty="0">
              <a:latin typeface="+mn-lt"/>
              <a:cs typeface="+mn-cs"/>
            </a:endParaRPr>
          </a:p>
          <a:p>
            <a:pPr algn="just">
              <a:buFont typeface="Arial" pitchFamily="34" charset="0"/>
              <a:buChar char="•"/>
              <a:defRPr/>
            </a:pPr>
            <a:endParaRPr lang="en-CA" sz="2400" dirty="0">
              <a:latin typeface="+mn-lt"/>
              <a:cs typeface="+mn-cs"/>
            </a:endParaRPr>
          </a:p>
          <a:p>
            <a:pPr algn="just">
              <a:buFont typeface="Arial" pitchFamily="34" charset="0"/>
              <a:buChar char="•"/>
              <a:defRPr/>
            </a:pPr>
            <a:r>
              <a:rPr lang="en-CA" sz="2400" dirty="0">
                <a:latin typeface="+mn-lt"/>
                <a:cs typeface="+mn-cs"/>
              </a:rPr>
              <a:t>  “Colourful Messages” was </a:t>
            </a:r>
            <a:r>
              <a:rPr lang="en-CA" sz="2400" b="1" i="1" dirty="0">
                <a:latin typeface="+mn-lt"/>
                <a:cs typeface="+mn-cs"/>
              </a:rPr>
              <a:t>NOT based on evidence</a:t>
            </a:r>
            <a:r>
              <a:rPr lang="en-CA" sz="2400" dirty="0">
                <a:latin typeface="+mn-lt"/>
                <a:cs typeface="+mn-cs"/>
              </a:rPr>
              <a:t>: The program provided children with the opportunity to start thinking about drinking at an early age so that it would seem normal and harmless by the time they reach their teens. </a:t>
            </a:r>
          </a:p>
          <a:p>
            <a:pPr algn="just">
              <a:buFont typeface="Arial" pitchFamily="34" charset="0"/>
              <a:buChar char="•"/>
              <a:defRPr/>
            </a:pPr>
            <a:endParaRPr lang="en-CA" sz="2400" dirty="0">
              <a:latin typeface="+mn-lt"/>
              <a:cs typeface="+mn-cs"/>
            </a:endParaRPr>
          </a:p>
          <a:p>
            <a:pPr algn="just">
              <a:buFont typeface="Arial" pitchFamily="34" charset="0"/>
              <a:buChar char="•"/>
              <a:defRPr/>
            </a:pPr>
            <a:r>
              <a:rPr lang="en-CA" sz="2400" dirty="0">
                <a:latin typeface="+mn-lt"/>
                <a:cs typeface="+mn-cs"/>
              </a:rPr>
              <a:t>  “Colourful Messages” encouraged students to go to the NSLC’s website, an alcohol marketing web page. Drawing kids to an alcohol marketing website and </a:t>
            </a:r>
            <a:r>
              <a:rPr lang="en-CA" sz="2400" b="1" i="1" dirty="0">
                <a:latin typeface="+mn-lt"/>
                <a:cs typeface="+mn-cs"/>
              </a:rPr>
              <a:t>normalizing alcohol use are not appropriate</a:t>
            </a:r>
            <a:r>
              <a:rPr lang="en-CA" sz="2400" dirty="0">
                <a:latin typeface="+mn-lt"/>
                <a:cs typeface="+mn-cs"/>
              </a:rPr>
              <a:t> for </a:t>
            </a:r>
            <a:r>
              <a:rPr lang="en-CA" sz="2400" dirty="0" smtClean="0">
                <a:latin typeface="+mn-lt"/>
                <a:cs typeface="+mn-cs"/>
              </a:rPr>
              <a:t>9-year-olds.</a:t>
            </a:r>
            <a:endParaRPr lang="en-US" sz="2400" dirty="0">
              <a:latin typeface="+mn-lt"/>
              <a:cs typeface="+mn-cs"/>
            </a:endParaRPr>
          </a:p>
          <a:p>
            <a:pPr algn="just">
              <a:spcBef>
                <a:spcPct val="50000"/>
              </a:spcBef>
              <a:tabLst>
                <a:tab pos="452438" algn="l"/>
              </a:tabLst>
              <a:defRPr/>
            </a:pPr>
            <a:endParaRPr lang="en-US" sz="4000" b="1" dirty="0">
              <a:latin typeface="+mj-lt"/>
              <a:cs typeface="+mn-cs"/>
            </a:endParaRPr>
          </a:p>
          <a:p>
            <a:pPr>
              <a:spcBef>
                <a:spcPct val="10000"/>
              </a:spcBef>
              <a:tabLst>
                <a:tab pos="460375" algn="l"/>
              </a:tabLst>
              <a:defRPr/>
            </a:pPr>
            <a:endParaRPr lang="en-US" sz="2200" dirty="0">
              <a:latin typeface="Helvetica" charset="0"/>
              <a:cs typeface="Times New Roman" pitchFamily="18" charset="0"/>
            </a:endParaRPr>
          </a:p>
          <a:p>
            <a:pPr>
              <a:spcBef>
                <a:spcPct val="10000"/>
              </a:spcBef>
              <a:tabLst>
                <a:tab pos="460375" algn="l"/>
              </a:tabLst>
              <a:defRPr/>
            </a:pPr>
            <a:r>
              <a:rPr lang="en-US" sz="2400" dirty="0">
                <a:latin typeface="Helvetica" charset="0"/>
                <a:cs typeface="+mn-cs"/>
              </a:rPr>
              <a:t/>
            </a:r>
            <a:br>
              <a:rPr lang="en-US" sz="2400" dirty="0">
                <a:latin typeface="Helvetica" charset="0"/>
                <a:cs typeface="+mn-cs"/>
              </a:rPr>
            </a:br>
            <a:r>
              <a:rPr lang="en-US" sz="2400" dirty="0">
                <a:latin typeface="Helvetica" charset="0"/>
                <a:cs typeface="+mn-cs"/>
              </a:rPr>
              <a:t/>
            </a:r>
            <a:br>
              <a:rPr lang="en-US" sz="2400" dirty="0">
                <a:latin typeface="Helvetica" charset="0"/>
                <a:cs typeface="+mn-cs"/>
              </a:rPr>
            </a:br>
            <a:r>
              <a:rPr lang="en-US" sz="2200" dirty="0">
                <a:latin typeface="Helvetica" charset="0"/>
                <a:cs typeface="Times New Roman" pitchFamily="18" charset="0"/>
              </a:rPr>
              <a:t>  </a:t>
            </a:r>
            <a:endParaRPr lang="en-CA" sz="2200" dirty="0">
              <a:latin typeface="Helvetica" charset="0"/>
              <a:cs typeface="Times New Roman" pitchFamily="18" charset="0"/>
            </a:endParaRPr>
          </a:p>
        </p:txBody>
      </p:sp>
      <p:sp>
        <p:nvSpPr>
          <p:cNvPr id="73" name="Text Box 13"/>
          <p:cNvSpPr txBox="1">
            <a:spLocks noChangeArrowheads="1"/>
          </p:cNvSpPr>
          <p:nvPr/>
        </p:nvSpPr>
        <p:spPr bwMode="auto">
          <a:xfrm>
            <a:off x="32800105" y="18326422"/>
            <a:ext cx="9363075" cy="5472608"/>
          </a:xfrm>
          <a:prstGeom prst="rect">
            <a:avLst/>
          </a:prstGeom>
          <a:solidFill>
            <a:schemeClr val="bg1"/>
          </a:solidFill>
          <a:ln w="12700">
            <a:solidFill>
              <a:srgbClr val="8CD40A"/>
            </a:solidFill>
            <a:miter lim="800000"/>
            <a:headEnd/>
            <a:tailEnd/>
          </a:ln>
          <a:effectLst/>
        </p:spPr>
        <p:txBody>
          <a:bodyPr lIns="829635" tIns="414818" rIns="829635" bIns="829635"/>
          <a:lstStyle/>
          <a:p>
            <a:pPr>
              <a:spcBef>
                <a:spcPct val="50000"/>
              </a:spcBef>
              <a:tabLst>
                <a:tab pos="574675" algn="l"/>
              </a:tabLst>
              <a:defRPr/>
            </a:pPr>
            <a:r>
              <a:rPr lang="en-US" sz="4000" b="1" dirty="0" smtClean="0">
                <a:latin typeface="+mn-lt"/>
                <a:cs typeface="+mn-cs"/>
              </a:rPr>
              <a:t>Results &amp; Conclusions</a:t>
            </a:r>
          </a:p>
          <a:p>
            <a:pPr algn="just">
              <a:spcBef>
                <a:spcPct val="50000"/>
              </a:spcBef>
              <a:tabLst>
                <a:tab pos="574675" algn="l"/>
              </a:tabLst>
              <a:defRPr/>
            </a:pPr>
            <a:endParaRPr lang="en-US" sz="800" dirty="0" smtClean="0">
              <a:latin typeface="+mn-lt"/>
            </a:endParaRPr>
          </a:p>
          <a:p>
            <a:pPr algn="just">
              <a:spcBef>
                <a:spcPct val="50000"/>
              </a:spcBef>
              <a:tabLst>
                <a:tab pos="574675" algn="l"/>
              </a:tabLst>
              <a:defRPr/>
            </a:pPr>
            <a:r>
              <a:rPr lang="en-US" sz="2400" dirty="0" smtClean="0">
                <a:latin typeface="+mn-lt"/>
              </a:rPr>
              <a:t>In June 2008, as a result of the grassroots effort, after a decade of programming, The Nova Scotia Department of Education decided to no longer endorse the program. The program did not match best practices nor did it support curriculum goals or learning outcomes.</a:t>
            </a:r>
            <a:endParaRPr lang="en-US" sz="2400" dirty="0" smtClean="0">
              <a:latin typeface="+mn-lt"/>
              <a:cs typeface="+mn-cs"/>
            </a:endParaRPr>
          </a:p>
          <a:p>
            <a:pPr algn="just">
              <a:spcBef>
                <a:spcPct val="50000"/>
              </a:spcBef>
              <a:tabLst>
                <a:tab pos="574675" algn="l"/>
              </a:tabLst>
              <a:defRPr/>
            </a:pPr>
            <a:r>
              <a:rPr lang="en-US" sz="2400" dirty="0" smtClean="0">
                <a:latin typeface="+mn-lt"/>
                <a:cs typeface="+mn-cs"/>
              </a:rPr>
              <a:t>At </a:t>
            </a:r>
            <a:r>
              <a:rPr lang="en-US" sz="2400" dirty="0">
                <a:latin typeface="+mn-lt"/>
                <a:cs typeface="+mn-cs"/>
              </a:rPr>
              <a:t>first glance, this program </a:t>
            </a:r>
            <a:r>
              <a:rPr lang="en-US" sz="2400" i="1" dirty="0">
                <a:latin typeface="+mn-lt"/>
                <a:cs typeface="+mn-cs"/>
              </a:rPr>
              <a:t>may</a:t>
            </a:r>
            <a:r>
              <a:rPr lang="en-US" sz="2400" dirty="0">
                <a:latin typeface="+mn-lt"/>
                <a:cs typeface="+mn-cs"/>
              </a:rPr>
              <a:t> </a:t>
            </a:r>
            <a:r>
              <a:rPr lang="en-US" sz="2400" dirty="0" smtClean="0">
                <a:latin typeface="+mn-lt"/>
                <a:cs typeface="+mn-cs"/>
              </a:rPr>
              <a:t>have been seen as </a:t>
            </a:r>
            <a:r>
              <a:rPr lang="en-US" sz="2400" dirty="0">
                <a:latin typeface="+mn-lt"/>
                <a:cs typeface="+mn-cs"/>
              </a:rPr>
              <a:t>a good way to introduce alcohol </a:t>
            </a:r>
            <a:r>
              <a:rPr lang="en-US" sz="2400" dirty="0" smtClean="0">
                <a:latin typeface="+mn-lt"/>
                <a:cs typeface="+mn-cs"/>
              </a:rPr>
              <a:t>to children. </a:t>
            </a:r>
            <a:r>
              <a:rPr lang="en-US" sz="2400" dirty="0">
                <a:latin typeface="+mn-lt"/>
                <a:cs typeface="+mn-cs"/>
              </a:rPr>
              <a:t>H</a:t>
            </a:r>
            <a:r>
              <a:rPr lang="en-US" sz="2400" dirty="0" smtClean="0">
                <a:latin typeface="+mn-lt"/>
                <a:cs typeface="+mn-cs"/>
              </a:rPr>
              <a:t>owever</a:t>
            </a:r>
            <a:r>
              <a:rPr lang="en-US" sz="2400" dirty="0">
                <a:latin typeface="+mn-lt"/>
                <a:cs typeface="+mn-cs"/>
              </a:rPr>
              <a:t>, without knowledge of the research </a:t>
            </a:r>
            <a:r>
              <a:rPr lang="en-US" sz="2400" dirty="0" smtClean="0">
                <a:latin typeface="+mn-lt"/>
                <a:cs typeface="+mn-cs"/>
              </a:rPr>
              <a:t>and best practices that tell us otherwise, </a:t>
            </a:r>
            <a:r>
              <a:rPr lang="en-US" sz="2400" dirty="0">
                <a:latin typeface="+mn-lt"/>
                <a:cs typeface="+mn-cs"/>
              </a:rPr>
              <a:t>it was </a:t>
            </a:r>
            <a:r>
              <a:rPr lang="en-US" sz="2400" dirty="0" smtClean="0">
                <a:latin typeface="+mn-lt"/>
                <a:cs typeface="+mn-cs"/>
              </a:rPr>
              <a:t>contributing </a:t>
            </a:r>
            <a:r>
              <a:rPr lang="en-US" sz="2400" dirty="0">
                <a:latin typeface="+mn-lt"/>
                <a:cs typeface="+mn-cs"/>
              </a:rPr>
              <a:t>to the normalization of alcohol use. </a:t>
            </a:r>
            <a:endParaRPr lang="en-US" sz="2400" dirty="0">
              <a:latin typeface="+mn-lt"/>
              <a:cs typeface="Times New Roman" pitchFamily="18" charset="0"/>
            </a:endParaRPr>
          </a:p>
          <a:p>
            <a:pPr>
              <a:spcBef>
                <a:spcPct val="10000"/>
              </a:spcBef>
              <a:tabLst>
                <a:tab pos="574675" algn="l"/>
              </a:tabLst>
              <a:defRPr/>
            </a:pPr>
            <a:endParaRPr lang="en-US" sz="2400" dirty="0">
              <a:latin typeface="+mn-lt"/>
              <a:cs typeface="+mn-cs"/>
            </a:endParaRPr>
          </a:p>
          <a:p>
            <a:pPr>
              <a:spcBef>
                <a:spcPct val="10000"/>
              </a:spcBef>
              <a:tabLst>
                <a:tab pos="574675" algn="l"/>
              </a:tabLst>
              <a:defRPr/>
            </a:pPr>
            <a:endParaRPr lang="en-US" sz="2400" dirty="0">
              <a:latin typeface="+mn-lt"/>
              <a:cs typeface="+mn-cs"/>
            </a:endParaRPr>
          </a:p>
        </p:txBody>
      </p:sp>
      <p:sp>
        <p:nvSpPr>
          <p:cNvPr id="78" name="Text Box 13"/>
          <p:cNvSpPr txBox="1">
            <a:spLocks noChangeArrowheads="1"/>
          </p:cNvSpPr>
          <p:nvPr/>
        </p:nvSpPr>
        <p:spPr bwMode="auto">
          <a:xfrm>
            <a:off x="29559745" y="27975494"/>
            <a:ext cx="12890005" cy="3960118"/>
          </a:xfrm>
          <a:prstGeom prst="rect">
            <a:avLst/>
          </a:prstGeom>
          <a:solidFill>
            <a:schemeClr val="bg1"/>
          </a:solidFill>
          <a:ln w="12700">
            <a:solidFill>
              <a:srgbClr val="8CD40A"/>
            </a:solidFill>
            <a:miter lim="800000"/>
            <a:headEnd/>
            <a:tailEnd/>
          </a:ln>
          <a:effectLst/>
        </p:spPr>
        <p:txBody>
          <a:bodyPr lIns="829635" tIns="414818" rIns="829635" bIns="829635"/>
          <a:lstStyle/>
          <a:p>
            <a:pPr algn="just">
              <a:spcBef>
                <a:spcPct val="50000"/>
              </a:spcBef>
              <a:tabLst>
                <a:tab pos="574675" algn="l"/>
              </a:tabLst>
              <a:defRPr/>
            </a:pPr>
            <a:r>
              <a:rPr lang="en-US" sz="4000" b="1" dirty="0" smtClean="0">
                <a:latin typeface="+mj-lt"/>
                <a:cs typeface="+mn-cs"/>
              </a:rPr>
              <a:t>For </a:t>
            </a:r>
            <a:r>
              <a:rPr lang="en-US" sz="4000" b="1" dirty="0">
                <a:latin typeface="+mj-lt"/>
                <a:cs typeface="+mn-cs"/>
              </a:rPr>
              <a:t>Further Information</a:t>
            </a:r>
          </a:p>
          <a:p>
            <a:pPr algn="just">
              <a:spcBef>
                <a:spcPts val="0"/>
              </a:spcBef>
              <a:tabLst>
                <a:tab pos="574675" algn="l"/>
              </a:tabLst>
              <a:defRPr/>
            </a:pPr>
            <a:r>
              <a:rPr lang="en-US" sz="2400" b="1" dirty="0">
                <a:latin typeface="+mj-lt"/>
                <a:cs typeface="+mn-cs"/>
              </a:rPr>
              <a:t>Please contact:</a:t>
            </a:r>
          </a:p>
          <a:p>
            <a:pPr>
              <a:spcBef>
                <a:spcPct val="50000"/>
              </a:spcBef>
              <a:tabLst>
                <a:tab pos="574675" algn="l"/>
              </a:tabLst>
              <a:defRPr/>
            </a:pPr>
            <a:endParaRPr lang="en-US" sz="4000" b="1" dirty="0">
              <a:latin typeface="+mj-lt"/>
              <a:cs typeface="+mn-cs"/>
            </a:endParaRPr>
          </a:p>
          <a:p>
            <a:pPr lvl="1" indent="0">
              <a:spcBef>
                <a:spcPct val="50000"/>
              </a:spcBef>
              <a:tabLst>
                <a:tab pos="574675" algn="l"/>
              </a:tabLst>
              <a:defRPr/>
            </a:pPr>
            <a:endParaRPr lang="en-US" sz="1500" dirty="0">
              <a:latin typeface="+mj-lt"/>
              <a:cs typeface="Times New Roman" pitchFamily="18" charset="0"/>
            </a:endParaRPr>
          </a:p>
          <a:p>
            <a:pPr>
              <a:spcBef>
                <a:spcPct val="10000"/>
              </a:spcBef>
              <a:tabLst>
                <a:tab pos="574675" algn="l"/>
              </a:tabLst>
              <a:defRPr/>
            </a:pPr>
            <a:r>
              <a:rPr lang="en-US" sz="2200" dirty="0">
                <a:latin typeface="+mj-lt"/>
                <a:cs typeface="+mn-cs"/>
              </a:rPr>
              <a:t> </a:t>
            </a:r>
          </a:p>
        </p:txBody>
      </p:sp>
      <p:graphicFrame>
        <p:nvGraphicFramePr>
          <p:cNvPr id="75" name="Table 74"/>
          <p:cNvGraphicFramePr>
            <a:graphicFrameLocks noGrp="1"/>
          </p:cNvGraphicFramePr>
          <p:nvPr/>
        </p:nvGraphicFramePr>
        <p:xfrm>
          <a:off x="30279825" y="29631678"/>
          <a:ext cx="8064896" cy="2286000"/>
        </p:xfrm>
        <a:graphic>
          <a:graphicData uri="http://schemas.openxmlformats.org/drawingml/2006/table">
            <a:tbl>
              <a:tblPr firstRow="1" bandRow="1">
                <a:tableStyleId>{5C22544A-7EE6-4342-B048-85BDC9FD1C3A}</a:tableStyleId>
              </a:tblPr>
              <a:tblGrid>
                <a:gridCol w="3808423"/>
                <a:gridCol w="4256473"/>
              </a:tblGrid>
              <a:tr h="2016224">
                <a:tc>
                  <a:txBody>
                    <a:bodyPr/>
                    <a:lstStyle/>
                    <a:p>
                      <a:pPr marL="0" marR="0" indent="0" algn="l" defTabSz="4353791" rtl="0" eaLnBrk="1" fontAlgn="auto" latinLnBrk="0" hangingPunct="1">
                        <a:lnSpc>
                          <a:spcPct val="100000"/>
                        </a:lnSpc>
                        <a:spcBef>
                          <a:spcPts val="0"/>
                        </a:spcBef>
                        <a:spcAft>
                          <a:spcPts val="0"/>
                        </a:spcAft>
                        <a:buClrTx/>
                        <a:buSzTx/>
                        <a:buFontTx/>
                        <a:buNone/>
                        <a:tabLst/>
                        <a:defRPr/>
                      </a:pPr>
                      <a:r>
                        <a:rPr lang="en-US" sz="2400" b="1" kern="1200" dirty="0" smtClean="0">
                          <a:solidFill>
                            <a:schemeClr val="tx1"/>
                          </a:solidFill>
                          <a:latin typeface="+mn-lt"/>
                          <a:ea typeface="+mn-ea"/>
                          <a:cs typeface="+mn-cs"/>
                        </a:rPr>
                        <a:t>Samantha </a:t>
                      </a:r>
                      <a:r>
                        <a:rPr lang="en-US" sz="2400" b="1" kern="1200" dirty="0" err="1" smtClean="0">
                          <a:solidFill>
                            <a:schemeClr val="tx1"/>
                          </a:solidFill>
                          <a:latin typeface="+mn-lt"/>
                          <a:ea typeface="+mn-ea"/>
                          <a:cs typeface="+mn-cs"/>
                        </a:rPr>
                        <a:t>Cukier</a:t>
                      </a:r>
                      <a:endParaRPr lang="en-US" sz="2400" b="1" kern="1200" dirty="0" smtClean="0">
                        <a:solidFill>
                          <a:schemeClr val="tx1"/>
                        </a:solidFill>
                        <a:latin typeface="+mn-lt"/>
                        <a:ea typeface="+mn-ea"/>
                        <a:cs typeface="+mn-cs"/>
                      </a:endParaRPr>
                    </a:p>
                    <a:p>
                      <a:pPr marL="0" marR="0" indent="0" algn="l" defTabSz="4353791" rtl="0" eaLnBrk="1" fontAlgn="auto" latinLnBrk="0" hangingPunct="1">
                        <a:lnSpc>
                          <a:spcPct val="100000"/>
                        </a:lnSpc>
                        <a:spcBef>
                          <a:spcPts val="0"/>
                        </a:spcBef>
                        <a:spcAft>
                          <a:spcPts val="0"/>
                        </a:spcAft>
                        <a:buClrTx/>
                        <a:buSzTx/>
                        <a:buFontTx/>
                        <a:buNone/>
                        <a:tabLst/>
                        <a:defRPr/>
                      </a:pPr>
                      <a:r>
                        <a:rPr lang="en-US" sz="2400" b="0" kern="1200" dirty="0" smtClean="0">
                          <a:solidFill>
                            <a:schemeClr val="tx1"/>
                          </a:solidFill>
                          <a:latin typeface="+mn-lt"/>
                          <a:ea typeface="+mn-ea"/>
                          <a:cs typeface="+mn-cs"/>
                        </a:rPr>
                        <a:t>Johns Hopkins  Bloomberg</a:t>
                      </a:r>
                      <a:r>
                        <a:rPr lang="en-US" sz="2400" b="0" kern="1200" baseline="0" dirty="0" smtClean="0">
                          <a:solidFill>
                            <a:schemeClr val="tx1"/>
                          </a:solidFill>
                          <a:latin typeface="+mn-lt"/>
                          <a:ea typeface="+mn-ea"/>
                          <a:cs typeface="+mn-cs"/>
                        </a:rPr>
                        <a:t> School of Public Health</a:t>
                      </a:r>
                    </a:p>
                    <a:p>
                      <a:pPr marL="0" marR="0" indent="0" algn="l" defTabSz="4353791" rtl="0" eaLnBrk="1" fontAlgn="auto" latinLnBrk="0" hangingPunct="1">
                        <a:lnSpc>
                          <a:spcPct val="100000"/>
                        </a:lnSpc>
                        <a:spcBef>
                          <a:spcPts val="0"/>
                        </a:spcBef>
                        <a:spcAft>
                          <a:spcPts val="0"/>
                        </a:spcAft>
                        <a:buClrTx/>
                        <a:buSzTx/>
                        <a:buFontTx/>
                        <a:buNone/>
                        <a:tabLst/>
                        <a:defRPr/>
                      </a:pPr>
                      <a:endParaRPr lang="en-US" sz="2400" b="0" kern="1200" baseline="0" dirty="0" smtClean="0">
                        <a:solidFill>
                          <a:schemeClr val="tx1"/>
                        </a:solidFill>
                        <a:latin typeface="+mn-lt"/>
                        <a:ea typeface="+mn-ea"/>
                        <a:cs typeface="+mn-cs"/>
                      </a:endParaRPr>
                    </a:p>
                    <a:p>
                      <a:pPr marL="0" marR="0" indent="0" algn="l" defTabSz="4353791" rtl="0" eaLnBrk="1" fontAlgn="auto" latinLnBrk="0" hangingPunct="1">
                        <a:lnSpc>
                          <a:spcPct val="100000"/>
                        </a:lnSpc>
                        <a:spcBef>
                          <a:spcPts val="0"/>
                        </a:spcBef>
                        <a:spcAft>
                          <a:spcPts val="0"/>
                        </a:spcAft>
                        <a:buClrTx/>
                        <a:buSzTx/>
                        <a:buFontTx/>
                        <a:buNone/>
                        <a:tabLst/>
                        <a:defRPr/>
                      </a:pPr>
                      <a:r>
                        <a:rPr lang="en-US" sz="2400" b="0" kern="1200" baseline="0" dirty="0" smtClean="0">
                          <a:solidFill>
                            <a:schemeClr val="tx1"/>
                          </a:solidFill>
                          <a:latin typeface="+mn-lt"/>
                          <a:ea typeface="+mn-ea"/>
                          <a:cs typeface="+mn-cs"/>
                        </a:rPr>
                        <a:t>scukier@jhsph.edu</a:t>
                      </a:r>
                      <a:endParaRPr lang="en-US" sz="2400" b="0" kern="1200" dirty="0" smtClean="0">
                        <a:solidFill>
                          <a:schemeClr val="tx1"/>
                        </a:solidFill>
                        <a:latin typeface="+mn-lt"/>
                        <a:ea typeface="+mn-ea"/>
                        <a:cs typeface="+mn-cs"/>
                      </a:endParaRPr>
                    </a:p>
                    <a:p>
                      <a:endParaRPr lang="en-US" sz="2400" b="0" dirty="0">
                        <a:solidFill>
                          <a:schemeClr val="tx1"/>
                        </a:solidFill>
                      </a:endParaRPr>
                    </a:p>
                  </a:txBody>
                  <a:tcPr>
                    <a:noFill/>
                  </a:tcPr>
                </a:tc>
                <a:tc>
                  <a:txBody>
                    <a:bodyPr/>
                    <a:lstStyle/>
                    <a:p>
                      <a:r>
                        <a:rPr lang="en-US" sz="2400" b="1" dirty="0" smtClean="0">
                          <a:solidFill>
                            <a:schemeClr val="tx1"/>
                          </a:solidFill>
                        </a:rPr>
                        <a:t>Dan </a:t>
                      </a:r>
                      <a:r>
                        <a:rPr lang="en-US" sz="2400" b="1" dirty="0" err="1" smtClean="0">
                          <a:solidFill>
                            <a:schemeClr val="tx1"/>
                          </a:solidFill>
                        </a:rPr>
                        <a:t>Steeves</a:t>
                      </a:r>
                      <a:endParaRPr lang="en-US" sz="2400" b="1" dirty="0" smtClean="0">
                        <a:solidFill>
                          <a:schemeClr val="tx1"/>
                        </a:solidFill>
                      </a:endParaRPr>
                    </a:p>
                    <a:p>
                      <a:r>
                        <a:rPr lang="en-US" sz="2400" b="0" dirty="0" smtClean="0">
                          <a:solidFill>
                            <a:schemeClr val="tx1"/>
                          </a:solidFill>
                        </a:rPr>
                        <a:t>Capital</a:t>
                      </a:r>
                      <a:r>
                        <a:rPr lang="en-US" sz="2400" b="0" baseline="0" dirty="0" smtClean="0">
                          <a:solidFill>
                            <a:schemeClr val="tx1"/>
                          </a:solidFill>
                        </a:rPr>
                        <a:t> District Health Authority</a:t>
                      </a:r>
                    </a:p>
                    <a:p>
                      <a:r>
                        <a:rPr lang="en-US" sz="2400" b="0" baseline="0" dirty="0" smtClean="0">
                          <a:solidFill>
                            <a:schemeClr val="tx1"/>
                          </a:solidFill>
                        </a:rPr>
                        <a:t>Halifax, Nova Scotia</a:t>
                      </a:r>
                    </a:p>
                    <a:p>
                      <a:endParaRPr lang="en-US" sz="2400" b="0" baseline="0" dirty="0" smtClean="0">
                        <a:solidFill>
                          <a:schemeClr val="tx1"/>
                        </a:solidFill>
                      </a:endParaRPr>
                    </a:p>
                    <a:p>
                      <a:r>
                        <a:rPr lang="en-US" sz="2400" b="0" baseline="0" dirty="0" smtClean="0">
                          <a:solidFill>
                            <a:schemeClr val="tx1"/>
                          </a:solidFill>
                        </a:rPr>
                        <a:t>Dan.Steeves@cdha.nshealth.ca</a:t>
                      </a:r>
                      <a:endParaRPr lang="en-US" sz="2400" b="0" dirty="0">
                        <a:solidFill>
                          <a:schemeClr val="tx1"/>
                        </a:solidFill>
                      </a:endParaRPr>
                    </a:p>
                  </a:txBody>
                  <a:tcPr>
                    <a:noFill/>
                  </a:tcPr>
                </a:tc>
              </a:tr>
            </a:tbl>
          </a:graphicData>
        </a:graphic>
      </p:graphicFrame>
      <p:grpSp>
        <p:nvGrpSpPr>
          <p:cNvPr id="2067" name="Group 78"/>
          <p:cNvGrpSpPr>
            <a:grpSpLocks/>
          </p:cNvGrpSpPr>
          <p:nvPr/>
        </p:nvGrpSpPr>
        <p:grpSpPr bwMode="auto">
          <a:xfrm>
            <a:off x="37912673" y="28695574"/>
            <a:ext cx="4032448" cy="2520280"/>
            <a:chOff x="20911343" y="28479550"/>
            <a:chExt cx="5480050" cy="3312368"/>
          </a:xfrm>
        </p:grpSpPr>
        <p:pic>
          <p:nvPicPr>
            <p:cNvPr id="2076" name="Picture 73" descr="HPPLogo.eps"/>
            <p:cNvPicPr>
              <a:picLocks noChangeAspect="1"/>
            </p:cNvPicPr>
            <p:nvPr/>
          </p:nvPicPr>
          <p:blipFill>
            <a:blip r:embed="rId2" cstate="print"/>
            <a:srcRect/>
            <a:stretch>
              <a:fillRect/>
            </a:stretch>
          </p:blipFill>
          <p:spPr bwMode="auto">
            <a:xfrm>
              <a:off x="23223041" y="28479550"/>
              <a:ext cx="3160712" cy="1733550"/>
            </a:xfrm>
            <a:prstGeom prst="rect">
              <a:avLst/>
            </a:prstGeom>
            <a:noFill/>
            <a:ln w="9525">
              <a:noFill/>
              <a:miter lim="800000"/>
              <a:headEnd/>
              <a:tailEnd/>
            </a:ln>
          </p:spPr>
        </p:pic>
        <p:pic>
          <p:nvPicPr>
            <p:cNvPr id="2077" name="Picture 74" descr="ASLogo.eps"/>
            <p:cNvPicPr>
              <a:picLocks noChangeAspect="1"/>
            </p:cNvPicPr>
            <p:nvPr/>
          </p:nvPicPr>
          <p:blipFill>
            <a:blip r:embed="rId3" cstate="print"/>
            <a:srcRect/>
            <a:stretch>
              <a:fillRect/>
            </a:stretch>
          </p:blipFill>
          <p:spPr bwMode="auto">
            <a:xfrm>
              <a:off x="20911343" y="30333005"/>
              <a:ext cx="5480050" cy="1458913"/>
            </a:xfrm>
            <a:prstGeom prst="rect">
              <a:avLst/>
            </a:prstGeom>
            <a:noFill/>
            <a:ln w="9525">
              <a:noFill/>
              <a:miter lim="800000"/>
              <a:headEnd/>
              <a:tailEnd/>
            </a:ln>
          </p:spPr>
        </p:pic>
      </p:grpSp>
      <p:graphicFrame>
        <p:nvGraphicFramePr>
          <p:cNvPr id="82" name="Content Placeholder 3"/>
          <p:cNvGraphicFramePr>
            <a:graphicFrameLocks/>
          </p:cNvGraphicFramePr>
          <p:nvPr/>
        </p:nvGraphicFramePr>
        <p:xfrm>
          <a:off x="13069913" y="9613454"/>
          <a:ext cx="10585176" cy="921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3" name="Content Placeholder 3"/>
          <p:cNvGraphicFramePr>
            <a:graphicFrameLocks/>
          </p:cNvGraphicFramePr>
          <p:nvPr/>
        </p:nvGraphicFramePr>
        <p:xfrm>
          <a:off x="12061801" y="18254414"/>
          <a:ext cx="12673408" cy="1094521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026" name="Picture 2"/>
          <p:cNvPicPr>
            <a:picLocks noChangeAspect="1" noChangeArrowheads="1"/>
          </p:cNvPicPr>
          <p:nvPr/>
        </p:nvPicPr>
        <p:blipFill>
          <a:blip r:embed="rId14" cstate="print"/>
          <a:srcRect l="1575" r="1117" b="2382"/>
          <a:stretch>
            <a:fillRect/>
          </a:stretch>
        </p:blipFill>
        <p:spPr bwMode="auto">
          <a:xfrm rot="16200000">
            <a:off x="21232022" y="14048187"/>
            <a:ext cx="15198248" cy="4303442"/>
          </a:xfrm>
          <a:prstGeom prst="rect">
            <a:avLst/>
          </a:prstGeom>
          <a:noFill/>
          <a:ln w="44450">
            <a:solidFill>
              <a:schemeClr val="bg1"/>
            </a:solidFill>
            <a:miter lim="800000"/>
            <a:headEnd/>
            <a:tailEnd/>
          </a:ln>
        </p:spPr>
      </p:pic>
      <p:sp>
        <p:nvSpPr>
          <p:cNvPr id="22" name="TextBox 21"/>
          <p:cNvSpPr txBox="1"/>
          <p:nvPr/>
        </p:nvSpPr>
        <p:spPr>
          <a:xfrm>
            <a:off x="32728097" y="8533334"/>
            <a:ext cx="9433048" cy="1077218"/>
          </a:xfrm>
          <a:prstGeom prst="rect">
            <a:avLst/>
          </a:prstGeom>
          <a:solidFill>
            <a:schemeClr val="bg1"/>
          </a:solidFill>
          <a:ln>
            <a:solidFill>
              <a:srgbClr val="8CD40A"/>
            </a:solidFill>
          </a:ln>
        </p:spPr>
        <p:txBody>
          <a:bodyPr wrap="square">
            <a:spAutoFit/>
          </a:bodyPr>
          <a:lstStyle/>
          <a:p>
            <a:pPr lvl="1">
              <a:defRPr/>
            </a:pPr>
            <a:r>
              <a:rPr lang="en-US" sz="3200" b="1" dirty="0" smtClean="0">
                <a:latin typeface="+mn-lt"/>
                <a:cs typeface="+mn-cs"/>
              </a:rPr>
              <a:t>Sample of child’s drawing on paper bag to be   distributed as wine bag</a:t>
            </a:r>
            <a:endParaRPr lang="en-US" sz="3200" b="1" dirty="0">
              <a:latin typeface="+mn-lt"/>
              <a:cs typeface="+mn-cs"/>
            </a:endParaRPr>
          </a:p>
        </p:txBody>
      </p:sp>
      <p:sp>
        <p:nvSpPr>
          <p:cNvPr id="24" name="TextBox 23"/>
          <p:cNvSpPr txBox="1"/>
          <p:nvPr/>
        </p:nvSpPr>
        <p:spPr>
          <a:xfrm>
            <a:off x="12205817" y="20747399"/>
            <a:ext cx="5544616" cy="1323439"/>
          </a:xfrm>
          <a:prstGeom prst="rect">
            <a:avLst/>
          </a:prstGeom>
          <a:solidFill>
            <a:schemeClr val="bg1"/>
          </a:solidFill>
          <a:ln>
            <a:solidFill>
              <a:srgbClr val="8CD40A"/>
            </a:solidFill>
          </a:ln>
        </p:spPr>
        <p:txBody>
          <a:bodyPr wrap="square">
            <a:spAutoFit/>
          </a:bodyPr>
          <a:lstStyle/>
          <a:p>
            <a:pPr algn="ctr">
              <a:defRPr/>
            </a:pPr>
            <a:r>
              <a:rPr lang="en-US" sz="4000" b="1" dirty="0" smtClean="0">
                <a:latin typeface="+mn-lt"/>
                <a:cs typeface="+mn-cs"/>
              </a:rPr>
              <a:t>Rapid expansion of the grassroots network</a:t>
            </a:r>
            <a:endParaRPr lang="en-US" sz="4000" b="1" dirty="0">
              <a:latin typeface="+mn-lt"/>
              <a:cs typeface="+mn-cs"/>
            </a:endParaRPr>
          </a:p>
        </p:txBody>
      </p:sp>
      <p:sp>
        <p:nvSpPr>
          <p:cNvPr id="25" name="Text Box 13"/>
          <p:cNvSpPr txBox="1">
            <a:spLocks noChangeArrowheads="1"/>
          </p:cNvSpPr>
          <p:nvPr/>
        </p:nvSpPr>
        <p:spPr bwMode="auto">
          <a:xfrm>
            <a:off x="13415095" y="27975494"/>
            <a:ext cx="13321480" cy="3969642"/>
          </a:xfrm>
          <a:prstGeom prst="rect">
            <a:avLst/>
          </a:prstGeom>
          <a:solidFill>
            <a:schemeClr val="bg1"/>
          </a:solidFill>
          <a:ln w="12700">
            <a:solidFill>
              <a:srgbClr val="8CD40A"/>
            </a:solidFill>
            <a:miter lim="800000"/>
            <a:headEnd/>
            <a:tailEnd/>
          </a:ln>
          <a:effectLst/>
        </p:spPr>
        <p:txBody>
          <a:bodyPr lIns="829635" tIns="414818" rIns="829635" bIns="829635"/>
          <a:lstStyle/>
          <a:p>
            <a:pPr algn="just">
              <a:spcBef>
                <a:spcPct val="50000"/>
              </a:spcBef>
              <a:tabLst>
                <a:tab pos="574675" algn="l"/>
              </a:tabLst>
              <a:defRPr/>
            </a:pPr>
            <a:r>
              <a:rPr lang="en-US" sz="4000" b="1" dirty="0" smtClean="0">
                <a:latin typeface="+mj-lt"/>
                <a:cs typeface="+mn-cs"/>
              </a:rPr>
              <a:t>Acknowledgements</a:t>
            </a:r>
          </a:p>
          <a:p>
            <a:pPr algn="just">
              <a:spcBef>
                <a:spcPct val="50000"/>
              </a:spcBef>
              <a:tabLst>
                <a:tab pos="574675" algn="l"/>
              </a:tabLst>
              <a:defRPr/>
            </a:pPr>
            <a:r>
              <a:rPr lang="en-US" sz="2400" dirty="0" smtClean="0">
                <a:latin typeface="+mn-lt"/>
              </a:rPr>
              <a:t>Thank you to all those involved in the grassroots effort in the South Shore and across the province, especially to Nancy </a:t>
            </a:r>
            <a:r>
              <a:rPr lang="en-US" sz="2400" dirty="0" err="1" smtClean="0">
                <a:latin typeface="+mn-lt"/>
              </a:rPr>
              <a:t>Pynch-Worthylake</a:t>
            </a:r>
            <a:r>
              <a:rPr lang="en-US" sz="2400" dirty="0" smtClean="0">
                <a:latin typeface="+mn-lt"/>
              </a:rPr>
              <a:t> at SSRSB. Thank you to then-district-CEO K McNamara  and then-VP A </a:t>
            </a:r>
            <a:r>
              <a:rPr lang="en-US" sz="2400" dirty="0" err="1" smtClean="0">
                <a:latin typeface="+mn-lt"/>
              </a:rPr>
              <a:t>Leverman</a:t>
            </a:r>
            <a:r>
              <a:rPr lang="en-US" sz="2400" dirty="0" smtClean="0">
                <a:latin typeface="+mn-lt"/>
              </a:rPr>
              <a:t> for support and C Davison at HPP for review. </a:t>
            </a:r>
          </a:p>
          <a:p>
            <a:pPr algn="just">
              <a:spcBef>
                <a:spcPct val="50000"/>
              </a:spcBef>
              <a:tabLst>
                <a:tab pos="574675" algn="l"/>
              </a:tabLst>
              <a:defRPr/>
            </a:pPr>
            <a:r>
              <a:rPr lang="en-US" sz="2400" dirty="0" smtClean="0">
                <a:latin typeface="+mn-lt"/>
              </a:rPr>
              <a:t>Thank you to the Center for Alcohol Marketing and Youth for continued support in similar future endeavors.</a:t>
            </a:r>
          </a:p>
          <a:p>
            <a:pPr algn="just">
              <a:spcBef>
                <a:spcPct val="50000"/>
              </a:spcBef>
              <a:tabLst>
                <a:tab pos="574675" algn="l"/>
              </a:tabLst>
              <a:defRPr/>
            </a:pPr>
            <a:endParaRPr lang="en-US" sz="2400" dirty="0">
              <a:latin typeface="+mj-lt"/>
              <a:cs typeface="+mn-cs"/>
            </a:endParaRPr>
          </a:p>
          <a:p>
            <a:pPr algn="just">
              <a:spcBef>
                <a:spcPts val="0"/>
              </a:spcBef>
              <a:tabLst>
                <a:tab pos="574675" algn="l"/>
              </a:tabLst>
              <a:defRPr/>
            </a:pPr>
            <a:endParaRPr lang="en-US" sz="2200" b="1" dirty="0">
              <a:latin typeface="+mj-lt"/>
              <a:cs typeface="+mn-cs"/>
            </a:endParaRPr>
          </a:p>
          <a:p>
            <a:pPr>
              <a:spcBef>
                <a:spcPct val="50000"/>
              </a:spcBef>
              <a:tabLst>
                <a:tab pos="574675" algn="l"/>
              </a:tabLst>
              <a:defRPr/>
            </a:pPr>
            <a:endParaRPr lang="en-US" sz="4000" b="1" dirty="0">
              <a:latin typeface="+mj-lt"/>
              <a:cs typeface="+mn-cs"/>
            </a:endParaRPr>
          </a:p>
          <a:p>
            <a:pPr lvl="1" indent="0">
              <a:spcBef>
                <a:spcPct val="50000"/>
              </a:spcBef>
              <a:tabLst>
                <a:tab pos="574675" algn="l"/>
              </a:tabLst>
              <a:defRPr/>
            </a:pPr>
            <a:endParaRPr lang="en-US" sz="1500" dirty="0">
              <a:latin typeface="+mj-lt"/>
              <a:cs typeface="Times New Roman" pitchFamily="18" charset="0"/>
            </a:endParaRPr>
          </a:p>
          <a:p>
            <a:pPr>
              <a:spcBef>
                <a:spcPct val="10000"/>
              </a:spcBef>
              <a:tabLst>
                <a:tab pos="574675" algn="l"/>
              </a:tabLst>
              <a:defRPr/>
            </a:pPr>
            <a:r>
              <a:rPr lang="en-US" sz="2200" dirty="0">
                <a:latin typeface="+mj-lt"/>
                <a:cs typeface="+mn-cs"/>
              </a:rPr>
              <a:t> </a:t>
            </a:r>
          </a:p>
        </p:txBody>
      </p:sp>
      <p:sp>
        <p:nvSpPr>
          <p:cNvPr id="29" name="TextBox 28"/>
          <p:cNvSpPr txBox="1"/>
          <p:nvPr/>
        </p:nvSpPr>
        <p:spPr>
          <a:xfrm>
            <a:off x="25815329" y="24447102"/>
            <a:ext cx="6768752" cy="2708434"/>
          </a:xfrm>
          <a:prstGeom prst="rect">
            <a:avLst/>
          </a:prstGeom>
          <a:solidFill>
            <a:schemeClr val="bg1"/>
          </a:solidFill>
          <a:ln>
            <a:solidFill>
              <a:srgbClr val="8CD40A"/>
            </a:solidFill>
          </a:ln>
        </p:spPr>
        <p:txBody>
          <a:bodyPr wrap="square">
            <a:spAutoFit/>
          </a:bodyPr>
          <a:lstStyle/>
          <a:p>
            <a:pPr algn="ctr">
              <a:defRPr/>
            </a:pPr>
            <a:r>
              <a:rPr lang="en-US" sz="4000" b="1" dirty="0" smtClean="0">
                <a:latin typeface="+mj-lt"/>
              </a:rPr>
              <a:t>  </a:t>
            </a:r>
            <a:r>
              <a:rPr lang="en-US" sz="3200" b="1" dirty="0" smtClean="0">
                <a:latin typeface="+mj-lt"/>
              </a:rPr>
              <a:t>Is there anything wrong with this?</a:t>
            </a:r>
          </a:p>
          <a:p>
            <a:pPr>
              <a:defRPr/>
            </a:pPr>
            <a:endParaRPr lang="en-US" sz="1000" b="1" dirty="0" smtClean="0">
              <a:latin typeface="+mn-lt"/>
            </a:endParaRPr>
          </a:p>
          <a:p>
            <a:pPr lvl="1">
              <a:buFont typeface="Arial" pitchFamily="34" charset="0"/>
              <a:buChar char="•"/>
              <a:defRPr/>
            </a:pPr>
            <a:r>
              <a:rPr lang="en-US" sz="2200" dirty="0" smtClean="0">
                <a:latin typeface="+mn-lt"/>
              </a:rPr>
              <a:t> Children's drawings bring further attention to underage drinkers  </a:t>
            </a:r>
          </a:p>
          <a:p>
            <a:pPr lvl="1">
              <a:buFont typeface="Arial" pitchFamily="34" charset="0"/>
              <a:buChar char="•"/>
              <a:defRPr/>
            </a:pPr>
            <a:r>
              <a:rPr lang="en-US" sz="2200" dirty="0" smtClean="0">
                <a:latin typeface="+mn-lt"/>
              </a:rPr>
              <a:t> Encouragement to go to alcohol marketing website    </a:t>
            </a:r>
          </a:p>
          <a:p>
            <a:pPr lvl="1">
              <a:buFont typeface="Arial" pitchFamily="34" charset="0"/>
              <a:buChar char="•"/>
              <a:defRPr/>
            </a:pPr>
            <a:r>
              <a:rPr lang="en-US" sz="2200" dirty="0" smtClean="0">
                <a:latin typeface="+mn-lt"/>
              </a:rPr>
              <a:t> Normalization of brand: Nova Scotia Liquor Corporation (NSLC)</a:t>
            </a:r>
          </a:p>
          <a:p>
            <a:pPr lvl="1">
              <a:buFont typeface="Arial" pitchFamily="34" charset="0"/>
              <a:buChar char="•"/>
              <a:defRPr/>
            </a:pPr>
            <a:endParaRPr lang="en-US" sz="1000" dirty="0">
              <a:latin typeface="+mn-lt"/>
              <a:cs typeface="+mn-cs"/>
            </a:endParaRPr>
          </a:p>
        </p:txBody>
      </p:sp>
      <p:sp>
        <p:nvSpPr>
          <p:cNvPr id="23" name="Left Arrow 22"/>
          <p:cNvSpPr/>
          <p:nvPr/>
        </p:nvSpPr>
        <p:spPr>
          <a:xfrm>
            <a:off x="31143921" y="8821366"/>
            <a:ext cx="1368152" cy="576064"/>
          </a:xfrm>
          <a:prstGeom prst="leftArrow">
            <a:avLst/>
          </a:prstGeom>
          <a:solidFill>
            <a:schemeClr val="accent3"/>
          </a:solidFill>
          <a:ln>
            <a:solidFill>
              <a:srgbClr val="FFF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6310273" y="8533333"/>
            <a:ext cx="4440614" cy="707886"/>
          </a:xfrm>
          <a:prstGeom prst="rect">
            <a:avLst/>
          </a:prstGeom>
          <a:solidFill>
            <a:schemeClr val="bg1"/>
          </a:solidFill>
          <a:ln>
            <a:solidFill>
              <a:srgbClr val="8CD40A"/>
            </a:solidFill>
          </a:ln>
        </p:spPr>
        <p:txBody>
          <a:bodyPr wrap="square">
            <a:spAutoFit/>
          </a:bodyPr>
          <a:lstStyle/>
          <a:p>
            <a:pPr algn="ctr">
              <a:defRPr/>
            </a:pPr>
            <a:r>
              <a:rPr lang="en-US" sz="4000" b="1" dirty="0" smtClean="0">
                <a:latin typeface="+mn-lt"/>
                <a:cs typeface="+mn-cs"/>
              </a:rPr>
              <a:t>Advocacy Process</a:t>
            </a:r>
            <a:endParaRPr lang="en-US" sz="4000" b="1"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3678</TotalTime>
  <Words>808</Words>
  <Application>Microsoft Office PowerPoint</Application>
  <PresentationFormat>Custom</PresentationFormat>
  <Paragraphs>102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Swarthmore College</Company>
  <LinksUpToDate>false</LinksUpToDate>
  <SharedDoc>false</SharedDoc>
  <HyperlinkBase>http://www.swarthmore.edu/NatSci/cpurrin1/posteradvice.htm</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for scientific posters (Swarthmore College)</dc:title>
  <dc:creator>Colin Purrington</dc:creator>
  <dc:description>Suggestions and gripes to: cpurrin1@swarthmore.edu</dc:description>
  <cp:lastModifiedBy>Samantha</cp:lastModifiedBy>
  <cp:revision>518</cp:revision>
  <cp:lastPrinted>2004-05-01T11:19:50Z</cp:lastPrinted>
  <dcterms:created xsi:type="dcterms:W3CDTF">2000-07-07T15:10:51Z</dcterms:created>
  <dcterms:modified xsi:type="dcterms:W3CDTF">2011-10-26T01:24:56Z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Colin Purrington</vt:lpwstr>
  </property>
</Properties>
</file>