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68" r:id="rId4"/>
    <p:sldId id="257" r:id="rId5"/>
    <p:sldId id="259" r:id="rId6"/>
    <p:sldId id="260" r:id="rId7"/>
    <p:sldId id="272" r:id="rId8"/>
    <p:sldId id="261" r:id="rId9"/>
    <p:sldId id="262" r:id="rId10"/>
    <p:sldId id="263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usen" initials="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660"/>
  </p:normalViewPr>
  <p:slideViewPr>
    <p:cSldViewPr>
      <p:cViewPr>
        <p:scale>
          <a:sx n="75" d="100"/>
          <a:sy n="75" d="100"/>
        </p:scale>
        <p:origin x="-11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0A0B37-A23A-46F8-B618-43D73FDAD80D}" type="doc">
      <dgm:prSet loTypeId="urn:microsoft.com/office/officeart/2005/8/layout/b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F36DD1-19B2-47D9-ACBB-597EAD7358A7}">
      <dgm:prSet phldrT="[Text]" custT="1"/>
      <dgm:spPr/>
      <dgm:t>
        <a:bodyPr/>
        <a:lstStyle/>
        <a:p>
          <a:r>
            <a:rPr lang="en-US" sz="2200" dirty="0" smtClean="0"/>
            <a:t>2002:  IFC included in Pan-American MNH regional strategy</a:t>
          </a:r>
          <a:endParaRPr lang="en-US" sz="2200" dirty="0"/>
        </a:p>
      </dgm:t>
    </dgm:pt>
    <dgm:pt modelId="{E74722E5-63C0-4965-BA2F-6E1BE3E9779E}" type="parTrans" cxnId="{C3D1D40F-C6C6-46B6-8735-D8C457E8431D}">
      <dgm:prSet/>
      <dgm:spPr/>
      <dgm:t>
        <a:bodyPr/>
        <a:lstStyle/>
        <a:p>
          <a:endParaRPr lang="en-US"/>
        </a:p>
      </dgm:t>
    </dgm:pt>
    <dgm:pt modelId="{9B4E9957-4A23-4C87-AF81-14BBD815F782}" type="sibTrans" cxnId="{C3D1D40F-C6C6-46B6-8735-D8C457E8431D}">
      <dgm:prSet/>
      <dgm:spPr/>
      <dgm:t>
        <a:bodyPr/>
        <a:lstStyle/>
        <a:p>
          <a:endParaRPr lang="en-US"/>
        </a:p>
      </dgm:t>
    </dgm:pt>
    <dgm:pt modelId="{A226F935-3E0F-4703-B801-E20F9981A1A4}">
      <dgm:prSet phldrT="[Text]" custT="1"/>
      <dgm:spPr/>
      <dgm:t>
        <a:bodyPr/>
        <a:lstStyle/>
        <a:p>
          <a:r>
            <a:rPr lang="en-US" sz="2200" dirty="0" smtClean="0"/>
            <a:t>2003: PAHO selects El Salvador for implementation</a:t>
          </a:r>
          <a:endParaRPr lang="en-US" sz="2200" dirty="0"/>
        </a:p>
      </dgm:t>
    </dgm:pt>
    <dgm:pt modelId="{76EF464B-F045-4EFD-852C-A2469043CF1E}" type="parTrans" cxnId="{1E7909BF-05B5-4BE2-A397-857D1F090E34}">
      <dgm:prSet/>
      <dgm:spPr/>
      <dgm:t>
        <a:bodyPr/>
        <a:lstStyle/>
        <a:p>
          <a:endParaRPr lang="en-US"/>
        </a:p>
      </dgm:t>
    </dgm:pt>
    <dgm:pt modelId="{08FB7AB2-5F43-42F3-B9EB-79BA725A8250}" type="sibTrans" cxnId="{1E7909BF-05B5-4BE2-A397-857D1F090E34}">
      <dgm:prSet/>
      <dgm:spPr/>
      <dgm:t>
        <a:bodyPr/>
        <a:lstStyle/>
        <a:p>
          <a:endParaRPr lang="en-US"/>
        </a:p>
      </dgm:t>
    </dgm:pt>
    <dgm:pt modelId="{9A18319C-9EB9-47AE-9C7F-32FE845D65AA}">
      <dgm:prSet phldrT="[Text]" custT="1"/>
      <dgm:spPr/>
      <dgm:t>
        <a:bodyPr/>
        <a:lstStyle/>
        <a:p>
          <a:r>
            <a:rPr lang="en-US" sz="2200" dirty="0" smtClean="0"/>
            <a:t>2004: EdM and WHO present IFC to local actors</a:t>
          </a:r>
          <a:endParaRPr lang="en-US" sz="2200" dirty="0"/>
        </a:p>
      </dgm:t>
    </dgm:pt>
    <dgm:pt modelId="{AFB7CB6B-834B-41A8-8B7D-F20140CC7E7C}" type="parTrans" cxnId="{E904214C-4E27-4315-AE69-F5C69F82E806}">
      <dgm:prSet/>
      <dgm:spPr/>
      <dgm:t>
        <a:bodyPr/>
        <a:lstStyle/>
        <a:p>
          <a:endParaRPr lang="en-US"/>
        </a:p>
      </dgm:t>
    </dgm:pt>
    <dgm:pt modelId="{733EE63C-99E4-4CEC-B3BA-600B285C1161}" type="sibTrans" cxnId="{E904214C-4E27-4315-AE69-F5C69F82E806}">
      <dgm:prSet/>
      <dgm:spPr/>
      <dgm:t>
        <a:bodyPr/>
        <a:lstStyle/>
        <a:p>
          <a:endParaRPr lang="en-US"/>
        </a:p>
      </dgm:t>
    </dgm:pt>
    <dgm:pt modelId="{AF8CE828-9840-42C8-AF2A-ED73D6894E53}">
      <dgm:prSet phldrT="[Text]" custT="1"/>
      <dgm:spPr/>
      <dgm:t>
        <a:bodyPr/>
        <a:lstStyle/>
        <a:p>
          <a:r>
            <a:rPr lang="en-US" sz="2200" dirty="0" err="1" smtClean="0"/>
            <a:t>MoH</a:t>
          </a:r>
          <a:r>
            <a:rPr lang="en-US" sz="2200" dirty="0" smtClean="0"/>
            <a:t> selects  municipalities for intervention</a:t>
          </a:r>
          <a:endParaRPr lang="en-US" sz="2200" dirty="0"/>
        </a:p>
      </dgm:t>
    </dgm:pt>
    <dgm:pt modelId="{85B97ED4-78A0-413D-A899-D17E84526FA6}" type="parTrans" cxnId="{ABDEC8B9-58D0-4B0E-A2ED-7AC86D5ABDD7}">
      <dgm:prSet/>
      <dgm:spPr/>
      <dgm:t>
        <a:bodyPr/>
        <a:lstStyle/>
        <a:p>
          <a:endParaRPr lang="en-US"/>
        </a:p>
      </dgm:t>
    </dgm:pt>
    <dgm:pt modelId="{94CA4840-19BD-475A-8A5A-1CD89A649F09}" type="sibTrans" cxnId="{ABDEC8B9-58D0-4B0E-A2ED-7AC86D5ABDD7}">
      <dgm:prSet/>
      <dgm:spPr/>
      <dgm:t>
        <a:bodyPr/>
        <a:lstStyle/>
        <a:p>
          <a:endParaRPr lang="en-US"/>
        </a:p>
      </dgm:t>
    </dgm:pt>
    <dgm:pt modelId="{A9037D68-DFE5-4EBF-9002-B6DEABFAE733}">
      <dgm:prSet phldrT="[Text]" custT="1"/>
      <dgm:spPr/>
      <dgm:t>
        <a:bodyPr/>
        <a:lstStyle/>
        <a:p>
          <a:r>
            <a:rPr lang="en-US" sz="2000" dirty="0" smtClean="0"/>
            <a:t>National IFC committee: </a:t>
          </a:r>
          <a:r>
            <a:rPr lang="en-US" sz="2000" dirty="0" err="1" smtClean="0"/>
            <a:t>MoH</a:t>
          </a:r>
          <a:r>
            <a:rPr lang="en-US" sz="2000" dirty="0" smtClean="0"/>
            <a:t>, EdM, </a:t>
          </a:r>
          <a:r>
            <a:rPr lang="en-US" sz="2000" dirty="0" err="1" smtClean="0"/>
            <a:t>MoE</a:t>
          </a:r>
          <a:r>
            <a:rPr lang="en-US" sz="2000" dirty="0" smtClean="0"/>
            <a:t>, PAHO, CEES</a:t>
          </a:r>
          <a:endParaRPr lang="en-US" sz="2000" dirty="0"/>
        </a:p>
      </dgm:t>
    </dgm:pt>
    <dgm:pt modelId="{EEFDB7CC-E267-45BD-9D1C-7948E01FDC7B}" type="parTrans" cxnId="{F181636B-F192-4C5E-AFEC-1603AC859BD4}">
      <dgm:prSet/>
      <dgm:spPr/>
      <dgm:t>
        <a:bodyPr/>
        <a:lstStyle/>
        <a:p>
          <a:endParaRPr lang="en-US"/>
        </a:p>
      </dgm:t>
    </dgm:pt>
    <dgm:pt modelId="{C6948CD3-803B-4A46-BCF7-468DF89FE463}" type="sibTrans" cxnId="{F181636B-F192-4C5E-AFEC-1603AC859BD4}">
      <dgm:prSet/>
      <dgm:spPr/>
      <dgm:t>
        <a:bodyPr/>
        <a:lstStyle/>
        <a:p>
          <a:endParaRPr lang="en-US"/>
        </a:p>
      </dgm:t>
    </dgm:pt>
    <dgm:pt modelId="{F33E4A46-FB4B-46A9-893A-7B4372C6BEC7}">
      <dgm:prSet phldrT="[Text]" custT="1"/>
      <dgm:spPr/>
      <dgm:t>
        <a:bodyPr/>
        <a:lstStyle/>
        <a:p>
          <a:r>
            <a:rPr lang="en-US" sz="2200" dirty="0" smtClean="0"/>
            <a:t>Departmental and Municipal  involvement</a:t>
          </a:r>
          <a:r>
            <a:rPr lang="en-US" sz="2400" dirty="0" smtClean="0"/>
            <a:t> </a:t>
          </a:r>
          <a:endParaRPr lang="en-US" sz="2400" dirty="0"/>
        </a:p>
      </dgm:t>
    </dgm:pt>
    <dgm:pt modelId="{4BE64B8D-3DAA-4983-9738-F590C2BCFB7B}" type="parTrans" cxnId="{056E1A01-3A51-4D4E-A913-5B66A98CEC0C}">
      <dgm:prSet/>
      <dgm:spPr/>
      <dgm:t>
        <a:bodyPr/>
        <a:lstStyle/>
        <a:p>
          <a:endParaRPr lang="en-US"/>
        </a:p>
      </dgm:t>
    </dgm:pt>
    <dgm:pt modelId="{BA3C6244-13E5-4ED2-B794-3C863536B60D}" type="sibTrans" cxnId="{056E1A01-3A51-4D4E-A913-5B66A98CEC0C}">
      <dgm:prSet/>
      <dgm:spPr/>
      <dgm:t>
        <a:bodyPr/>
        <a:lstStyle/>
        <a:p>
          <a:endParaRPr lang="en-US"/>
        </a:p>
      </dgm:t>
    </dgm:pt>
    <dgm:pt modelId="{98E1DDFF-84DC-43C2-BF38-3227BDA229FC}">
      <dgm:prSet phldrT="[Text]" custT="1"/>
      <dgm:spPr/>
      <dgm:t>
        <a:bodyPr/>
        <a:lstStyle/>
        <a:p>
          <a:r>
            <a:rPr lang="en-US" sz="2200" dirty="0" smtClean="0"/>
            <a:t>2005: First wave of implementation</a:t>
          </a:r>
          <a:endParaRPr lang="en-US" sz="2200" dirty="0"/>
        </a:p>
      </dgm:t>
    </dgm:pt>
    <dgm:pt modelId="{CBA0CD85-9144-4EFF-A330-190061252A85}" type="parTrans" cxnId="{6AD8266A-106D-4BB9-A1E2-CEF2BD9BDF97}">
      <dgm:prSet/>
      <dgm:spPr/>
      <dgm:t>
        <a:bodyPr/>
        <a:lstStyle/>
        <a:p>
          <a:endParaRPr lang="en-US"/>
        </a:p>
      </dgm:t>
    </dgm:pt>
    <dgm:pt modelId="{C9324FE6-B813-4695-856A-B3D91B44B522}" type="sibTrans" cxnId="{6AD8266A-106D-4BB9-A1E2-CEF2BD9BDF97}">
      <dgm:prSet/>
      <dgm:spPr/>
      <dgm:t>
        <a:bodyPr/>
        <a:lstStyle/>
        <a:p>
          <a:endParaRPr lang="en-US"/>
        </a:p>
      </dgm:t>
    </dgm:pt>
    <dgm:pt modelId="{392B6982-ACE6-449B-B1FF-C28EB866A9FB}">
      <dgm:prSet phldrT="[Text]" custT="1"/>
      <dgm:spPr/>
      <dgm:t>
        <a:bodyPr/>
        <a:lstStyle/>
        <a:p>
          <a:r>
            <a:rPr lang="en-US" sz="2200" dirty="0" smtClean="0"/>
            <a:t>2009: Progressive scale up to wider geographic coverage</a:t>
          </a:r>
          <a:endParaRPr lang="en-US" sz="2200" dirty="0"/>
        </a:p>
      </dgm:t>
    </dgm:pt>
    <dgm:pt modelId="{34F4864C-EFF0-44A4-B8D0-785395EA1DF2}" type="parTrans" cxnId="{3377E3CF-6475-42F7-A97C-BE28777A58C4}">
      <dgm:prSet/>
      <dgm:spPr/>
      <dgm:t>
        <a:bodyPr/>
        <a:lstStyle/>
        <a:p>
          <a:endParaRPr lang="en-US"/>
        </a:p>
      </dgm:t>
    </dgm:pt>
    <dgm:pt modelId="{F8D8DCE1-132A-4DF3-B132-4E7F8256F0C9}" type="sibTrans" cxnId="{3377E3CF-6475-42F7-A97C-BE28777A58C4}">
      <dgm:prSet/>
      <dgm:spPr/>
      <dgm:t>
        <a:bodyPr/>
        <a:lstStyle/>
        <a:p>
          <a:endParaRPr lang="en-US"/>
        </a:p>
      </dgm:t>
    </dgm:pt>
    <dgm:pt modelId="{BE1C11F5-3444-4AAF-9098-206AF5C3BC63}">
      <dgm:prSet custT="1"/>
      <dgm:spPr/>
      <dgm:t>
        <a:bodyPr/>
        <a:lstStyle/>
        <a:p>
          <a:r>
            <a:rPr lang="en-US" sz="2200" dirty="0" smtClean="0"/>
            <a:t>IFC included in 2004-2009 MNH national strategy</a:t>
          </a:r>
          <a:endParaRPr lang="en-US" sz="2200" dirty="0"/>
        </a:p>
      </dgm:t>
    </dgm:pt>
    <dgm:pt modelId="{88716F67-62E3-4F56-87BF-9740085ACFAA}" type="parTrans" cxnId="{5FB250A0-DC04-4D57-8AB2-53A568BE07C2}">
      <dgm:prSet/>
      <dgm:spPr/>
      <dgm:t>
        <a:bodyPr/>
        <a:lstStyle/>
        <a:p>
          <a:endParaRPr lang="en-US"/>
        </a:p>
      </dgm:t>
    </dgm:pt>
    <dgm:pt modelId="{C9B2603B-C61F-4054-A41F-300C666FD3E3}" type="sibTrans" cxnId="{5FB250A0-DC04-4D57-8AB2-53A568BE07C2}">
      <dgm:prSet/>
      <dgm:spPr/>
      <dgm:t>
        <a:bodyPr/>
        <a:lstStyle/>
        <a:p>
          <a:endParaRPr lang="en-US"/>
        </a:p>
      </dgm:t>
    </dgm:pt>
    <dgm:pt modelId="{4F04B554-E930-4922-8C77-B8F301AD1FCD}" type="pres">
      <dgm:prSet presAssocID="{200A0B37-A23A-46F8-B618-43D73FDAD80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039861F-244F-4E3D-BCA6-F7AFC9857983}" type="pres">
      <dgm:prSet presAssocID="{02F36DD1-19B2-47D9-ACBB-597EAD7358A7}" presName="compNode" presStyleCnt="0"/>
      <dgm:spPr/>
      <dgm:t>
        <a:bodyPr/>
        <a:lstStyle/>
        <a:p>
          <a:endParaRPr lang="en-US"/>
        </a:p>
      </dgm:t>
    </dgm:pt>
    <dgm:pt modelId="{A0188A06-1D93-4C44-95FE-12E80B697E84}" type="pres">
      <dgm:prSet presAssocID="{02F36DD1-19B2-47D9-ACBB-597EAD7358A7}" presName="dummyConnPt" presStyleCnt="0"/>
      <dgm:spPr/>
      <dgm:t>
        <a:bodyPr/>
        <a:lstStyle/>
        <a:p>
          <a:endParaRPr lang="en-US"/>
        </a:p>
      </dgm:t>
    </dgm:pt>
    <dgm:pt modelId="{98D1DB92-5929-4EDC-9AA9-480BB81C7135}" type="pres">
      <dgm:prSet presAssocID="{02F36DD1-19B2-47D9-ACBB-597EAD7358A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804DD-DD83-42B3-B6BA-18B99F84D303}" type="pres">
      <dgm:prSet presAssocID="{9B4E9957-4A23-4C87-AF81-14BBD815F782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DB0786F7-C0B5-47A5-85B7-40226B70083D}" type="pres">
      <dgm:prSet presAssocID="{A226F935-3E0F-4703-B801-E20F9981A1A4}" presName="compNode" presStyleCnt="0"/>
      <dgm:spPr/>
      <dgm:t>
        <a:bodyPr/>
        <a:lstStyle/>
        <a:p>
          <a:endParaRPr lang="en-US"/>
        </a:p>
      </dgm:t>
    </dgm:pt>
    <dgm:pt modelId="{42A6F2A0-C71E-4E5D-B697-C9509BADE308}" type="pres">
      <dgm:prSet presAssocID="{A226F935-3E0F-4703-B801-E20F9981A1A4}" presName="dummyConnPt" presStyleCnt="0"/>
      <dgm:spPr/>
      <dgm:t>
        <a:bodyPr/>
        <a:lstStyle/>
        <a:p>
          <a:endParaRPr lang="en-US"/>
        </a:p>
      </dgm:t>
    </dgm:pt>
    <dgm:pt modelId="{DF0B7364-238F-40C5-A8B2-211855F2A901}" type="pres">
      <dgm:prSet presAssocID="{A226F935-3E0F-4703-B801-E20F9981A1A4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8754C6-991E-48AC-831D-7BBBCBB686E4}" type="pres">
      <dgm:prSet presAssocID="{08FB7AB2-5F43-42F3-B9EB-79BA725A8250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F3805D38-6E47-45AE-853F-84E41C5F8B7D}" type="pres">
      <dgm:prSet presAssocID="{9A18319C-9EB9-47AE-9C7F-32FE845D65AA}" presName="compNode" presStyleCnt="0"/>
      <dgm:spPr/>
      <dgm:t>
        <a:bodyPr/>
        <a:lstStyle/>
        <a:p>
          <a:endParaRPr lang="en-US"/>
        </a:p>
      </dgm:t>
    </dgm:pt>
    <dgm:pt modelId="{4130E7CD-159A-4947-AF04-E569D2686A77}" type="pres">
      <dgm:prSet presAssocID="{9A18319C-9EB9-47AE-9C7F-32FE845D65AA}" presName="dummyConnPt" presStyleCnt="0"/>
      <dgm:spPr/>
      <dgm:t>
        <a:bodyPr/>
        <a:lstStyle/>
        <a:p>
          <a:endParaRPr lang="en-US"/>
        </a:p>
      </dgm:t>
    </dgm:pt>
    <dgm:pt modelId="{E081B52C-28AC-4F50-ACEA-B232B2A9C0C3}" type="pres">
      <dgm:prSet presAssocID="{9A18319C-9EB9-47AE-9C7F-32FE845D65AA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6C8A5-9391-4F77-8D79-3514F14B834F}" type="pres">
      <dgm:prSet presAssocID="{733EE63C-99E4-4CEC-B3BA-600B285C1161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E162BDFA-757D-4FA1-9692-77239CD7279E}" type="pres">
      <dgm:prSet presAssocID="{BE1C11F5-3444-4AAF-9098-206AF5C3BC63}" presName="compNode" presStyleCnt="0"/>
      <dgm:spPr/>
      <dgm:t>
        <a:bodyPr/>
        <a:lstStyle/>
        <a:p>
          <a:endParaRPr lang="en-US"/>
        </a:p>
      </dgm:t>
    </dgm:pt>
    <dgm:pt modelId="{FE24371C-95F2-4B77-8AA1-F8F13EF2643E}" type="pres">
      <dgm:prSet presAssocID="{BE1C11F5-3444-4AAF-9098-206AF5C3BC63}" presName="dummyConnPt" presStyleCnt="0"/>
      <dgm:spPr/>
      <dgm:t>
        <a:bodyPr/>
        <a:lstStyle/>
        <a:p>
          <a:endParaRPr lang="en-US"/>
        </a:p>
      </dgm:t>
    </dgm:pt>
    <dgm:pt modelId="{FED90B8C-4BDC-40FF-B16E-8873B771BC9F}" type="pres">
      <dgm:prSet presAssocID="{BE1C11F5-3444-4AAF-9098-206AF5C3BC6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2BDFE4-7BD4-40B9-9F16-9E59D0018BBD}" type="pres">
      <dgm:prSet presAssocID="{C9B2603B-C61F-4054-A41F-300C666FD3E3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42BAAAD3-04F5-4555-B135-FADE282EC9D9}" type="pres">
      <dgm:prSet presAssocID="{AF8CE828-9840-42C8-AF2A-ED73D6894E53}" presName="compNode" presStyleCnt="0"/>
      <dgm:spPr/>
      <dgm:t>
        <a:bodyPr/>
        <a:lstStyle/>
        <a:p>
          <a:endParaRPr lang="en-US"/>
        </a:p>
      </dgm:t>
    </dgm:pt>
    <dgm:pt modelId="{29C20A2B-445B-42E5-8E59-A4C9C16D56E6}" type="pres">
      <dgm:prSet presAssocID="{AF8CE828-9840-42C8-AF2A-ED73D6894E53}" presName="dummyConnPt" presStyleCnt="0"/>
      <dgm:spPr/>
      <dgm:t>
        <a:bodyPr/>
        <a:lstStyle/>
        <a:p>
          <a:endParaRPr lang="en-US"/>
        </a:p>
      </dgm:t>
    </dgm:pt>
    <dgm:pt modelId="{8A52958C-74B8-4222-BC82-9A4B7060FE63}" type="pres">
      <dgm:prSet presAssocID="{AF8CE828-9840-42C8-AF2A-ED73D6894E5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36871A-9BB4-4827-92D2-E10E0A98F181}" type="pres">
      <dgm:prSet presAssocID="{94CA4840-19BD-475A-8A5A-1CD89A649F09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B09BF003-FAA0-4FD2-9DB9-D44CDE63152B}" type="pres">
      <dgm:prSet presAssocID="{A9037D68-DFE5-4EBF-9002-B6DEABFAE733}" presName="compNode" presStyleCnt="0"/>
      <dgm:spPr/>
      <dgm:t>
        <a:bodyPr/>
        <a:lstStyle/>
        <a:p>
          <a:endParaRPr lang="en-US"/>
        </a:p>
      </dgm:t>
    </dgm:pt>
    <dgm:pt modelId="{E3F9129F-5397-4C6B-9417-5A38D8D32A73}" type="pres">
      <dgm:prSet presAssocID="{A9037D68-DFE5-4EBF-9002-B6DEABFAE733}" presName="dummyConnPt" presStyleCnt="0"/>
      <dgm:spPr/>
      <dgm:t>
        <a:bodyPr/>
        <a:lstStyle/>
        <a:p>
          <a:endParaRPr lang="en-US"/>
        </a:p>
      </dgm:t>
    </dgm:pt>
    <dgm:pt modelId="{84DEDE68-1619-41C1-A9D8-7F99F167014E}" type="pres">
      <dgm:prSet presAssocID="{A9037D68-DFE5-4EBF-9002-B6DEABFAE73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BF575-F384-4177-ABA7-8174E5F9526C}" type="pres">
      <dgm:prSet presAssocID="{C6948CD3-803B-4A46-BCF7-468DF89FE463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8FE22326-6C22-4B84-A13F-5AE6CFECAFE9}" type="pres">
      <dgm:prSet presAssocID="{F33E4A46-FB4B-46A9-893A-7B4372C6BEC7}" presName="compNode" presStyleCnt="0"/>
      <dgm:spPr/>
      <dgm:t>
        <a:bodyPr/>
        <a:lstStyle/>
        <a:p>
          <a:endParaRPr lang="en-US"/>
        </a:p>
      </dgm:t>
    </dgm:pt>
    <dgm:pt modelId="{97A41042-7525-4235-8D4B-0F2ED7CCE197}" type="pres">
      <dgm:prSet presAssocID="{F33E4A46-FB4B-46A9-893A-7B4372C6BEC7}" presName="dummyConnPt" presStyleCnt="0"/>
      <dgm:spPr/>
      <dgm:t>
        <a:bodyPr/>
        <a:lstStyle/>
        <a:p>
          <a:endParaRPr lang="en-US"/>
        </a:p>
      </dgm:t>
    </dgm:pt>
    <dgm:pt modelId="{E096D5DA-BC42-4ED3-AD53-5DFA499A515D}" type="pres">
      <dgm:prSet presAssocID="{F33E4A46-FB4B-46A9-893A-7B4372C6BEC7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263A1B-29C8-4536-9D57-EE18BEC47A31}" type="pres">
      <dgm:prSet presAssocID="{BA3C6244-13E5-4ED2-B794-3C863536B60D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F4DF0095-E788-4E58-B896-42F955E3EBE8}" type="pres">
      <dgm:prSet presAssocID="{98E1DDFF-84DC-43C2-BF38-3227BDA229FC}" presName="compNode" presStyleCnt="0"/>
      <dgm:spPr/>
      <dgm:t>
        <a:bodyPr/>
        <a:lstStyle/>
        <a:p>
          <a:endParaRPr lang="en-US"/>
        </a:p>
      </dgm:t>
    </dgm:pt>
    <dgm:pt modelId="{F3160B51-8719-46BB-BFC2-61B3085D1DA0}" type="pres">
      <dgm:prSet presAssocID="{98E1DDFF-84DC-43C2-BF38-3227BDA229FC}" presName="dummyConnPt" presStyleCnt="0"/>
      <dgm:spPr/>
      <dgm:t>
        <a:bodyPr/>
        <a:lstStyle/>
        <a:p>
          <a:endParaRPr lang="en-US"/>
        </a:p>
      </dgm:t>
    </dgm:pt>
    <dgm:pt modelId="{41B85DA2-0C20-463C-81EE-D1687AD68F5B}" type="pres">
      <dgm:prSet presAssocID="{98E1DDFF-84DC-43C2-BF38-3227BDA229FC}" presName="node" presStyleLbl="node1" presStyleIdx="7" presStyleCnt="9" custLinFactNeighborX="-1629" custLinFactNeighborY="-1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B82D0-4C06-4743-9B98-74954059BCC2}" type="pres">
      <dgm:prSet presAssocID="{C9324FE6-B813-4695-856A-B3D91B44B522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A593FFF7-8082-4F85-BB25-7236727A7AF8}" type="pres">
      <dgm:prSet presAssocID="{392B6982-ACE6-449B-B1FF-C28EB866A9FB}" presName="compNode" presStyleCnt="0"/>
      <dgm:spPr/>
      <dgm:t>
        <a:bodyPr/>
        <a:lstStyle/>
        <a:p>
          <a:endParaRPr lang="en-US"/>
        </a:p>
      </dgm:t>
    </dgm:pt>
    <dgm:pt modelId="{12D1CFA5-BC90-4494-ACE4-D4E9A54A8C68}" type="pres">
      <dgm:prSet presAssocID="{392B6982-ACE6-449B-B1FF-C28EB866A9FB}" presName="dummyConnPt" presStyleCnt="0"/>
      <dgm:spPr/>
      <dgm:t>
        <a:bodyPr/>
        <a:lstStyle/>
        <a:p>
          <a:endParaRPr lang="en-US"/>
        </a:p>
      </dgm:t>
    </dgm:pt>
    <dgm:pt modelId="{AD7A203C-7A4B-49EF-BDAA-DE05BC5208AB}" type="pres">
      <dgm:prSet presAssocID="{392B6982-ACE6-449B-B1FF-C28EB866A9F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101899-A7AB-4D00-8C57-E357AC39A946}" type="presOf" srcId="{BA3C6244-13E5-4ED2-B794-3C863536B60D}" destId="{83263A1B-29C8-4536-9D57-EE18BEC47A31}" srcOrd="0" destOrd="0" presId="urn:microsoft.com/office/officeart/2005/8/layout/bProcess4"/>
    <dgm:cxn modelId="{AC43D226-8D49-488D-AF10-20C29CCBE96A}" type="presOf" srcId="{94CA4840-19BD-475A-8A5A-1CD89A649F09}" destId="{F436871A-9BB4-4827-92D2-E10E0A98F181}" srcOrd="0" destOrd="0" presId="urn:microsoft.com/office/officeart/2005/8/layout/bProcess4"/>
    <dgm:cxn modelId="{4C598387-29E6-46B4-9AB6-DB0FE844D168}" type="presOf" srcId="{C9324FE6-B813-4695-856A-B3D91B44B522}" destId="{634B82D0-4C06-4743-9B98-74954059BCC2}" srcOrd="0" destOrd="0" presId="urn:microsoft.com/office/officeart/2005/8/layout/bProcess4"/>
    <dgm:cxn modelId="{9BC3BA44-A519-4EA4-882A-929639358910}" type="presOf" srcId="{200A0B37-A23A-46F8-B618-43D73FDAD80D}" destId="{4F04B554-E930-4922-8C77-B8F301AD1FCD}" srcOrd="0" destOrd="0" presId="urn:microsoft.com/office/officeart/2005/8/layout/bProcess4"/>
    <dgm:cxn modelId="{FD43F481-C1C9-4A9F-9E2F-080CA34038FA}" type="presOf" srcId="{08FB7AB2-5F43-42F3-B9EB-79BA725A8250}" destId="{B58754C6-991E-48AC-831D-7BBBCBB686E4}" srcOrd="0" destOrd="0" presId="urn:microsoft.com/office/officeart/2005/8/layout/bProcess4"/>
    <dgm:cxn modelId="{7FEDA037-B0AA-4130-BE40-2C81F0A1BEA0}" type="presOf" srcId="{C9B2603B-C61F-4054-A41F-300C666FD3E3}" destId="{F22BDFE4-7BD4-40B9-9F16-9E59D0018BBD}" srcOrd="0" destOrd="0" presId="urn:microsoft.com/office/officeart/2005/8/layout/bProcess4"/>
    <dgm:cxn modelId="{89C6CEE2-2793-4DF6-86E9-1C74A9402A76}" type="presOf" srcId="{9B4E9957-4A23-4C87-AF81-14BBD815F782}" destId="{797804DD-DD83-42B3-B6BA-18B99F84D303}" srcOrd="0" destOrd="0" presId="urn:microsoft.com/office/officeart/2005/8/layout/bProcess4"/>
    <dgm:cxn modelId="{4C188FF4-050D-4323-B301-C2B89E457FD4}" type="presOf" srcId="{733EE63C-99E4-4CEC-B3BA-600B285C1161}" destId="{6466C8A5-9391-4F77-8D79-3514F14B834F}" srcOrd="0" destOrd="0" presId="urn:microsoft.com/office/officeart/2005/8/layout/bProcess4"/>
    <dgm:cxn modelId="{1E7909BF-05B5-4BE2-A397-857D1F090E34}" srcId="{200A0B37-A23A-46F8-B618-43D73FDAD80D}" destId="{A226F935-3E0F-4703-B801-E20F9981A1A4}" srcOrd="1" destOrd="0" parTransId="{76EF464B-F045-4EFD-852C-A2469043CF1E}" sibTransId="{08FB7AB2-5F43-42F3-B9EB-79BA725A8250}"/>
    <dgm:cxn modelId="{F0CE9188-F1D4-4D7E-9C5D-0DE4C31BF019}" type="presOf" srcId="{392B6982-ACE6-449B-B1FF-C28EB866A9FB}" destId="{AD7A203C-7A4B-49EF-BDAA-DE05BC5208AB}" srcOrd="0" destOrd="0" presId="urn:microsoft.com/office/officeart/2005/8/layout/bProcess4"/>
    <dgm:cxn modelId="{ABDEC8B9-58D0-4B0E-A2ED-7AC86D5ABDD7}" srcId="{200A0B37-A23A-46F8-B618-43D73FDAD80D}" destId="{AF8CE828-9840-42C8-AF2A-ED73D6894E53}" srcOrd="4" destOrd="0" parTransId="{85B97ED4-78A0-413D-A899-D17E84526FA6}" sibTransId="{94CA4840-19BD-475A-8A5A-1CD89A649F09}"/>
    <dgm:cxn modelId="{62E84716-1A5E-4336-867C-B413E0E74847}" type="presOf" srcId="{9A18319C-9EB9-47AE-9C7F-32FE845D65AA}" destId="{E081B52C-28AC-4F50-ACEA-B232B2A9C0C3}" srcOrd="0" destOrd="0" presId="urn:microsoft.com/office/officeart/2005/8/layout/bProcess4"/>
    <dgm:cxn modelId="{3377E3CF-6475-42F7-A97C-BE28777A58C4}" srcId="{200A0B37-A23A-46F8-B618-43D73FDAD80D}" destId="{392B6982-ACE6-449B-B1FF-C28EB866A9FB}" srcOrd="8" destOrd="0" parTransId="{34F4864C-EFF0-44A4-B8D0-785395EA1DF2}" sibTransId="{F8D8DCE1-132A-4DF3-B132-4E7F8256F0C9}"/>
    <dgm:cxn modelId="{0DDCC347-B868-4D78-A7CC-B9E157B65F27}" type="presOf" srcId="{98E1DDFF-84DC-43C2-BF38-3227BDA229FC}" destId="{41B85DA2-0C20-463C-81EE-D1687AD68F5B}" srcOrd="0" destOrd="0" presId="urn:microsoft.com/office/officeart/2005/8/layout/bProcess4"/>
    <dgm:cxn modelId="{056E1A01-3A51-4D4E-A913-5B66A98CEC0C}" srcId="{200A0B37-A23A-46F8-B618-43D73FDAD80D}" destId="{F33E4A46-FB4B-46A9-893A-7B4372C6BEC7}" srcOrd="6" destOrd="0" parTransId="{4BE64B8D-3DAA-4983-9738-F590C2BCFB7B}" sibTransId="{BA3C6244-13E5-4ED2-B794-3C863536B60D}"/>
    <dgm:cxn modelId="{6C9C5D15-F9C3-427D-BFF0-43D29D26E211}" type="presOf" srcId="{BE1C11F5-3444-4AAF-9098-206AF5C3BC63}" destId="{FED90B8C-4BDC-40FF-B16E-8873B771BC9F}" srcOrd="0" destOrd="0" presId="urn:microsoft.com/office/officeart/2005/8/layout/bProcess4"/>
    <dgm:cxn modelId="{B4D1967B-DE3C-4772-8564-A1C2BA92A86F}" type="presOf" srcId="{C6948CD3-803B-4A46-BCF7-468DF89FE463}" destId="{F30BF575-F384-4177-ABA7-8174E5F9526C}" srcOrd="0" destOrd="0" presId="urn:microsoft.com/office/officeart/2005/8/layout/bProcess4"/>
    <dgm:cxn modelId="{770AE700-3AB9-46FE-91CB-B1FD1CAC831D}" type="presOf" srcId="{A9037D68-DFE5-4EBF-9002-B6DEABFAE733}" destId="{84DEDE68-1619-41C1-A9D8-7F99F167014E}" srcOrd="0" destOrd="0" presId="urn:microsoft.com/office/officeart/2005/8/layout/bProcess4"/>
    <dgm:cxn modelId="{C3D1D40F-C6C6-46B6-8735-D8C457E8431D}" srcId="{200A0B37-A23A-46F8-B618-43D73FDAD80D}" destId="{02F36DD1-19B2-47D9-ACBB-597EAD7358A7}" srcOrd="0" destOrd="0" parTransId="{E74722E5-63C0-4965-BA2F-6E1BE3E9779E}" sibTransId="{9B4E9957-4A23-4C87-AF81-14BBD815F782}"/>
    <dgm:cxn modelId="{07733661-CB57-42F2-BD93-8488BE64BF1F}" type="presOf" srcId="{AF8CE828-9840-42C8-AF2A-ED73D6894E53}" destId="{8A52958C-74B8-4222-BC82-9A4B7060FE63}" srcOrd="0" destOrd="0" presId="urn:microsoft.com/office/officeart/2005/8/layout/bProcess4"/>
    <dgm:cxn modelId="{D15C4E25-17B7-4004-B107-6D476AB73E11}" type="presOf" srcId="{02F36DD1-19B2-47D9-ACBB-597EAD7358A7}" destId="{98D1DB92-5929-4EDC-9AA9-480BB81C7135}" srcOrd="0" destOrd="0" presId="urn:microsoft.com/office/officeart/2005/8/layout/bProcess4"/>
    <dgm:cxn modelId="{E904214C-4E27-4315-AE69-F5C69F82E806}" srcId="{200A0B37-A23A-46F8-B618-43D73FDAD80D}" destId="{9A18319C-9EB9-47AE-9C7F-32FE845D65AA}" srcOrd="2" destOrd="0" parTransId="{AFB7CB6B-834B-41A8-8B7D-F20140CC7E7C}" sibTransId="{733EE63C-99E4-4CEC-B3BA-600B285C1161}"/>
    <dgm:cxn modelId="{EFA720B3-33C9-43F2-AE57-5B5A3E3BE0CC}" type="presOf" srcId="{A226F935-3E0F-4703-B801-E20F9981A1A4}" destId="{DF0B7364-238F-40C5-A8B2-211855F2A901}" srcOrd="0" destOrd="0" presId="urn:microsoft.com/office/officeart/2005/8/layout/bProcess4"/>
    <dgm:cxn modelId="{F181636B-F192-4C5E-AFEC-1603AC859BD4}" srcId="{200A0B37-A23A-46F8-B618-43D73FDAD80D}" destId="{A9037D68-DFE5-4EBF-9002-B6DEABFAE733}" srcOrd="5" destOrd="0" parTransId="{EEFDB7CC-E267-45BD-9D1C-7948E01FDC7B}" sibTransId="{C6948CD3-803B-4A46-BCF7-468DF89FE463}"/>
    <dgm:cxn modelId="{F88D4E55-A9A7-465A-A508-0FD7A4A42C0D}" type="presOf" srcId="{F33E4A46-FB4B-46A9-893A-7B4372C6BEC7}" destId="{E096D5DA-BC42-4ED3-AD53-5DFA499A515D}" srcOrd="0" destOrd="0" presId="urn:microsoft.com/office/officeart/2005/8/layout/bProcess4"/>
    <dgm:cxn modelId="{6AD8266A-106D-4BB9-A1E2-CEF2BD9BDF97}" srcId="{200A0B37-A23A-46F8-B618-43D73FDAD80D}" destId="{98E1DDFF-84DC-43C2-BF38-3227BDA229FC}" srcOrd="7" destOrd="0" parTransId="{CBA0CD85-9144-4EFF-A330-190061252A85}" sibTransId="{C9324FE6-B813-4695-856A-B3D91B44B522}"/>
    <dgm:cxn modelId="{5FB250A0-DC04-4D57-8AB2-53A568BE07C2}" srcId="{200A0B37-A23A-46F8-B618-43D73FDAD80D}" destId="{BE1C11F5-3444-4AAF-9098-206AF5C3BC63}" srcOrd="3" destOrd="0" parTransId="{88716F67-62E3-4F56-87BF-9740085ACFAA}" sibTransId="{C9B2603B-C61F-4054-A41F-300C666FD3E3}"/>
    <dgm:cxn modelId="{DD29184E-8110-4EA8-B1BA-1289F4255C70}" type="presParOf" srcId="{4F04B554-E930-4922-8C77-B8F301AD1FCD}" destId="{C039861F-244F-4E3D-BCA6-F7AFC9857983}" srcOrd="0" destOrd="0" presId="urn:microsoft.com/office/officeart/2005/8/layout/bProcess4"/>
    <dgm:cxn modelId="{2D8F0543-B762-4835-B7E4-7315E0C1E09C}" type="presParOf" srcId="{C039861F-244F-4E3D-BCA6-F7AFC9857983}" destId="{A0188A06-1D93-4C44-95FE-12E80B697E84}" srcOrd="0" destOrd="0" presId="urn:microsoft.com/office/officeart/2005/8/layout/bProcess4"/>
    <dgm:cxn modelId="{8B8A27E7-0CFE-4D44-BAB4-7850752D6D47}" type="presParOf" srcId="{C039861F-244F-4E3D-BCA6-F7AFC9857983}" destId="{98D1DB92-5929-4EDC-9AA9-480BB81C7135}" srcOrd="1" destOrd="0" presId="urn:microsoft.com/office/officeart/2005/8/layout/bProcess4"/>
    <dgm:cxn modelId="{37F1DF34-AE74-46AD-8704-8CB055C8679E}" type="presParOf" srcId="{4F04B554-E930-4922-8C77-B8F301AD1FCD}" destId="{797804DD-DD83-42B3-B6BA-18B99F84D303}" srcOrd="1" destOrd="0" presId="urn:microsoft.com/office/officeart/2005/8/layout/bProcess4"/>
    <dgm:cxn modelId="{618B140B-AFE6-4B3C-954D-8DD020007153}" type="presParOf" srcId="{4F04B554-E930-4922-8C77-B8F301AD1FCD}" destId="{DB0786F7-C0B5-47A5-85B7-40226B70083D}" srcOrd="2" destOrd="0" presId="urn:microsoft.com/office/officeart/2005/8/layout/bProcess4"/>
    <dgm:cxn modelId="{F8504190-2761-4819-A105-A8B485CD41C7}" type="presParOf" srcId="{DB0786F7-C0B5-47A5-85B7-40226B70083D}" destId="{42A6F2A0-C71E-4E5D-B697-C9509BADE308}" srcOrd="0" destOrd="0" presId="urn:microsoft.com/office/officeart/2005/8/layout/bProcess4"/>
    <dgm:cxn modelId="{BC3F669D-5AC4-4EE1-A277-FBCDC1F26054}" type="presParOf" srcId="{DB0786F7-C0B5-47A5-85B7-40226B70083D}" destId="{DF0B7364-238F-40C5-A8B2-211855F2A901}" srcOrd="1" destOrd="0" presId="urn:microsoft.com/office/officeart/2005/8/layout/bProcess4"/>
    <dgm:cxn modelId="{BAD86857-6BAF-4254-A316-C43ACD44E1CC}" type="presParOf" srcId="{4F04B554-E930-4922-8C77-B8F301AD1FCD}" destId="{B58754C6-991E-48AC-831D-7BBBCBB686E4}" srcOrd="3" destOrd="0" presId="urn:microsoft.com/office/officeart/2005/8/layout/bProcess4"/>
    <dgm:cxn modelId="{53059C58-5A92-44F8-B799-8E88A613B7FF}" type="presParOf" srcId="{4F04B554-E930-4922-8C77-B8F301AD1FCD}" destId="{F3805D38-6E47-45AE-853F-84E41C5F8B7D}" srcOrd="4" destOrd="0" presId="urn:microsoft.com/office/officeart/2005/8/layout/bProcess4"/>
    <dgm:cxn modelId="{C47823AC-9714-4F88-92DA-E18BBC0883AC}" type="presParOf" srcId="{F3805D38-6E47-45AE-853F-84E41C5F8B7D}" destId="{4130E7CD-159A-4947-AF04-E569D2686A77}" srcOrd="0" destOrd="0" presId="urn:microsoft.com/office/officeart/2005/8/layout/bProcess4"/>
    <dgm:cxn modelId="{9B91DB43-474E-4D65-873B-D71028D32DD5}" type="presParOf" srcId="{F3805D38-6E47-45AE-853F-84E41C5F8B7D}" destId="{E081B52C-28AC-4F50-ACEA-B232B2A9C0C3}" srcOrd="1" destOrd="0" presId="urn:microsoft.com/office/officeart/2005/8/layout/bProcess4"/>
    <dgm:cxn modelId="{5136D0B9-2D32-4FAD-BAA3-BF76E9C0503D}" type="presParOf" srcId="{4F04B554-E930-4922-8C77-B8F301AD1FCD}" destId="{6466C8A5-9391-4F77-8D79-3514F14B834F}" srcOrd="5" destOrd="0" presId="urn:microsoft.com/office/officeart/2005/8/layout/bProcess4"/>
    <dgm:cxn modelId="{89897072-B960-4169-866E-7ADCDAE7DF98}" type="presParOf" srcId="{4F04B554-E930-4922-8C77-B8F301AD1FCD}" destId="{E162BDFA-757D-4FA1-9692-77239CD7279E}" srcOrd="6" destOrd="0" presId="urn:microsoft.com/office/officeart/2005/8/layout/bProcess4"/>
    <dgm:cxn modelId="{6EBCDA41-5AF0-4E66-B796-8C5DA7FEC894}" type="presParOf" srcId="{E162BDFA-757D-4FA1-9692-77239CD7279E}" destId="{FE24371C-95F2-4B77-8AA1-F8F13EF2643E}" srcOrd="0" destOrd="0" presId="urn:microsoft.com/office/officeart/2005/8/layout/bProcess4"/>
    <dgm:cxn modelId="{4D126E1D-9BD7-430D-83ED-B94A32500322}" type="presParOf" srcId="{E162BDFA-757D-4FA1-9692-77239CD7279E}" destId="{FED90B8C-4BDC-40FF-B16E-8873B771BC9F}" srcOrd="1" destOrd="0" presId="urn:microsoft.com/office/officeart/2005/8/layout/bProcess4"/>
    <dgm:cxn modelId="{A3FE47DC-9801-45D3-83C2-F323741293A2}" type="presParOf" srcId="{4F04B554-E930-4922-8C77-B8F301AD1FCD}" destId="{F22BDFE4-7BD4-40B9-9F16-9E59D0018BBD}" srcOrd="7" destOrd="0" presId="urn:microsoft.com/office/officeart/2005/8/layout/bProcess4"/>
    <dgm:cxn modelId="{2DA757EB-D505-4435-99C0-35730F35B97F}" type="presParOf" srcId="{4F04B554-E930-4922-8C77-B8F301AD1FCD}" destId="{42BAAAD3-04F5-4555-B135-FADE282EC9D9}" srcOrd="8" destOrd="0" presId="urn:microsoft.com/office/officeart/2005/8/layout/bProcess4"/>
    <dgm:cxn modelId="{DA253DA7-7134-4E81-9BFD-DBF66759F5F0}" type="presParOf" srcId="{42BAAAD3-04F5-4555-B135-FADE282EC9D9}" destId="{29C20A2B-445B-42E5-8E59-A4C9C16D56E6}" srcOrd="0" destOrd="0" presId="urn:microsoft.com/office/officeart/2005/8/layout/bProcess4"/>
    <dgm:cxn modelId="{178B51AF-F3CE-4477-9109-C0742E51B517}" type="presParOf" srcId="{42BAAAD3-04F5-4555-B135-FADE282EC9D9}" destId="{8A52958C-74B8-4222-BC82-9A4B7060FE63}" srcOrd="1" destOrd="0" presId="urn:microsoft.com/office/officeart/2005/8/layout/bProcess4"/>
    <dgm:cxn modelId="{39C56669-3E2C-48E9-8620-6B980BB657A2}" type="presParOf" srcId="{4F04B554-E930-4922-8C77-B8F301AD1FCD}" destId="{F436871A-9BB4-4827-92D2-E10E0A98F181}" srcOrd="9" destOrd="0" presId="urn:microsoft.com/office/officeart/2005/8/layout/bProcess4"/>
    <dgm:cxn modelId="{A7C63F07-0931-46FB-9F33-9B237B115A0A}" type="presParOf" srcId="{4F04B554-E930-4922-8C77-B8F301AD1FCD}" destId="{B09BF003-FAA0-4FD2-9DB9-D44CDE63152B}" srcOrd="10" destOrd="0" presId="urn:microsoft.com/office/officeart/2005/8/layout/bProcess4"/>
    <dgm:cxn modelId="{6EE55A18-B6DD-4B35-80C0-E6E3D3C65A72}" type="presParOf" srcId="{B09BF003-FAA0-4FD2-9DB9-D44CDE63152B}" destId="{E3F9129F-5397-4C6B-9417-5A38D8D32A73}" srcOrd="0" destOrd="0" presId="urn:microsoft.com/office/officeart/2005/8/layout/bProcess4"/>
    <dgm:cxn modelId="{4C825283-6816-40C4-AAF3-0168BED022C0}" type="presParOf" srcId="{B09BF003-FAA0-4FD2-9DB9-D44CDE63152B}" destId="{84DEDE68-1619-41C1-A9D8-7F99F167014E}" srcOrd="1" destOrd="0" presId="urn:microsoft.com/office/officeart/2005/8/layout/bProcess4"/>
    <dgm:cxn modelId="{88B7CF65-8A52-41C7-B2EE-A20243FBFFD7}" type="presParOf" srcId="{4F04B554-E930-4922-8C77-B8F301AD1FCD}" destId="{F30BF575-F384-4177-ABA7-8174E5F9526C}" srcOrd="11" destOrd="0" presId="urn:microsoft.com/office/officeart/2005/8/layout/bProcess4"/>
    <dgm:cxn modelId="{545E44DA-2882-4FCA-91D4-070992FE8F6A}" type="presParOf" srcId="{4F04B554-E930-4922-8C77-B8F301AD1FCD}" destId="{8FE22326-6C22-4B84-A13F-5AE6CFECAFE9}" srcOrd="12" destOrd="0" presId="urn:microsoft.com/office/officeart/2005/8/layout/bProcess4"/>
    <dgm:cxn modelId="{207038E5-C4A3-4C9B-87C9-C1B37F4C852F}" type="presParOf" srcId="{8FE22326-6C22-4B84-A13F-5AE6CFECAFE9}" destId="{97A41042-7525-4235-8D4B-0F2ED7CCE197}" srcOrd="0" destOrd="0" presId="urn:microsoft.com/office/officeart/2005/8/layout/bProcess4"/>
    <dgm:cxn modelId="{05372B6F-E69A-4464-B7C2-ED747F64FBF8}" type="presParOf" srcId="{8FE22326-6C22-4B84-A13F-5AE6CFECAFE9}" destId="{E096D5DA-BC42-4ED3-AD53-5DFA499A515D}" srcOrd="1" destOrd="0" presId="urn:microsoft.com/office/officeart/2005/8/layout/bProcess4"/>
    <dgm:cxn modelId="{F20640EA-FCAF-4296-81FC-90F6DF0AC573}" type="presParOf" srcId="{4F04B554-E930-4922-8C77-B8F301AD1FCD}" destId="{83263A1B-29C8-4536-9D57-EE18BEC47A31}" srcOrd="13" destOrd="0" presId="urn:microsoft.com/office/officeart/2005/8/layout/bProcess4"/>
    <dgm:cxn modelId="{DA92655D-A20B-481D-A293-B943DA67B7D3}" type="presParOf" srcId="{4F04B554-E930-4922-8C77-B8F301AD1FCD}" destId="{F4DF0095-E788-4E58-B896-42F955E3EBE8}" srcOrd="14" destOrd="0" presId="urn:microsoft.com/office/officeart/2005/8/layout/bProcess4"/>
    <dgm:cxn modelId="{B947EC7B-A1A9-4037-8137-00C659503226}" type="presParOf" srcId="{F4DF0095-E788-4E58-B896-42F955E3EBE8}" destId="{F3160B51-8719-46BB-BFC2-61B3085D1DA0}" srcOrd="0" destOrd="0" presId="urn:microsoft.com/office/officeart/2005/8/layout/bProcess4"/>
    <dgm:cxn modelId="{B6D9CB77-2A59-4118-94EA-7B8D4FABD405}" type="presParOf" srcId="{F4DF0095-E788-4E58-B896-42F955E3EBE8}" destId="{41B85DA2-0C20-463C-81EE-D1687AD68F5B}" srcOrd="1" destOrd="0" presId="urn:microsoft.com/office/officeart/2005/8/layout/bProcess4"/>
    <dgm:cxn modelId="{E0B581C0-72CC-410D-A83E-6D9DF0D58526}" type="presParOf" srcId="{4F04B554-E930-4922-8C77-B8F301AD1FCD}" destId="{634B82D0-4C06-4743-9B98-74954059BCC2}" srcOrd="15" destOrd="0" presId="urn:microsoft.com/office/officeart/2005/8/layout/bProcess4"/>
    <dgm:cxn modelId="{6F180D42-3341-49E5-B9C9-2ABC2B851017}" type="presParOf" srcId="{4F04B554-E930-4922-8C77-B8F301AD1FCD}" destId="{A593FFF7-8082-4F85-BB25-7236727A7AF8}" srcOrd="16" destOrd="0" presId="urn:microsoft.com/office/officeart/2005/8/layout/bProcess4"/>
    <dgm:cxn modelId="{20950456-FE16-4A91-9E5C-8E232B27D1BF}" type="presParOf" srcId="{A593FFF7-8082-4F85-BB25-7236727A7AF8}" destId="{12D1CFA5-BC90-4494-ACE4-D4E9A54A8C68}" srcOrd="0" destOrd="0" presId="urn:microsoft.com/office/officeart/2005/8/layout/bProcess4"/>
    <dgm:cxn modelId="{E71B4F8C-987E-49F9-A56C-9A51D8C7326E}" type="presParOf" srcId="{A593FFF7-8082-4F85-BB25-7236727A7AF8}" destId="{AD7A203C-7A4B-49EF-BDAA-DE05BC5208A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AEC42F-ABE8-4A0A-A575-D53D518C50DA}" type="doc">
      <dgm:prSet loTypeId="urn:microsoft.com/office/officeart/2005/8/layout/b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751C0DF-7495-4400-A2FB-B167CC231E5C}">
      <dgm:prSet phldrT="[Text]" custT="1"/>
      <dgm:spPr/>
      <dgm:t>
        <a:bodyPr/>
        <a:lstStyle/>
        <a:p>
          <a:r>
            <a:rPr lang="en-US" sz="2200" dirty="0" smtClean="0"/>
            <a:t>2005: </a:t>
          </a:r>
          <a:r>
            <a:rPr lang="en-US" sz="2200" dirty="0" err="1" smtClean="0"/>
            <a:t>EdM</a:t>
          </a:r>
          <a:r>
            <a:rPr lang="en-US" sz="2200" dirty="0" smtClean="0"/>
            <a:t> </a:t>
          </a:r>
          <a:r>
            <a:rPr lang="en-US" sz="2200" smtClean="0"/>
            <a:t>and </a:t>
          </a:r>
          <a:r>
            <a:rPr lang="en-US" sz="2200" smtClean="0"/>
            <a:t>PARI Development </a:t>
          </a:r>
          <a:r>
            <a:rPr lang="en-US" sz="2200" dirty="0" smtClean="0"/>
            <a:t>trust</a:t>
          </a:r>
          <a:endParaRPr lang="en-US" sz="2200" dirty="0"/>
        </a:p>
      </dgm:t>
    </dgm:pt>
    <dgm:pt modelId="{6CE22613-5F0D-43B5-9D1F-6ADF4FF615F0}" type="parTrans" cxnId="{FF42ADB6-3490-498C-93C0-14412E314456}">
      <dgm:prSet/>
      <dgm:spPr/>
      <dgm:t>
        <a:bodyPr/>
        <a:lstStyle/>
        <a:p>
          <a:endParaRPr lang="en-US"/>
        </a:p>
      </dgm:t>
    </dgm:pt>
    <dgm:pt modelId="{AB0A8609-3CDC-47B7-986E-76C4D555A803}" type="sibTrans" cxnId="{FF42ADB6-3490-498C-93C0-14412E314456}">
      <dgm:prSet/>
      <dgm:spPr/>
      <dgm:t>
        <a:bodyPr/>
        <a:lstStyle/>
        <a:p>
          <a:endParaRPr lang="en-US"/>
        </a:p>
      </dgm:t>
    </dgm:pt>
    <dgm:pt modelId="{BC1B6F46-548E-49C6-B43F-057CB052ECEF}">
      <dgm:prSet phldrT="[Text]" custT="1"/>
      <dgm:spPr/>
      <dgm:t>
        <a:bodyPr/>
        <a:lstStyle/>
        <a:p>
          <a:r>
            <a:rPr lang="en-US" sz="2200" dirty="0" smtClean="0"/>
            <a:t>Other Local NGOs</a:t>
          </a:r>
          <a:endParaRPr lang="en-US" sz="2200" dirty="0"/>
        </a:p>
      </dgm:t>
    </dgm:pt>
    <dgm:pt modelId="{03E4DAF8-3963-4714-92FE-6A6C0BE1ADC1}" type="parTrans" cxnId="{D94D8E77-6C03-4D04-AE31-921052E61DC3}">
      <dgm:prSet/>
      <dgm:spPr/>
      <dgm:t>
        <a:bodyPr/>
        <a:lstStyle/>
        <a:p>
          <a:endParaRPr lang="en-US"/>
        </a:p>
      </dgm:t>
    </dgm:pt>
    <dgm:pt modelId="{1D548505-7B43-424C-9347-AAD79377409F}" type="sibTrans" cxnId="{D94D8E77-6C03-4D04-AE31-921052E61DC3}">
      <dgm:prSet/>
      <dgm:spPr/>
      <dgm:t>
        <a:bodyPr/>
        <a:lstStyle/>
        <a:p>
          <a:endParaRPr lang="en-US"/>
        </a:p>
      </dgm:t>
    </dgm:pt>
    <dgm:pt modelId="{A2186587-C219-4CDD-A426-500753F1678D}">
      <dgm:prSet phldrT="[Text]" custT="1"/>
      <dgm:spPr/>
      <dgm:t>
        <a:bodyPr/>
        <a:lstStyle/>
        <a:p>
          <a:r>
            <a:rPr lang="en-US" sz="2200" dirty="0" smtClean="0"/>
            <a:t>Inclusion of </a:t>
          </a:r>
          <a:r>
            <a:rPr lang="en-GB" sz="2200" dirty="0" smtClean="0"/>
            <a:t> district Health and Family Planning Dept.</a:t>
          </a:r>
          <a:endParaRPr lang="en-US" sz="2200" dirty="0"/>
        </a:p>
      </dgm:t>
    </dgm:pt>
    <dgm:pt modelId="{FB0B7702-4E69-4F39-AEAD-633099507C21}" type="parTrans" cxnId="{0D76CCDD-E795-415F-9191-3190B118B148}">
      <dgm:prSet/>
      <dgm:spPr/>
      <dgm:t>
        <a:bodyPr/>
        <a:lstStyle/>
        <a:p>
          <a:endParaRPr lang="en-US"/>
        </a:p>
      </dgm:t>
    </dgm:pt>
    <dgm:pt modelId="{DECA3EA3-E634-41A6-A2E8-DE77B84BC93B}" type="sibTrans" cxnId="{0D76CCDD-E795-415F-9191-3190B118B148}">
      <dgm:prSet/>
      <dgm:spPr/>
      <dgm:t>
        <a:bodyPr/>
        <a:lstStyle/>
        <a:p>
          <a:endParaRPr lang="en-US"/>
        </a:p>
      </dgm:t>
    </dgm:pt>
    <dgm:pt modelId="{D5F3FA6F-0C21-40A0-8271-A691778AE06C}">
      <dgm:prSet phldrT="[Text]" custT="1"/>
      <dgm:spPr/>
      <dgm:t>
        <a:bodyPr/>
        <a:lstStyle/>
        <a:p>
          <a:r>
            <a:rPr lang="en-US" sz="2200" dirty="0" smtClean="0"/>
            <a:t>Participation of </a:t>
          </a:r>
          <a:r>
            <a:rPr lang="en-US" sz="2200" dirty="0" err="1" smtClean="0"/>
            <a:t>Upazila</a:t>
          </a:r>
          <a:r>
            <a:rPr lang="en-US" sz="2200" dirty="0" smtClean="0"/>
            <a:t> health officials</a:t>
          </a:r>
          <a:endParaRPr lang="en-US" sz="2200" dirty="0"/>
        </a:p>
      </dgm:t>
    </dgm:pt>
    <dgm:pt modelId="{9F30C7B6-0FBD-48CF-8992-EF4CFE18B789}" type="parTrans" cxnId="{46816E14-67E1-423D-8ED9-3FCBD7AB015D}">
      <dgm:prSet/>
      <dgm:spPr/>
      <dgm:t>
        <a:bodyPr/>
        <a:lstStyle/>
        <a:p>
          <a:endParaRPr lang="en-US"/>
        </a:p>
      </dgm:t>
    </dgm:pt>
    <dgm:pt modelId="{C56D8D27-EDD3-42C6-A5E2-26924B2E90C5}" type="sibTrans" cxnId="{46816E14-67E1-423D-8ED9-3FCBD7AB015D}">
      <dgm:prSet/>
      <dgm:spPr/>
      <dgm:t>
        <a:bodyPr/>
        <a:lstStyle/>
        <a:p>
          <a:endParaRPr lang="en-US"/>
        </a:p>
      </dgm:t>
    </dgm:pt>
    <dgm:pt modelId="{A887E4E0-DB3F-443E-9219-DD696AB9175D}">
      <dgm:prSet phldrT="[Text]" custT="1"/>
      <dgm:spPr/>
      <dgm:t>
        <a:bodyPr/>
        <a:lstStyle/>
        <a:p>
          <a:r>
            <a:rPr lang="en-US" sz="2200" dirty="0" smtClean="0"/>
            <a:t>Community</a:t>
          </a:r>
          <a:r>
            <a:rPr lang="en-US" sz="2400" dirty="0" smtClean="0"/>
            <a:t> </a:t>
          </a:r>
          <a:r>
            <a:rPr lang="en-US" sz="2200" dirty="0" smtClean="0"/>
            <a:t>representatives included</a:t>
          </a:r>
          <a:endParaRPr lang="en-US" sz="2200" dirty="0"/>
        </a:p>
      </dgm:t>
    </dgm:pt>
    <dgm:pt modelId="{1D53B693-89E6-4708-9DFD-7F0036AA00F2}" type="parTrans" cxnId="{E707795C-4D0C-47C2-A6FC-9F68AF61CB78}">
      <dgm:prSet/>
      <dgm:spPr/>
      <dgm:t>
        <a:bodyPr/>
        <a:lstStyle/>
        <a:p>
          <a:endParaRPr lang="en-US"/>
        </a:p>
      </dgm:t>
    </dgm:pt>
    <dgm:pt modelId="{DF145177-4A4E-4632-920F-3C0960695BB5}" type="sibTrans" cxnId="{E707795C-4D0C-47C2-A6FC-9F68AF61CB78}">
      <dgm:prSet/>
      <dgm:spPr/>
      <dgm:t>
        <a:bodyPr/>
        <a:lstStyle/>
        <a:p>
          <a:endParaRPr lang="en-US"/>
        </a:p>
      </dgm:t>
    </dgm:pt>
    <dgm:pt modelId="{871BF386-E271-4A57-84AD-7C3EFF357546}">
      <dgm:prSet phldrT="[Text]" custT="1"/>
      <dgm:spPr/>
      <dgm:t>
        <a:bodyPr/>
        <a:lstStyle/>
        <a:p>
          <a:r>
            <a:rPr lang="en-US" sz="2200" dirty="0" smtClean="0"/>
            <a:t>2007: Finalization of planning with all partners</a:t>
          </a:r>
          <a:endParaRPr lang="en-US" sz="2200" dirty="0"/>
        </a:p>
      </dgm:t>
    </dgm:pt>
    <dgm:pt modelId="{0325AA6A-123B-4925-81B9-4FE28451A25B}" type="parTrans" cxnId="{F03938F4-5941-4714-B6E1-9BA015C3BA44}">
      <dgm:prSet/>
      <dgm:spPr/>
      <dgm:t>
        <a:bodyPr/>
        <a:lstStyle/>
        <a:p>
          <a:endParaRPr lang="en-US"/>
        </a:p>
      </dgm:t>
    </dgm:pt>
    <dgm:pt modelId="{3D93F741-3E02-44E8-B090-29F8BEA40269}" type="sibTrans" cxnId="{F03938F4-5941-4714-B6E1-9BA015C3BA44}">
      <dgm:prSet/>
      <dgm:spPr/>
      <dgm:t>
        <a:bodyPr/>
        <a:lstStyle/>
        <a:p>
          <a:endParaRPr lang="en-US"/>
        </a:p>
      </dgm:t>
    </dgm:pt>
    <dgm:pt modelId="{C69C3C88-1B75-4425-AB9B-BE54372898F9}">
      <dgm:prSet phldrT="[Text]" custT="1"/>
      <dgm:spPr/>
      <dgm:t>
        <a:bodyPr/>
        <a:lstStyle/>
        <a:p>
          <a:r>
            <a:rPr lang="en-US" sz="2200" dirty="0" smtClean="0"/>
            <a:t>2008: Training of CHWs and other local actors</a:t>
          </a:r>
          <a:endParaRPr lang="en-US" sz="2200" dirty="0"/>
        </a:p>
      </dgm:t>
    </dgm:pt>
    <dgm:pt modelId="{1D77FB5A-45B5-4316-B5BC-2932240FF283}" type="parTrans" cxnId="{2BAC3C0E-7E5A-4CE8-8492-4C6C3211E65B}">
      <dgm:prSet/>
      <dgm:spPr/>
      <dgm:t>
        <a:bodyPr/>
        <a:lstStyle/>
        <a:p>
          <a:endParaRPr lang="en-US"/>
        </a:p>
      </dgm:t>
    </dgm:pt>
    <dgm:pt modelId="{32EC0E12-5321-4E71-8468-948EE1FEB517}" type="sibTrans" cxnId="{2BAC3C0E-7E5A-4CE8-8492-4C6C3211E65B}">
      <dgm:prSet/>
      <dgm:spPr/>
      <dgm:t>
        <a:bodyPr/>
        <a:lstStyle/>
        <a:p>
          <a:endParaRPr lang="en-US"/>
        </a:p>
      </dgm:t>
    </dgm:pt>
    <dgm:pt modelId="{9B128C04-EE2E-4D75-A6F2-EBE34351E31D}">
      <dgm:prSet phldrT="[Text]" custT="1"/>
      <dgm:spPr/>
      <dgm:t>
        <a:bodyPr/>
        <a:lstStyle/>
        <a:p>
          <a:r>
            <a:rPr lang="en-US" sz="2200" dirty="0" smtClean="0"/>
            <a:t>2009: First wave of implementation</a:t>
          </a:r>
          <a:endParaRPr lang="en-US" sz="2200" dirty="0"/>
        </a:p>
      </dgm:t>
    </dgm:pt>
    <dgm:pt modelId="{635838D6-2F1A-4CAC-85CB-FC20F669B69C}" type="parTrans" cxnId="{5D44591C-BBB2-48C8-9B30-CC0F030808EB}">
      <dgm:prSet/>
      <dgm:spPr/>
      <dgm:t>
        <a:bodyPr/>
        <a:lstStyle/>
        <a:p>
          <a:endParaRPr lang="en-US"/>
        </a:p>
      </dgm:t>
    </dgm:pt>
    <dgm:pt modelId="{8680FC62-6336-453C-AB3C-66F525AA70AF}" type="sibTrans" cxnId="{5D44591C-BBB2-48C8-9B30-CC0F030808EB}">
      <dgm:prSet/>
      <dgm:spPr/>
      <dgm:t>
        <a:bodyPr/>
        <a:lstStyle/>
        <a:p>
          <a:endParaRPr lang="en-US"/>
        </a:p>
      </dgm:t>
    </dgm:pt>
    <dgm:pt modelId="{57D2E855-BE77-4484-BBE3-DC4BB9B3C6BB}">
      <dgm:prSet custT="1"/>
      <dgm:spPr/>
      <dgm:t>
        <a:bodyPr/>
        <a:lstStyle/>
        <a:p>
          <a:r>
            <a:rPr lang="en-US" sz="2200" dirty="0" smtClean="0"/>
            <a:t>2010-2011: Involvement of national </a:t>
          </a:r>
          <a:r>
            <a:rPr lang="en-US" sz="2200" dirty="0" err="1" smtClean="0"/>
            <a:t>MoH</a:t>
          </a:r>
          <a:endParaRPr lang="en-US" sz="2200" dirty="0"/>
        </a:p>
      </dgm:t>
    </dgm:pt>
    <dgm:pt modelId="{F058D97B-A85D-4090-914D-4CF4B13A942D}" type="parTrans" cxnId="{94E69592-E158-47CF-9038-695F16EE92E7}">
      <dgm:prSet/>
      <dgm:spPr/>
      <dgm:t>
        <a:bodyPr/>
        <a:lstStyle/>
        <a:p>
          <a:endParaRPr lang="en-US"/>
        </a:p>
      </dgm:t>
    </dgm:pt>
    <dgm:pt modelId="{B722DCDC-5EA6-48E7-A73B-26DB2C25F051}" type="sibTrans" cxnId="{94E69592-E158-47CF-9038-695F16EE92E7}">
      <dgm:prSet/>
      <dgm:spPr/>
      <dgm:t>
        <a:bodyPr/>
        <a:lstStyle/>
        <a:p>
          <a:endParaRPr lang="en-US"/>
        </a:p>
      </dgm:t>
    </dgm:pt>
    <dgm:pt modelId="{64C09DC0-F071-4769-AA68-9A22F3D277CB}" type="pres">
      <dgm:prSet presAssocID="{E9AEC42F-ABE8-4A0A-A575-D53D518C50D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E9FF8F7-DA34-42CA-A9E7-EF8EAEBF800A}" type="pres">
      <dgm:prSet presAssocID="{E751C0DF-7495-4400-A2FB-B167CC231E5C}" presName="compNode" presStyleCnt="0"/>
      <dgm:spPr/>
      <dgm:t>
        <a:bodyPr/>
        <a:lstStyle/>
        <a:p>
          <a:endParaRPr lang="en-US"/>
        </a:p>
      </dgm:t>
    </dgm:pt>
    <dgm:pt modelId="{82955579-2415-44AF-A4A3-264C629769FF}" type="pres">
      <dgm:prSet presAssocID="{E751C0DF-7495-4400-A2FB-B167CC231E5C}" presName="dummyConnPt" presStyleCnt="0"/>
      <dgm:spPr/>
      <dgm:t>
        <a:bodyPr/>
        <a:lstStyle/>
        <a:p>
          <a:endParaRPr lang="en-US"/>
        </a:p>
      </dgm:t>
    </dgm:pt>
    <dgm:pt modelId="{61908B9D-75F8-4B34-ACBC-587181E7A690}" type="pres">
      <dgm:prSet presAssocID="{E751C0DF-7495-4400-A2FB-B167CC231E5C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B806F-64E6-44C9-8488-2BF6DD9494C8}" type="pres">
      <dgm:prSet presAssocID="{AB0A8609-3CDC-47B7-986E-76C4D555A803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0E07417B-BDE9-40B0-BB10-4B067F4D5B3E}" type="pres">
      <dgm:prSet presAssocID="{BC1B6F46-548E-49C6-B43F-057CB052ECEF}" presName="compNode" presStyleCnt="0"/>
      <dgm:spPr/>
      <dgm:t>
        <a:bodyPr/>
        <a:lstStyle/>
        <a:p>
          <a:endParaRPr lang="en-US"/>
        </a:p>
      </dgm:t>
    </dgm:pt>
    <dgm:pt modelId="{F331352D-795F-4B99-82FC-CCCFB1F834B5}" type="pres">
      <dgm:prSet presAssocID="{BC1B6F46-548E-49C6-B43F-057CB052ECEF}" presName="dummyConnPt" presStyleCnt="0"/>
      <dgm:spPr/>
      <dgm:t>
        <a:bodyPr/>
        <a:lstStyle/>
        <a:p>
          <a:endParaRPr lang="en-US"/>
        </a:p>
      </dgm:t>
    </dgm:pt>
    <dgm:pt modelId="{DC5B9AD4-A17F-4D14-B0CE-1F1E0A211224}" type="pres">
      <dgm:prSet presAssocID="{BC1B6F46-548E-49C6-B43F-057CB052ECEF}" presName="node" presStyleLbl="node1" presStyleIdx="1" presStyleCnt="9" custLinFactNeighborX="-969" custLinFactNeighborY="-1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FB97A8-242E-48DD-8167-34A92EEC6C8B}" type="pres">
      <dgm:prSet presAssocID="{1D548505-7B43-424C-9347-AAD79377409F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C874C232-527C-49FE-8687-22529318EE8E}" type="pres">
      <dgm:prSet presAssocID="{A2186587-C219-4CDD-A426-500753F1678D}" presName="compNode" presStyleCnt="0"/>
      <dgm:spPr/>
      <dgm:t>
        <a:bodyPr/>
        <a:lstStyle/>
        <a:p>
          <a:endParaRPr lang="en-US"/>
        </a:p>
      </dgm:t>
    </dgm:pt>
    <dgm:pt modelId="{EE121569-A29E-45DF-A49E-5F599C66E30B}" type="pres">
      <dgm:prSet presAssocID="{A2186587-C219-4CDD-A426-500753F1678D}" presName="dummyConnPt" presStyleCnt="0"/>
      <dgm:spPr/>
      <dgm:t>
        <a:bodyPr/>
        <a:lstStyle/>
        <a:p>
          <a:endParaRPr lang="en-US"/>
        </a:p>
      </dgm:t>
    </dgm:pt>
    <dgm:pt modelId="{82EBCE97-D566-496C-987F-D05EBF917B7D}" type="pres">
      <dgm:prSet presAssocID="{A2186587-C219-4CDD-A426-500753F1678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50BDA-16D6-4223-9995-D7364EE53F67}" type="pres">
      <dgm:prSet presAssocID="{DECA3EA3-E634-41A6-A2E8-DE77B84BC93B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475EC69B-D448-4B78-A4A3-A6DBD436B37B}" type="pres">
      <dgm:prSet presAssocID="{D5F3FA6F-0C21-40A0-8271-A691778AE06C}" presName="compNode" presStyleCnt="0"/>
      <dgm:spPr/>
      <dgm:t>
        <a:bodyPr/>
        <a:lstStyle/>
        <a:p>
          <a:endParaRPr lang="en-US"/>
        </a:p>
      </dgm:t>
    </dgm:pt>
    <dgm:pt modelId="{336EFF4C-06A8-4C49-9B1F-9C043A48327D}" type="pres">
      <dgm:prSet presAssocID="{D5F3FA6F-0C21-40A0-8271-A691778AE06C}" presName="dummyConnPt" presStyleCnt="0"/>
      <dgm:spPr/>
      <dgm:t>
        <a:bodyPr/>
        <a:lstStyle/>
        <a:p>
          <a:endParaRPr lang="en-US"/>
        </a:p>
      </dgm:t>
    </dgm:pt>
    <dgm:pt modelId="{A4A14251-91DB-4241-8C0D-99E2A65B843F}" type="pres">
      <dgm:prSet presAssocID="{D5F3FA6F-0C21-40A0-8271-A691778AE06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05C53E-BC0D-4F79-9476-7D53528D42E5}" type="pres">
      <dgm:prSet presAssocID="{C56D8D27-EDD3-42C6-A5E2-26924B2E90C5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E9845874-34C2-46AF-81A4-00F3D4C70164}" type="pres">
      <dgm:prSet presAssocID="{A887E4E0-DB3F-443E-9219-DD696AB9175D}" presName="compNode" presStyleCnt="0"/>
      <dgm:spPr/>
      <dgm:t>
        <a:bodyPr/>
        <a:lstStyle/>
        <a:p>
          <a:endParaRPr lang="en-US"/>
        </a:p>
      </dgm:t>
    </dgm:pt>
    <dgm:pt modelId="{68AA7CD7-E296-42A7-8124-F9E209DBD28C}" type="pres">
      <dgm:prSet presAssocID="{A887E4E0-DB3F-443E-9219-DD696AB9175D}" presName="dummyConnPt" presStyleCnt="0"/>
      <dgm:spPr/>
      <dgm:t>
        <a:bodyPr/>
        <a:lstStyle/>
        <a:p>
          <a:endParaRPr lang="en-US"/>
        </a:p>
      </dgm:t>
    </dgm:pt>
    <dgm:pt modelId="{DB80DEB1-59E7-46B1-AA48-26D993580AEE}" type="pres">
      <dgm:prSet presAssocID="{A887E4E0-DB3F-443E-9219-DD696AB9175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39A80F-F6C2-4C04-858E-C4D5D5FB4956}" type="pres">
      <dgm:prSet presAssocID="{DF145177-4A4E-4632-920F-3C0960695BB5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A9D14074-8BF7-450D-9551-AF2257CD390B}" type="pres">
      <dgm:prSet presAssocID="{871BF386-E271-4A57-84AD-7C3EFF357546}" presName="compNode" presStyleCnt="0"/>
      <dgm:spPr/>
      <dgm:t>
        <a:bodyPr/>
        <a:lstStyle/>
        <a:p>
          <a:endParaRPr lang="en-US"/>
        </a:p>
      </dgm:t>
    </dgm:pt>
    <dgm:pt modelId="{9C856327-E1AB-4101-8CC9-46298FB2C64F}" type="pres">
      <dgm:prSet presAssocID="{871BF386-E271-4A57-84AD-7C3EFF357546}" presName="dummyConnPt" presStyleCnt="0"/>
      <dgm:spPr/>
      <dgm:t>
        <a:bodyPr/>
        <a:lstStyle/>
        <a:p>
          <a:endParaRPr lang="en-US"/>
        </a:p>
      </dgm:t>
    </dgm:pt>
    <dgm:pt modelId="{62D25F5A-6525-47CB-B450-32FA6F61E704}" type="pres">
      <dgm:prSet presAssocID="{871BF386-E271-4A57-84AD-7C3EFF357546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03CC0-1DEF-4CD8-9B5F-9056222F20ED}" type="pres">
      <dgm:prSet presAssocID="{3D93F741-3E02-44E8-B090-29F8BEA40269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986A2546-F8C1-4246-BB9B-C167A6913FD6}" type="pres">
      <dgm:prSet presAssocID="{C69C3C88-1B75-4425-AB9B-BE54372898F9}" presName="compNode" presStyleCnt="0"/>
      <dgm:spPr/>
      <dgm:t>
        <a:bodyPr/>
        <a:lstStyle/>
        <a:p>
          <a:endParaRPr lang="en-US"/>
        </a:p>
      </dgm:t>
    </dgm:pt>
    <dgm:pt modelId="{CE19E30F-E289-4584-9C30-07D96890E98A}" type="pres">
      <dgm:prSet presAssocID="{C69C3C88-1B75-4425-AB9B-BE54372898F9}" presName="dummyConnPt" presStyleCnt="0"/>
      <dgm:spPr/>
      <dgm:t>
        <a:bodyPr/>
        <a:lstStyle/>
        <a:p>
          <a:endParaRPr lang="en-US"/>
        </a:p>
      </dgm:t>
    </dgm:pt>
    <dgm:pt modelId="{415C4527-C365-462B-802E-ADFCD06AB48D}" type="pres">
      <dgm:prSet presAssocID="{C69C3C88-1B75-4425-AB9B-BE54372898F9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7EFA5-3E9D-45BE-9FD3-E732549993EA}" type="pres">
      <dgm:prSet presAssocID="{32EC0E12-5321-4E71-8468-948EE1FEB517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B0AFF974-0D82-491E-BC05-AACF1A9DD0B3}" type="pres">
      <dgm:prSet presAssocID="{9B128C04-EE2E-4D75-A6F2-EBE34351E31D}" presName="compNode" presStyleCnt="0"/>
      <dgm:spPr/>
      <dgm:t>
        <a:bodyPr/>
        <a:lstStyle/>
        <a:p>
          <a:endParaRPr lang="en-US"/>
        </a:p>
      </dgm:t>
    </dgm:pt>
    <dgm:pt modelId="{3FF0A040-6A8F-4450-8917-8ABF1C5A8E4E}" type="pres">
      <dgm:prSet presAssocID="{9B128C04-EE2E-4D75-A6F2-EBE34351E31D}" presName="dummyConnPt" presStyleCnt="0"/>
      <dgm:spPr/>
      <dgm:t>
        <a:bodyPr/>
        <a:lstStyle/>
        <a:p>
          <a:endParaRPr lang="en-US"/>
        </a:p>
      </dgm:t>
    </dgm:pt>
    <dgm:pt modelId="{0B1C733C-E9B4-41D8-AE15-01F1CFA21D6D}" type="pres">
      <dgm:prSet presAssocID="{9B128C04-EE2E-4D75-A6F2-EBE34351E31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12CFB-FA9D-4765-A81E-948E78CBE3C7}" type="pres">
      <dgm:prSet presAssocID="{8680FC62-6336-453C-AB3C-66F525AA70AF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24D9634A-AEC8-40E9-BC69-C4CE9B65F68F}" type="pres">
      <dgm:prSet presAssocID="{57D2E855-BE77-4484-BBE3-DC4BB9B3C6BB}" presName="compNode" presStyleCnt="0"/>
      <dgm:spPr/>
      <dgm:t>
        <a:bodyPr/>
        <a:lstStyle/>
        <a:p>
          <a:endParaRPr lang="en-US"/>
        </a:p>
      </dgm:t>
    </dgm:pt>
    <dgm:pt modelId="{095F88B8-354D-45A4-9D86-BE8A14D36C35}" type="pres">
      <dgm:prSet presAssocID="{57D2E855-BE77-4484-BBE3-DC4BB9B3C6BB}" presName="dummyConnPt" presStyleCnt="0"/>
      <dgm:spPr/>
      <dgm:t>
        <a:bodyPr/>
        <a:lstStyle/>
        <a:p>
          <a:endParaRPr lang="en-US"/>
        </a:p>
      </dgm:t>
    </dgm:pt>
    <dgm:pt modelId="{BAABAAE9-AA85-40B0-B87E-BE684CCC90C4}" type="pres">
      <dgm:prSet presAssocID="{57D2E855-BE77-4484-BBE3-DC4BB9B3C6B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4E86C3-7959-41FA-AEBE-5774150639B6}" type="presOf" srcId="{9B128C04-EE2E-4D75-A6F2-EBE34351E31D}" destId="{0B1C733C-E9B4-41D8-AE15-01F1CFA21D6D}" srcOrd="0" destOrd="0" presId="urn:microsoft.com/office/officeart/2005/8/layout/bProcess4"/>
    <dgm:cxn modelId="{C2EBBF01-BF30-423C-83E8-E9275D8AEC7F}" type="presOf" srcId="{BC1B6F46-548E-49C6-B43F-057CB052ECEF}" destId="{DC5B9AD4-A17F-4D14-B0CE-1F1E0A211224}" srcOrd="0" destOrd="0" presId="urn:microsoft.com/office/officeart/2005/8/layout/bProcess4"/>
    <dgm:cxn modelId="{E707795C-4D0C-47C2-A6FC-9F68AF61CB78}" srcId="{E9AEC42F-ABE8-4A0A-A575-D53D518C50DA}" destId="{A887E4E0-DB3F-443E-9219-DD696AB9175D}" srcOrd="4" destOrd="0" parTransId="{1D53B693-89E6-4708-9DFD-7F0036AA00F2}" sibTransId="{DF145177-4A4E-4632-920F-3C0960695BB5}"/>
    <dgm:cxn modelId="{2B2A0507-ED0E-4660-A48A-3FBB49F1C463}" type="presOf" srcId="{AB0A8609-3CDC-47B7-986E-76C4D555A803}" destId="{5CDB806F-64E6-44C9-8488-2BF6DD9494C8}" srcOrd="0" destOrd="0" presId="urn:microsoft.com/office/officeart/2005/8/layout/bProcess4"/>
    <dgm:cxn modelId="{94E69592-E158-47CF-9038-695F16EE92E7}" srcId="{E9AEC42F-ABE8-4A0A-A575-D53D518C50DA}" destId="{57D2E855-BE77-4484-BBE3-DC4BB9B3C6BB}" srcOrd="8" destOrd="0" parTransId="{F058D97B-A85D-4090-914D-4CF4B13A942D}" sibTransId="{B722DCDC-5EA6-48E7-A73B-26DB2C25F051}"/>
    <dgm:cxn modelId="{6EFA0073-A982-4DE6-BD15-17E83B826171}" type="presOf" srcId="{A2186587-C219-4CDD-A426-500753F1678D}" destId="{82EBCE97-D566-496C-987F-D05EBF917B7D}" srcOrd="0" destOrd="0" presId="urn:microsoft.com/office/officeart/2005/8/layout/bProcess4"/>
    <dgm:cxn modelId="{46CD1C11-C22D-413A-BF8F-E488D935D3D4}" type="presOf" srcId="{A887E4E0-DB3F-443E-9219-DD696AB9175D}" destId="{DB80DEB1-59E7-46B1-AA48-26D993580AEE}" srcOrd="0" destOrd="0" presId="urn:microsoft.com/office/officeart/2005/8/layout/bProcess4"/>
    <dgm:cxn modelId="{2BAC3C0E-7E5A-4CE8-8492-4C6C3211E65B}" srcId="{E9AEC42F-ABE8-4A0A-A575-D53D518C50DA}" destId="{C69C3C88-1B75-4425-AB9B-BE54372898F9}" srcOrd="6" destOrd="0" parTransId="{1D77FB5A-45B5-4316-B5BC-2932240FF283}" sibTransId="{32EC0E12-5321-4E71-8468-948EE1FEB517}"/>
    <dgm:cxn modelId="{F50C35DC-3067-4759-AA6D-78AD81BC03D1}" type="presOf" srcId="{DF145177-4A4E-4632-920F-3C0960695BB5}" destId="{3839A80F-F6C2-4C04-858E-C4D5D5FB4956}" srcOrd="0" destOrd="0" presId="urn:microsoft.com/office/officeart/2005/8/layout/bProcess4"/>
    <dgm:cxn modelId="{FF42ADB6-3490-498C-93C0-14412E314456}" srcId="{E9AEC42F-ABE8-4A0A-A575-D53D518C50DA}" destId="{E751C0DF-7495-4400-A2FB-B167CC231E5C}" srcOrd="0" destOrd="0" parTransId="{6CE22613-5F0D-43B5-9D1F-6ADF4FF615F0}" sibTransId="{AB0A8609-3CDC-47B7-986E-76C4D555A803}"/>
    <dgm:cxn modelId="{162593A1-9E9D-44C6-A5FB-9AD941E0F5CA}" type="presOf" srcId="{871BF386-E271-4A57-84AD-7C3EFF357546}" destId="{62D25F5A-6525-47CB-B450-32FA6F61E704}" srcOrd="0" destOrd="0" presId="urn:microsoft.com/office/officeart/2005/8/layout/bProcess4"/>
    <dgm:cxn modelId="{9608A9AE-513D-4F42-97F7-8CFC5DC579AA}" type="presOf" srcId="{DECA3EA3-E634-41A6-A2E8-DE77B84BC93B}" destId="{7CA50BDA-16D6-4223-9995-D7364EE53F67}" srcOrd="0" destOrd="0" presId="urn:microsoft.com/office/officeart/2005/8/layout/bProcess4"/>
    <dgm:cxn modelId="{0D76CCDD-E795-415F-9191-3190B118B148}" srcId="{E9AEC42F-ABE8-4A0A-A575-D53D518C50DA}" destId="{A2186587-C219-4CDD-A426-500753F1678D}" srcOrd="2" destOrd="0" parTransId="{FB0B7702-4E69-4F39-AEAD-633099507C21}" sibTransId="{DECA3EA3-E634-41A6-A2E8-DE77B84BC93B}"/>
    <dgm:cxn modelId="{7CF2EF8C-F4A6-4788-9216-3DF67931EEAA}" type="presOf" srcId="{D5F3FA6F-0C21-40A0-8271-A691778AE06C}" destId="{A4A14251-91DB-4241-8C0D-99E2A65B843F}" srcOrd="0" destOrd="0" presId="urn:microsoft.com/office/officeart/2005/8/layout/bProcess4"/>
    <dgm:cxn modelId="{0FA5088E-0D47-4372-8FDB-C6749EB6F540}" type="presOf" srcId="{E9AEC42F-ABE8-4A0A-A575-D53D518C50DA}" destId="{64C09DC0-F071-4769-AA68-9A22F3D277CB}" srcOrd="0" destOrd="0" presId="urn:microsoft.com/office/officeart/2005/8/layout/bProcess4"/>
    <dgm:cxn modelId="{76D83000-37DE-4363-B87B-F005187D1BF1}" type="presOf" srcId="{C56D8D27-EDD3-42C6-A5E2-26924B2E90C5}" destId="{A905C53E-BC0D-4F79-9476-7D53528D42E5}" srcOrd="0" destOrd="0" presId="urn:microsoft.com/office/officeart/2005/8/layout/bProcess4"/>
    <dgm:cxn modelId="{46816E14-67E1-423D-8ED9-3FCBD7AB015D}" srcId="{E9AEC42F-ABE8-4A0A-A575-D53D518C50DA}" destId="{D5F3FA6F-0C21-40A0-8271-A691778AE06C}" srcOrd="3" destOrd="0" parTransId="{9F30C7B6-0FBD-48CF-8992-EF4CFE18B789}" sibTransId="{C56D8D27-EDD3-42C6-A5E2-26924B2E90C5}"/>
    <dgm:cxn modelId="{01137614-014F-4BF0-B9E7-F54EF20DEBE4}" type="presOf" srcId="{1D548505-7B43-424C-9347-AAD79377409F}" destId="{DEFB97A8-242E-48DD-8167-34A92EEC6C8B}" srcOrd="0" destOrd="0" presId="urn:microsoft.com/office/officeart/2005/8/layout/bProcess4"/>
    <dgm:cxn modelId="{93AACCE3-18BC-4AAB-94FF-D23B2D56F8B5}" type="presOf" srcId="{8680FC62-6336-453C-AB3C-66F525AA70AF}" destId="{04712CFB-FA9D-4765-A81E-948E78CBE3C7}" srcOrd="0" destOrd="0" presId="urn:microsoft.com/office/officeart/2005/8/layout/bProcess4"/>
    <dgm:cxn modelId="{1A39A5EB-96E3-432E-9286-5A3435D3629E}" type="presOf" srcId="{57D2E855-BE77-4484-BBE3-DC4BB9B3C6BB}" destId="{BAABAAE9-AA85-40B0-B87E-BE684CCC90C4}" srcOrd="0" destOrd="0" presId="urn:microsoft.com/office/officeart/2005/8/layout/bProcess4"/>
    <dgm:cxn modelId="{2105E5DB-3AEB-4A97-91E1-9F315FEB5BA5}" type="presOf" srcId="{E751C0DF-7495-4400-A2FB-B167CC231E5C}" destId="{61908B9D-75F8-4B34-ACBC-587181E7A690}" srcOrd="0" destOrd="0" presId="urn:microsoft.com/office/officeart/2005/8/layout/bProcess4"/>
    <dgm:cxn modelId="{8BE60D26-E26E-4E6E-9625-73EB091489DE}" type="presOf" srcId="{C69C3C88-1B75-4425-AB9B-BE54372898F9}" destId="{415C4527-C365-462B-802E-ADFCD06AB48D}" srcOrd="0" destOrd="0" presId="urn:microsoft.com/office/officeart/2005/8/layout/bProcess4"/>
    <dgm:cxn modelId="{5D44591C-BBB2-48C8-9B30-CC0F030808EB}" srcId="{E9AEC42F-ABE8-4A0A-A575-D53D518C50DA}" destId="{9B128C04-EE2E-4D75-A6F2-EBE34351E31D}" srcOrd="7" destOrd="0" parTransId="{635838D6-2F1A-4CAC-85CB-FC20F669B69C}" sibTransId="{8680FC62-6336-453C-AB3C-66F525AA70AF}"/>
    <dgm:cxn modelId="{D94D8E77-6C03-4D04-AE31-921052E61DC3}" srcId="{E9AEC42F-ABE8-4A0A-A575-D53D518C50DA}" destId="{BC1B6F46-548E-49C6-B43F-057CB052ECEF}" srcOrd="1" destOrd="0" parTransId="{03E4DAF8-3963-4714-92FE-6A6C0BE1ADC1}" sibTransId="{1D548505-7B43-424C-9347-AAD79377409F}"/>
    <dgm:cxn modelId="{D4052F89-7C1D-43B8-9696-48569F8A57FD}" type="presOf" srcId="{3D93F741-3E02-44E8-B090-29F8BEA40269}" destId="{A6F03CC0-1DEF-4CD8-9B5F-9056222F20ED}" srcOrd="0" destOrd="0" presId="urn:microsoft.com/office/officeart/2005/8/layout/bProcess4"/>
    <dgm:cxn modelId="{F03938F4-5941-4714-B6E1-9BA015C3BA44}" srcId="{E9AEC42F-ABE8-4A0A-A575-D53D518C50DA}" destId="{871BF386-E271-4A57-84AD-7C3EFF357546}" srcOrd="5" destOrd="0" parTransId="{0325AA6A-123B-4925-81B9-4FE28451A25B}" sibTransId="{3D93F741-3E02-44E8-B090-29F8BEA40269}"/>
    <dgm:cxn modelId="{21ECCB21-4409-4773-9F83-44494811C83D}" type="presOf" srcId="{32EC0E12-5321-4E71-8468-948EE1FEB517}" destId="{A657EFA5-3E9D-45BE-9FD3-E732549993EA}" srcOrd="0" destOrd="0" presId="urn:microsoft.com/office/officeart/2005/8/layout/bProcess4"/>
    <dgm:cxn modelId="{10EAF16A-EABF-4928-BD86-D0B07D5CAAE4}" type="presParOf" srcId="{64C09DC0-F071-4769-AA68-9A22F3D277CB}" destId="{2E9FF8F7-DA34-42CA-A9E7-EF8EAEBF800A}" srcOrd="0" destOrd="0" presId="urn:microsoft.com/office/officeart/2005/8/layout/bProcess4"/>
    <dgm:cxn modelId="{4F437064-2A20-4CFC-9564-1C3C7429D6B1}" type="presParOf" srcId="{2E9FF8F7-DA34-42CA-A9E7-EF8EAEBF800A}" destId="{82955579-2415-44AF-A4A3-264C629769FF}" srcOrd="0" destOrd="0" presId="urn:microsoft.com/office/officeart/2005/8/layout/bProcess4"/>
    <dgm:cxn modelId="{8475ECDD-C146-42E4-AC92-79F8750B9B44}" type="presParOf" srcId="{2E9FF8F7-DA34-42CA-A9E7-EF8EAEBF800A}" destId="{61908B9D-75F8-4B34-ACBC-587181E7A690}" srcOrd="1" destOrd="0" presId="urn:microsoft.com/office/officeart/2005/8/layout/bProcess4"/>
    <dgm:cxn modelId="{8136CBBD-E1F7-447F-8192-B044918FC565}" type="presParOf" srcId="{64C09DC0-F071-4769-AA68-9A22F3D277CB}" destId="{5CDB806F-64E6-44C9-8488-2BF6DD9494C8}" srcOrd="1" destOrd="0" presId="urn:microsoft.com/office/officeart/2005/8/layout/bProcess4"/>
    <dgm:cxn modelId="{7E512138-4D7C-415C-B15A-AE6E2C2CA41F}" type="presParOf" srcId="{64C09DC0-F071-4769-AA68-9A22F3D277CB}" destId="{0E07417B-BDE9-40B0-BB10-4B067F4D5B3E}" srcOrd="2" destOrd="0" presId="urn:microsoft.com/office/officeart/2005/8/layout/bProcess4"/>
    <dgm:cxn modelId="{A73EF467-463F-462B-A48D-267BE8DB87D0}" type="presParOf" srcId="{0E07417B-BDE9-40B0-BB10-4B067F4D5B3E}" destId="{F331352D-795F-4B99-82FC-CCCFB1F834B5}" srcOrd="0" destOrd="0" presId="urn:microsoft.com/office/officeart/2005/8/layout/bProcess4"/>
    <dgm:cxn modelId="{3DEDBB30-E782-4B25-AA9D-6525453689FC}" type="presParOf" srcId="{0E07417B-BDE9-40B0-BB10-4B067F4D5B3E}" destId="{DC5B9AD4-A17F-4D14-B0CE-1F1E0A211224}" srcOrd="1" destOrd="0" presId="urn:microsoft.com/office/officeart/2005/8/layout/bProcess4"/>
    <dgm:cxn modelId="{9BB8F162-FEE2-4848-832C-F8422EFED99F}" type="presParOf" srcId="{64C09DC0-F071-4769-AA68-9A22F3D277CB}" destId="{DEFB97A8-242E-48DD-8167-34A92EEC6C8B}" srcOrd="3" destOrd="0" presId="urn:microsoft.com/office/officeart/2005/8/layout/bProcess4"/>
    <dgm:cxn modelId="{AE5A0B5C-58F2-4F5F-8909-3B4AE44B4ABA}" type="presParOf" srcId="{64C09DC0-F071-4769-AA68-9A22F3D277CB}" destId="{C874C232-527C-49FE-8687-22529318EE8E}" srcOrd="4" destOrd="0" presId="urn:microsoft.com/office/officeart/2005/8/layout/bProcess4"/>
    <dgm:cxn modelId="{9C6E7BC5-F7F5-42C6-B12A-8733783258BD}" type="presParOf" srcId="{C874C232-527C-49FE-8687-22529318EE8E}" destId="{EE121569-A29E-45DF-A49E-5F599C66E30B}" srcOrd="0" destOrd="0" presId="urn:microsoft.com/office/officeart/2005/8/layout/bProcess4"/>
    <dgm:cxn modelId="{06D59D1E-D663-4147-8C10-730D9146A1F2}" type="presParOf" srcId="{C874C232-527C-49FE-8687-22529318EE8E}" destId="{82EBCE97-D566-496C-987F-D05EBF917B7D}" srcOrd="1" destOrd="0" presId="urn:microsoft.com/office/officeart/2005/8/layout/bProcess4"/>
    <dgm:cxn modelId="{C5A1708D-558C-4C4D-9198-485DF204A715}" type="presParOf" srcId="{64C09DC0-F071-4769-AA68-9A22F3D277CB}" destId="{7CA50BDA-16D6-4223-9995-D7364EE53F67}" srcOrd="5" destOrd="0" presId="urn:microsoft.com/office/officeart/2005/8/layout/bProcess4"/>
    <dgm:cxn modelId="{0332C0AA-4C55-45B7-A152-84D68479E47F}" type="presParOf" srcId="{64C09DC0-F071-4769-AA68-9A22F3D277CB}" destId="{475EC69B-D448-4B78-A4A3-A6DBD436B37B}" srcOrd="6" destOrd="0" presId="urn:microsoft.com/office/officeart/2005/8/layout/bProcess4"/>
    <dgm:cxn modelId="{4FE527C8-6812-42AB-83C9-105BC0C27594}" type="presParOf" srcId="{475EC69B-D448-4B78-A4A3-A6DBD436B37B}" destId="{336EFF4C-06A8-4C49-9B1F-9C043A48327D}" srcOrd="0" destOrd="0" presId="urn:microsoft.com/office/officeart/2005/8/layout/bProcess4"/>
    <dgm:cxn modelId="{2ACF1544-9226-481C-96FA-1D69CA7D6EC5}" type="presParOf" srcId="{475EC69B-D448-4B78-A4A3-A6DBD436B37B}" destId="{A4A14251-91DB-4241-8C0D-99E2A65B843F}" srcOrd="1" destOrd="0" presId="urn:microsoft.com/office/officeart/2005/8/layout/bProcess4"/>
    <dgm:cxn modelId="{DDD509D7-3C1B-4DFB-9516-E93E8929D804}" type="presParOf" srcId="{64C09DC0-F071-4769-AA68-9A22F3D277CB}" destId="{A905C53E-BC0D-4F79-9476-7D53528D42E5}" srcOrd="7" destOrd="0" presId="urn:microsoft.com/office/officeart/2005/8/layout/bProcess4"/>
    <dgm:cxn modelId="{08EE6905-63D0-4E3E-B805-F75584AC3980}" type="presParOf" srcId="{64C09DC0-F071-4769-AA68-9A22F3D277CB}" destId="{E9845874-34C2-46AF-81A4-00F3D4C70164}" srcOrd="8" destOrd="0" presId="urn:microsoft.com/office/officeart/2005/8/layout/bProcess4"/>
    <dgm:cxn modelId="{8EB1EA58-6A65-40F8-BF6F-39CA1A2029BD}" type="presParOf" srcId="{E9845874-34C2-46AF-81A4-00F3D4C70164}" destId="{68AA7CD7-E296-42A7-8124-F9E209DBD28C}" srcOrd="0" destOrd="0" presId="urn:microsoft.com/office/officeart/2005/8/layout/bProcess4"/>
    <dgm:cxn modelId="{A2A05481-BA4A-4EE6-9723-255992EA1BE9}" type="presParOf" srcId="{E9845874-34C2-46AF-81A4-00F3D4C70164}" destId="{DB80DEB1-59E7-46B1-AA48-26D993580AEE}" srcOrd="1" destOrd="0" presId="urn:microsoft.com/office/officeart/2005/8/layout/bProcess4"/>
    <dgm:cxn modelId="{53DC8ED7-B3EF-4407-989A-7CA6662C077A}" type="presParOf" srcId="{64C09DC0-F071-4769-AA68-9A22F3D277CB}" destId="{3839A80F-F6C2-4C04-858E-C4D5D5FB4956}" srcOrd="9" destOrd="0" presId="urn:microsoft.com/office/officeart/2005/8/layout/bProcess4"/>
    <dgm:cxn modelId="{E5282A82-2B72-4FDB-A983-3297F898441B}" type="presParOf" srcId="{64C09DC0-F071-4769-AA68-9A22F3D277CB}" destId="{A9D14074-8BF7-450D-9551-AF2257CD390B}" srcOrd="10" destOrd="0" presId="urn:microsoft.com/office/officeart/2005/8/layout/bProcess4"/>
    <dgm:cxn modelId="{036757EA-F491-4B4D-BBEA-71A554E22134}" type="presParOf" srcId="{A9D14074-8BF7-450D-9551-AF2257CD390B}" destId="{9C856327-E1AB-4101-8CC9-46298FB2C64F}" srcOrd="0" destOrd="0" presId="urn:microsoft.com/office/officeart/2005/8/layout/bProcess4"/>
    <dgm:cxn modelId="{9CB01F6E-3655-4B37-9561-CD430EF2E316}" type="presParOf" srcId="{A9D14074-8BF7-450D-9551-AF2257CD390B}" destId="{62D25F5A-6525-47CB-B450-32FA6F61E704}" srcOrd="1" destOrd="0" presId="urn:microsoft.com/office/officeart/2005/8/layout/bProcess4"/>
    <dgm:cxn modelId="{AF84E504-2D54-4523-8CA8-29ACF0EA91A4}" type="presParOf" srcId="{64C09DC0-F071-4769-AA68-9A22F3D277CB}" destId="{A6F03CC0-1DEF-4CD8-9B5F-9056222F20ED}" srcOrd="11" destOrd="0" presId="urn:microsoft.com/office/officeart/2005/8/layout/bProcess4"/>
    <dgm:cxn modelId="{9DB67D4B-7778-4D1B-AE29-DEAD0C7595DF}" type="presParOf" srcId="{64C09DC0-F071-4769-AA68-9A22F3D277CB}" destId="{986A2546-F8C1-4246-BB9B-C167A6913FD6}" srcOrd="12" destOrd="0" presId="urn:microsoft.com/office/officeart/2005/8/layout/bProcess4"/>
    <dgm:cxn modelId="{C747CD1C-8121-4652-A6D3-C1CA72BE5832}" type="presParOf" srcId="{986A2546-F8C1-4246-BB9B-C167A6913FD6}" destId="{CE19E30F-E289-4584-9C30-07D96890E98A}" srcOrd="0" destOrd="0" presId="urn:microsoft.com/office/officeart/2005/8/layout/bProcess4"/>
    <dgm:cxn modelId="{AC6DB23E-7C75-4ADC-953A-1BA96685DFE9}" type="presParOf" srcId="{986A2546-F8C1-4246-BB9B-C167A6913FD6}" destId="{415C4527-C365-462B-802E-ADFCD06AB48D}" srcOrd="1" destOrd="0" presId="urn:microsoft.com/office/officeart/2005/8/layout/bProcess4"/>
    <dgm:cxn modelId="{3732F517-347E-42E3-8F42-77D95A9FC869}" type="presParOf" srcId="{64C09DC0-F071-4769-AA68-9A22F3D277CB}" destId="{A657EFA5-3E9D-45BE-9FD3-E732549993EA}" srcOrd="13" destOrd="0" presId="urn:microsoft.com/office/officeart/2005/8/layout/bProcess4"/>
    <dgm:cxn modelId="{D32B37EB-7BEF-4C80-99C1-5F1C1E72116E}" type="presParOf" srcId="{64C09DC0-F071-4769-AA68-9A22F3D277CB}" destId="{B0AFF974-0D82-491E-BC05-AACF1A9DD0B3}" srcOrd="14" destOrd="0" presId="urn:microsoft.com/office/officeart/2005/8/layout/bProcess4"/>
    <dgm:cxn modelId="{FB40FB4A-D7B8-4477-A62E-EEDEBF5945F9}" type="presParOf" srcId="{B0AFF974-0D82-491E-BC05-AACF1A9DD0B3}" destId="{3FF0A040-6A8F-4450-8917-8ABF1C5A8E4E}" srcOrd="0" destOrd="0" presId="urn:microsoft.com/office/officeart/2005/8/layout/bProcess4"/>
    <dgm:cxn modelId="{A2B66E57-BFDE-4AA8-87B4-14A34BB432D9}" type="presParOf" srcId="{B0AFF974-0D82-491E-BC05-AACF1A9DD0B3}" destId="{0B1C733C-E9B4-41D8-AE15-01F1CFA21D6D}" srcOrd="1" destOrd="0" presId="urn:microsoft.com/office/officeart/2005/8/layout/bProcess4"/>
    <dgm:cxn modelId="{5868409F-5ACA-41AE-A019-21670E09581E}" type="presParOf" srcId="{64C09DC0-F071-4769-AA68-9A22F3D277CB}" destId="{04712CFB-FA9D-4765-A81E-948E78CBE3C7}" srcOrd="15" destOrd="0" presId="urn:microsoft.com/office/officeart/2005/8/layout/bProcess4"/>
    <dgm:cxn modelId="{24790F26-3FDF-4056-9EA5-95C1F48153F9}" type="presParOf" srcId="{64C09DC0-F071-4769-AA68-9A22F3D277CB}" destId="{24D9634A-AEC8-40E9-BC69-C4CE9B65F68F}" srcOrd="16" destOrd="0" presId="urn:microsoft.com/office/officeart/2005/8/layout/bProcess4"/>
    <dgm:cxn modelId="{1D5DF2EE-F4CC-489E-BC18-C93ED448DD2E}" type="presParOf" srcId="{24D9634A-AEC8-40E9-BC69-C4CE9B65F68F}" destId="{095F88B8-354D-45A4-9D86-BE8A14D36C35}" srcOrd="0" destOrd="0" presId="urn:microsoft.com/office/officeart/2005/8/layout/bProcess4"/>
    <dgm:cxn modelId="{8BB9E251-B3CB-4BE0-83B4-B22739481086}" type="presParOf" srcId="{24D9634A-AEC8-40E9-BC69-C4CE9B65F68F}" destId="{BAABAAE9-AA85-40B0-B87E-BE684CCC90C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7804DD-DD83-42B3-B6BA-18B99F84D303}">
      <dsp:nvSpPr>
        <dsp:cNvPr id="0" name=""/>
        <dsp:cNvSpPr/>
      </dsp:nvSpPr>
      <dsp:spPr>
        <a:xfrm rot="5400000">
          <a:off x="-379130" y="1204893"/>
          <a:ext cx="1674870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D1DB92-5929-4EDC-9AA9-480BB81C7135}">
      <dsp:nvSpPr>
        <dsp:cNvPr id="0" name=""/>
        <dsp:cNvSpPr/>
      </dsp:nvSpPr>
      <dsp:spPr>
        <a:xfrm>
          <a:off x="4138" y="133005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2002:  IFC included in Pan-American MNH regional strategy</a:t>
          </a:r>
          <a:endParaRPr lang="en-US" sz="2200" kern="1200" dirty="0"/>
        </a:p>
      </dsp:txBody>
      <dsp:txXfrm>
        <a:off x="4138" y="133005"/>
        <a:ext cx="2246262" cy="1347757"/>
      </dsp:txXfrm>
    </dsp:sp>
    <dsp:sp modelId="{B58754C6-991E-48AC-831D-7BBBCBB686E4}">
      <dsp:nvSpPr>
        <dsp:cNvPr id="0" name=""/>
        <dsp:cNvSpPr/>
      </dsp:nvSpPr>
      <dsp:spPr>
        <a:xfrm rot="5400000">
          <a:off x="-379130" y="2889590"/>
          <a:ext cx="1674870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0B7364-238F-40C5-A8B2-211855F2A901}">
      <dsp:nvSpPr>
        <dsp:cNvPr id="0" name=""/>
        <dsp:cNvSpPr/>
      </dsp:nvSpPr>
      <dsp:spPr>
        <a:xfrm>
          <a:off x="4138" y="1817702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2003: PAHO selects El Salvador for implementation</a:t>
          </a:r>
          <a:endParaRPr lang="en-US" sz="2200" kern="1200" dirty="0"/>
        </a:p>
      </dsp:txBody>
      <dsp:txXfrm>
        <a:off x="4138" y="1817702"/>
        <a:ext cx="2246262" cy="1347757"/>
      </dsp:txXfrm>
    </dsp:sp>
    <dsp:sp modelId="{6466C8A5-9391-4F77-8D79-3514F14B834F}">
      <dsp:nvSpPr>
        <dsp:cNvPr id="0" name=""/>
        <dsp:cNvSpPr/>
      </dsp:nvSpPr>
      <dsp:spPr>
        <a:xfrm>
          <a:off x="463217" y="3731939"/>
          <a:ext cx="2977703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81B52C-28AC-4F50-ACEA-B232B2A9C0C3}">
      <dsp:nvSpPr>
        <dsp:cNvPr id="0" name=""/>
        <dsp:cNvSpPr/>
      </dsp:nvSpPr>
      <dsp:spPr>
        <a:xfrm>
          <a:off x="4138" y="3502399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2004: EdM and WHO present IFC to local actors</a:t>
          </a:r>
          <a:endParaRPr lang="en-US" sz="2200" kern="1200" dirty="0"/>
        </a:p>
      </dsp:txBody>
      <dsp:txXfrm>
        <a:off x="4138" y="3502399"/>
        <a:ext cx="2246262" cy="1347757"/>
      </dsp:txXfrm>
    </dsp:sp>
    <dsp:sp modelId="{F22BDFE4-7BD4-40B9-9F16-9E59D0018BBD}">
      <dsp:nvSpPr>
        <dsp:cNvPr id="0" name=""/>
        <dsp:cNvSpPr/>
      </dsp:nvSpPr>
      <dsp:spPr>
        <a:xfrm rot="16200000">
          <a:off x="2608398" y="2889590"/>
          <a:ext cx="1674870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D90B8C-4BDC-40FF-B16E-8873B771BC9F}">
      <dsp:nvSpPr>
        <dsp:cNvPr id="0" name=""/>
        <dsp:cNvSpPr/>
      </dsp:nvSpPr>
      <dsp:spPr>
        <a:xfrm>
          <a:off x="2991668" y="3502399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IFC included in 2004-2009 MNH national strategy</a:t>
          </a:r>
          <a:endParaRPr lang="en-US" sz="2200" kern="1200" dirty="0"/>
        </a:p>
      </dsp:txBody>
      <dsp:txXfrm>
        <a:off x="2991668" y="3502399"/>
        <a:ext cx="2246262" cy="1347757"/>
      </dsp:txXfrm>
    </dsp:sp>
    <dsp:sp modelId="{F436871A-9BB4-4827-92D2-E10E0A98F181}">
      <dsp:nvSpPr>
        <dsp:cNvPr id="0" name=""/>
        <dsp:cNvSpPr/>
      </dsp:nvSpPr>
      <dsp:spPr>
        <a:xfrm rot="16200000">
          <a:off x="2608398" y="1204893"/>
          <a:ext cx="1674870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52958C-74B8-4222-BC82-9A4B7060FE63}">
      <dsp:nvSpPr>
        <dsp:cNvPr id="0" name=""/>
        <dsp:cNvSpPr/>
      </dsp:nvSpPr>
      <dsp:spPr>
        <a:xfrm>
          <a:off x="2991668" y="1817702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MoH</a:t>
          </a:r>
          <a:r>
            <a:rPr lang="en-US" sz="2200" kern="1200" dirty="0" smtClean="0"/>
            <a:t> selects  municipalities for intervention</a:t>
          </a:r>
          <a:endParaRPr lang="en-US" sz="2200" kern="1200" dirty="0"/>
        </a:p>
      </dsp:txBody>
      <dsp:txXfrm>
        <a:off x="2991668" y="1817702"/>
        <a:ext cx="2246262" cy="1347757"/>
      </dsp:txXfrm>
    </dsp:sp>
    <dsp:sp modelId="{F30BF575-F384-4177-ABA7-8174E5F9526C}">
      <dsp:nvSpPr>
        <dsp:cNvPr id="0" name=""/>
        <dsp:cNvSpPr/>
      </dsp:nvSpPr>
      <dsp:spPr>
        <a:xfrm>
          <a:off x="3450747" y="362544"/>
          <a:ext cx="2977703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DEDE68-1619-41C1-A9D8-7F99F167014E}">
      <dsp:nvSpPr>
        <dsp:cNvPr id="0" name=""/>
        <dsp:cNvSpPr/>
      </dsp:nvSpPr>
      <dsp:spPr>
        <a:xfrm>
          <a:off x="2991668" y="133005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National IFC committee: </a:t>
          </a:r>
          <a:r>
            <a:rPr lang="en-US" sz="2000" kern="1200" dirty="0" err="1" smtClean="0"/>
            <a:t>MoH</a:t>
          </a:r>
          <a:r>
            <a:rPr lang="en-US" sz="2000" kern="1200" dirty="0" smtClean="0"/>
            <a:t>, EdM, </a:t>
          </a:r>
          <a:r>
            <a:rPr lang="en-US" sz="2000" kern="1200" dirty="0" err="1" smtClean="0"/>
            <a:t>MoE</a:t>
          </a:r>
          <a:r>
            <a:rPr lang="en-US" sz="2000" kern="1200" dirty="0" smtClean="0"/>
            <a:t>, PAHO, CEES</a:t>
          </a:r>
          <a:endParaRPr lang="en-US" sz="2000" kern="1200" dirty="0"/>
        </a:p>
      </dsp:txBody>
      <dsp:txXfrm>
        <a:off x="2991668" y="133005"/>
        <a:ext cx="2246262" cy="1347757"/>
      </dsp:txXfrm>
    </dsp:sp>
    <dsp:sp modelId="{83263A1B-29C8-4536-9D57-EE18BEC47A31}">
      <dsp:nvSpPr>
        <dsp:cNvPr id="0" name=""/>
        <dsp:cNvSpPr/>
      </dsp:nvSpPr>
      <dsp:spPr>
        <a:xfrm rot="5475880">
          <a:off x="5586103" y="1196220"/>
          <a:ext cx="1657929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96D5DA-BC42-4ED3-AD53-5DFA499A515D}">
      <dsp:nvSpPr>
        <dsp:cNvPr id="0" name=""/>
        <dsp:cNvSpPr/>
      </dsp:nvSpPr>
      <dsp:spPr>
        <a:xfrm>
          <a:off x="5979198" y="133005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Departmental and Municipal  involvement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5979198" y="133005"/>
        <a:ext cx="2246262" cy="1347757"/>
      </dsp:txXfrm>
    </dsp:sp>
    <dsp:sp modelId="{634B82D0-4C06-4743-9B98-74954059BCC2}">
      <dsp:nvSpPr>
        <dsp:cNvPr id="0" name=""/>
        <dsp:cNvSpPr/>
      </dsp:nvSpPr>
      <dsp:spPr>
        <a:xfrm rot="5335839">
          <a:off x="5563898" y="2883374"/>
          <a:ext cx="1697425" cy="202163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B85DA2-0C20-463C-81EE-D1687AD68F5B}">
      <dsp:nvSpPr>
        <dsp:cNvPr id="0" name=""/>
        <dsp:cNvSpPr/>
      </dsp:nvSpPr>
      <dsp:spPr>
        <a:xfrm>
          <a:off x="5942606" y="1800356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2005: First wave of implementation</a:t>
          </a:r>
          <a:endParaRPr lang="en-US" sz="2200" kern="1200" dirty="0"/>
        </a:p>
      </dsp:txBody>
      <dsp:txXfrm>
        <a:off x="5942606" y="1800356"/>
        <a:ext cx="2246262" cy="1347757"/>
      </dsp:txXfrm>
    </dsp:sp>
    <dsp:sp modelId="{AD7A203C-7A4B-49EF-BDAA-DE05BC5208AB}">
      <dsp:nvSpPr>
        <dsp:cNvPr id="0" name=""/>
        <dsp:cNvSpPr/>
      </dsp:nvSpPr>
      <dsp:spPr>
        <a:xfrm>
          <a:off x="5979198" y="3502399"/>
          <a:ext cx="2246262" cy="1347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2009: Progressive scale up to wider geographic coverage</a:t>
          </a:r>
          <a:endParaRPr lang="en-US" sz="2200" kern="1200" dirty="0"/>
        </a:p>
      </dsp:txBody>
      <dsp:txXfrm>
        <a:off x="5979198" y="3502399"/>
        <a:ext cx="2246262" cy="13477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DB806F-64E6-44C9-8488-2BF6DD9494C8}">
      <dsp:nvSpPr>
        <dsp:cNvPr id="0" name=""/>
        <dsp:cNvSpPr/>
      </dsp:nvSpPr>
      <dsp:spPr>
        <a:xfrm rot="5445141">
          <a:off x="-196416" y="1020918"/>
          <a:ext cx="1589463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908B9D-75F8-4B34-ACBC-587181E7A690}">
      <dsp:nvSpPr>
        <dsp:cNvPr id="0" name=""/>
        <dsp:cNvSpPr/>
      </dsp:nvSpPr>
      <dsp:spPr>
        <a:xfrm>
          <a:off x="173271" y="1448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2005: </a:t>
          </a:r>
          <a:r>
            <a:rPr lang="en-US" sz="2200" kern="1200" dirty="0" err="1" smtClean="0"/>
            <a:t>EdM</a:t>
          </a:r>
          <a:r>
            <a:rPr lang="en-US" sz="2200" kern="1200" dirty="0" smtClean="0"/>
            <a:t> </a:t>
          </a:r>
          <a:r>
            <a:rPr lang="en-US" sz="2200" kern="1200" smtClean="0"/>
            <a:t>and </a:t>
          </a:r>
          <a:r>
            <a:rPr lang="en-US" sz="2200" kern="1200" smtClean="0"/>
            <a:t>PARI Development </a:t>
          </a:r>
          <a:r>
            <a:rPr lang="en-US" sz="2200" kern="1200" dirty="0" smtClean="0"/>
            <a:t>trust</a:t>
          </a:r>
          <a:endParaRPr lang="en-US" sz="2200" kern="1200" dirty="0"/>
        </a:p>
      </dsp:txBody>
      <dsp:txXfrm>
        <a:off x="173271" y="1448"/>
        <a:ext cx="2153840" cy="1292304"/>
      </dsp:txXfrm>
    </dsp:sp>
    <dsp:sp modelId="{DEFB97A8-242E-48DD-8167-34A92EEC6C8B}">
      <dsp:nvSpPr>
        <dsp:cNvPr id="0" name=""/>
        <dsp:cNvSpPr/>
      </dsp:nvSpPr>
      <dsp:spPr>
        <a:xfrm rot="5365863">
          <a:off x="-217730" y="2638654"/>
          <a:ext cx="1627381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5B9AD4-A17F-4D14-B0CE-1F1E0A211224}">
      <dsp:nvSpPr>
        <dsp:cNvPr id="0" name=""/>
        <dsp:cNvSpPr/>
      </dsp:nvSpPr>
      <dsp:spPr>
        <a:xfrm>
          <a:off x="152400" y="1600197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Other Local NGOs</a:t>
          </a:r>
          <a:endParaRPr lang="en-US" sz="2200" kern="1200" dirty="0"/>
        </a:p>
      </dsp:txBody>
      <dsp:txXfrm>
        <a:off x="152400" y="1600197"/>
        <a:ext cx="2153840" cy="1292304"/>
      </dsp:txXfrm>
    </dsp:sp>
    <dsp:sp modelId="{7CA50BDA-16D6-4223-9995-D7364EE53F67}">
      <dsp:nvSpPr>
        <dsp:cNvPr id="0" name=""/>
        <dsp:cNvSpPr/>
      </dsp:nvSpPr>
      <dsp:spPr>
        <a:xfrm>
          <a:off x="613461" y="3452304"/>
          <a:ext cx="2855186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EBCE97-D566-496C-987F-D05EBF917B7D}">
      <dsp:nvSpPr>
        <dsp:cNvPr id="0" name=""/>
        <dsp:cNvSpPr/>
      </dsp:nvSpPr>
      <dsp:spPr>
        <a:xfrm>
          <a:off x="173271" y="3232209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Inclusion of </a:t>
          </a:r>
          <a:r>
            <a:rPr lang="en-GB" sz="2200" kern="1200" dirty="0" smtClean="0"/>
            <a:t> district Health and Family Planning Dept.</a:t>
          </a:r>
          <a:endParaRPr lang="en-US" sz="2200" kern="1200" dirty="0"/>
        </a:p>
      </dsp:txBody>
      <dsp:txXfrm>
        <a:off x="173271" y="3232209"/>
        <a:ext cx="2153840" cy="1292304"/>
      </dsp:txXfrm>
    </dsp:sp>
    <dsp:sp modelId="{A905C53E-BC0D-4F79-9476-7D53528D42E5}">
      <dsp:nvSpPr>
        <dsp:cNvPr id="0" name=""/>
        <dsp:cNvSpPr/>
      </dsp:nvSpPr>
      <dsp:spPr>
        <a:xfrm rot="16200000">
          <a:off x="2670379" y="2644614"/>
          <a:ext cx="1605958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A14251-91DB-4241-8C0D-99E2A65B843F}">
      <dsp:nvSpPr>
        <dsp:cNvPr id="0" name=""/>
        <dsp:cNvSpPr/>
      </dsp:nvSpPr>
      <dsp:spPr>
        <a:xfrm>
          <a:off x="3037879" y="3232209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Participation of </a:t>
          </a:r>
          <a:r>
            <a:rPr lang="en-US" sz="2200" kern="1200" dirty="0" err="1" smtClean="0"/>
            <a:t>Upazila</a:t>
          </a:r>
          <a:r>
            <a:rPr lang="en-US" sz="2200" kern="1200" dirty="0" smtClean="0"/>
            <a:t> health officials</a:t>
          </a:r>
          <a:endParaRPr lang="en-US" sz="2200" kern="1200" dirty="0"/>
        </a:p>
      </dsp:txBody>
      <dsp:txXfrm>
        <a:off x="3037879" y="3232209"/>
        <a:ext cx="2153840" cy="1292304"/>
      </dsp:txXfrm>
    </dsp:sp>
    <dsp:sp modelId="{3839A80F-F6C2-4C04-858E-C4D5D5FB4956}">
      <dsp:nvSpPr>
        <dsp:cNvPr id="0" name=""/>
        <dsp:cNvSpPr/>
      </dsp:nvSpPr>
      <dsp:spPr>
        <a:xfrm rot="16200000">
          <a:off x="2670379" y="1029234"/>
          <a:ext cx="1605958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80DEB1-59E7-46B1-AA48-26D993580AEE}">
      <dsp:nvSpPr>
        <dsp:cNvPr id="0" name=""/>
        <dsp:cNvSpPr/>
      </dsp:nvSpPr>
      <dsp:spPr>
        <a:xfrm>
          <a:off x="3037879" y="1616829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Community</a:t>
          </a:r>
          <a:r>
            <a:rPr lang="en-US" sz="2400" kern="1200" dirty="0" smtClean="0"/>
            <a:t> </a:t>
          </a:r>
          <a:r>
            <a:rPr lang="en-US" sz="2200" kern="1200" dirty="0" smtClean="0"/>
            <a:t>representatives included</a:t>
          </a:r>
          <a:endParaRPr lang="en-US" sz="2200" kern="1200" dirty="0"/>
        </a:p>
      </dsp:txBody>
      <dsp:txXfrm>
        <a:off x="3037879" y="1616829"/>
        <a:ext cx="2153840" cy="1292304"/>
      </dsp:txXfrm>
    </dsp:sp>
    <dsp:sp modelId="{A6F03CC0-1DEF-4CD8-9B5F-9056222F20ED}">
      <dsp:nvSpPr>
        <dsp:cNvPr id="0" name=""/>
        <dsp:cNvSpPr/>
      </dsp:nvSpPr>
      <dsp:spPr>
        <a:xfrm>
          <a:off x="3478069" y="221543"/>
          <a:ext cx="2855186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D25F5A-6525-47CB-B450-32FA6F61E704}">
      <dsp:nvSpPr>
        <dsp:cNvPr id="0" name=""/>
        <dsp:cNvSpPr/>
      </dsp:nvSpPr>
      <dsp:spPr>
        <a:xfrm>
          <a:off x="3037879" y="1448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2007: Finalization of planning with all partners</a:t>
          </a:r>
          <a:endParaRPr lang="en-US" sz="2200" kern="1200" dirty="0"/>
        </a:p>
      </dsp:txBody>
      <dsp:txXfrm>
        <a:off x="3037879" y="1448"/>
        <a:ext cx="2153840" cy="1292304"/>
      </dsp:txXfrm>
    </dsp:sp>
    <dsp:sp modelId="{A657EFA5-3E9D-45BE-9FD3-E732549993EA}">
      <dsp:nvSpPr>
        <dsp:cNvPr id="0" name=""/>
        <dsp:cNvSpPr/>
      </dsp:nvSpPr>
      <dsp:spPr>
        <a:xfrm rot="5400000">
          <a:off x="5534987" y="1029234"/>
          <a:ext cx="1605958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5C4527-C365-462B-802E-ADFCD06AB48D}">
      <dsp:nvSpPr>
        <dsp:cNvPr id="0" name=""/>
        <dsp:cNvSpPr/>
      </dsp:nvSpPr>
      <dsp:spPr>
        <a:xfrm>
          <a:off x="5902487" y="1448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2008: Training of CHWs and other local actors</a:t>
          </a:r>
          <a:endParaRPr lang="en-US" sz="2200" kern="1200" dirty="0"/>
        </a:p>
      </dsp:txBody>
      <dsp:txXfrm>
        <a:off x="5902487" y="1448"/>
        <a:ext cx="2153840" cy="1292304"/>
      </dsp:txXfrm>
    </dsp:sp>
    <dsp:sp modelId="{04712CFB-FA9D-4765-A81E-948E78CBE3C7}">
      <dsp:nvSpPr>
        <dsp:cNvPr id="0" name=""/>
        <dsp:cNvSpPr/>
      </dsp:nvSpPr>
      <dsp:spPr>
        <a:xfrm rot="5400000">
          <a:off x="5534987" y="2644614"/>
          <a:ext cx="1605958" cy="193845"/>
        </a:xfrm>
        <a:prstGeom prst="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1C733C-E9B4-41D8-AE15-01F1CFA21D6D}">
      <dsp:nvSpPr>
        <dsp:cNvPr id="0" name=""/>
        <dsp:cNvSpPr/>
      </dsp:nvSpPr>
      <dsp:spPr>
        <a:xfrm>
          <a:off x="5902487" y="1616829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2009: First wave of implementation</a:t>
          </a:r>
          <a:endParaRPr lang="en-US" sz="2200" kern="1200" dirty="0"/>
        </a:p>
      </dsp:txBody>
      <dsp:txXfrm>
        <a:off x="5902487" y="1616829"/>
        <a:ext cx="2153840" cy="1292304"/>
      </dsp:txXfrm>
    </dsp:sp>
    <dsp:sp modelId="{BAABAAE9-AA85-40B0-B87E-BE684CCC90C4}">
      <dsp:nvSpPr>
        <dsp:cNvPr id="0" name=""/>
        <dsp:cNvSpPr/>
      </dsp:nvSpPr>
      <dsp:spPr>
        <a:xfrm>
          <a:off x="5902487" y="3232209"/>
          <a:ext cx="2153840" cy="1292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2010-2011: Involvement of national </a:t>
          </a:r>
          <a:r>
            <a:rPr lang="en-US" sz="2200" kern="1200" dirty="0" err="1" smtClean="0"/>
            <a:t>MoH</a:t>
          </a:r>
          <a:endParaRPr lang="en-US" sz="2200" kern="1200" dirty="0"/>
        </a:p>
      </dsp:txBody>
      <dsp:txXfrm>
        <a:off x="5902487" y="3232209"/>
        <a:ext cx="2153840" cy="1292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5C0E5-62E6-4818-A581-7297927386AB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8BBD4-A871-4FAA-929E-450700E20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6504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8BBD4-A871-4FAA-929E-450700E20AB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F03214-65C9-42F3-9F2B-1210590EC2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78F67-8B25-4134-AD81-AF5197AF74F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8E6E1-B2D8-4A4C-B3F1-A83085B4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>
            <a:noAutofit/>
          </a:bodyPr>
          <a:lstStyle/>
          <a:p>
            <a:r>
              <a:rPr lang="en-GB" sz="3200" b="1" dirty="0"/>
              <a:t>El Salvador and Bangladesh: Two models of building coalitions to improve maternal and newborn health programmes 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Portela</a:t>
            </a:r>
            <a:r>
              <a:rPr lang="fr-FR" sz="2000" dirty="0"/>
              <a:t>, </a:t>
            </a:r>
            <a:r>
              <a:rPr lang="fr-FR" sz="2000" dirty="0" smtClean="0"/>
              <a:t>A</a:t>
            </a:r>
            <a:r>
              <a:rPr lang="fr-FR" sz="2000" dirty="0"/>
              <a:t> ; </a:t>
            </a:r>
            <a:r>
              <a:rPr lang="fr-FR" sz="2000" dirty="0" err="1"/>
              <a:t>Perkins</a:t>
            </a:r>
            <a:r>
              <a:rPr lang="fr-FR" sz="2000" dirty="0"/>
              <a:t>, </a:t>
            </a:r>
            <a:r>
              <a:rPr lang="fr-FR" sz="2000" dirty="0" smtClean="0"/>
              <a:t>J; </a:t>
            </a:r>
            <a:r>
              <a:rPr lang="fr-FR" sz="2000" dirty="0"/>
              <a:t>Capello, </a:t>
            </a:r>
            <a:r>
              <a:rPr lang="fr-FR" sz="2000" dirty="0" smtClean="0"/>
              <a:t>C; </a:t>
            </a:r>
            <a:r>
              <a:rPr lang="fr-FR" sz="2000" dirty="0" err="1" smtClean="0"/>
              <a:t>Santarelli</a:t>
            </a:r>
            <a:r>
              <a:rPr lang="fr-FR" sz="2000" dirty="0" smtClean="0"/>
              <a:t>, C; </a:t>
            </a:r>
            <a:r>
              <a:rPr lang="fr-FR" sz="2000" dirty="0"/>
              <a:t>Velasquez, </a:t>
            </a:r>
            <a:r>
              <a:rPr lang="fr-FR" sz="2000" dirty="0" smtClean="0"/>
              <a:t>L</a:t>
            </a:r>
            <a:endParaRPr lang="fr-FR" dirty="0"/>
          </a:p>
          <a:p>
            <a:endParaRPr lang="fr-FR" sz="2000" dirty="0" smtClean="0"/>
          </a:p>
          <a:p>
            <a:r>
              <a:rPr lang="fr-FR" sz="2000" dirty="0" smtClean="0"/>
              <a:t>APHA </a:t>
            </a:r>
            <a:r>
              <a:rPr lang="en-GB" sz="2000" dirty="0" smtClean="0"/>
              <a:t>139th Annual Meeting and Exposition</a:t>
            </a:r>
            <a:endParaRPr lang="en-GB" sz="2200" dirty="0" smtClean="0"/>
          </a:p>
          <a:p>
            <a:r>
              <a:rPr lang="en-GB" sz="2000" dirty="0" smtClean="0"/>
              <a:t>November 1, </a:t>
            </a:r>
            <a:r>
              <a:rPr lang="fr-FR" sz="2000" dirty="0" smtClean="0"/>
              <a:t>2011</a:t>
            </a:r>
          </a:p>
          <a:p>
            <a:endParaRPr lang="en-US" sz="2000" dirty="0"/>
          </a:p>
          <a:p>
            <a:endParaRPr lang="en-US" dirty="0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457200"/>
            <a:ext cx="1227169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" name="Picture 18" descr="C:\Users\CCapello\AppData\Local\Temp\Pari Monogram (New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81000"/>
            <a:ext cx="788988" cy="67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BD-Govt.-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81000"/>
            <a:ext cx="779112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2" descr="logo_mspas_20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04800"/>
            <a:ext cx="1200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66"/>
          <p:cNvGrpSpPr>
            <a:grpSpLocks noChangeAspect="1"/>
          </p:cNvGrpSpPr>
          <p:nvPr/>
        </p:nvGrpSpPr>
        <p:grpSpPr bwMode="auto">
          <a:xfrm rot="1573062">
            <a:off x="2611466" y="163998"/>
            <a:ext cx="977920" cy="1011216"/>
            <a:chOff x="3212" y="1915"/>
            <a:chExt cx="2386" cy="1881"/>
          </a:xfrm>
        </p:grpSpPr>
        <p:sp>
          <p:nvSpPr>
            <p:cNvPr id="13" name="WordArt 67"/>
            <p:cNvSpPr>
              <a:spLocks noChangeAspect="1" noChangeArrowheads="1" noChangeShapeType="1" noTextEdit="1"/>
            </p:cNvSpPr>
            <p:nvPr/>
          </p:nvSpPr>
          <p:spPr bwMode="auto">
            <a:xfrm rot="-1143799">
              <a:off x="3212" y="2671"/>
              <a:ext cx="2188" cy="1125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36097"/>
                </a:avLst>
              </a:prstTxWarp>
            </a:bodyPr>
            <a:lstStyle/>
            <a:p>
              <a:pPr algn="ctr"/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CC99"/>
                  </a:solidFill>
                  <a:latin typeface="Lucida Handwriting"/>
                </a:rPr>
                <a:t>Cees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Lucida Handwriting"/>
              </a:endParaRPr>
            </a:p>
          </p:txBody>
        </p:sp>
        <p:grpSp>
          <p:nvGrpSpPr>
            <p:cNvPr id="14" name="Group 68"/>
            <p:cNvGrpSpPr>
              <a:grpSpLocks noChangeAspect="1"/>
            </p:cNvGrpSpPr>
            <p:nvPr/>
          </p:nvGrpSpPr>
          <p:grpSpPr bwMode="auto">
            <a:xfrm rot="-857433">
              <a:off x="5100" y="1915"/>
              <a:ext cx="498" cy="552"/>
              <a:chOff x="4884" y="2288"/>
              <a:chExt cx="780" cy="784"/>
            </a:xfrm>
          </p:grpSpPr>
          <p:grpSp>
            <p:nvGrpSpPr>
              <p:cNvPr id="15" name="Group 69"/>
              <p:cNvGrpSpPr>
                <a:grpSpLocks noChangeAspect="1"/>
              </p:cNvGrpSpPr>
              <p:nvPr/>
            </p:nvGrpSpPr>
            <p:grpSpPr bwMode="auto">
              <a:xfrm rot="10800000">
                <a:off x="4992" y="2400"/>
                <a:ext cx="556" cy="556"/>
                <a:chOff x="2802" y="3329"/>
                <a:chExt cx="556" cy="556"/>
              </a:xfrm>
            </p:grpSpPr>
            <p:sp>
              <p:nvSpPr>
                <p:cNvPr id="30" name="Freeform 70"/>
                <p:cNvSpPr>
                  <a:spLocks noChangeAspect="1"/>
                </p:cNvSpPr>
                <p:nvPr/>
              </p:nvSpPr>
              <p:spPr bwMode="auto">
                <a:xfrm>
                  <a:off x="2802" y="3329"/>
                  <a:ext cx="494" cy="494"/>
                </a:xfrm>
                <a:custGeom>
                  <a:avLst/>
                  <a:gdLst>
                    <a:gd name="T0" fmla="*/ 0 w 1976"/>
                    <a:gd name="T1" fmla="*/ 0 h 1976"/>
                    <a:gd name="T2" fmla="*/ 0 w 1976"/>
                    <a:gd name="T3" fmla="*/ 0 h 1976"/>
                    <a:gd name="T4" fmla="*/ 0 w 1976"/>
                    <a:gd name="T5" fmla="*/ 0 h 1976"/>
                    <a:gd name="T6" fmla="*/ 0 w 1976"/>
                    <a:gd name="T7" fmla="*/ 0 h 1976"/>
                    <a:gd name="T8" fmla="*/ 0 w 1976"/>
                    <a:gd name="T9" fmla="*/ 0 h 19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76"/>
                    <a:gd name="T16" fmla="*/ 0 h 1976"/>
                    <a:gd name="T17" fmla="*/ 1976 w 1976"/>
                    <a:gd name="T18" fmla="*/ 1976 h 19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76" h="1976">
                      <a:moveTo>
                        <a:pt x="0" y="1853"/>
                      </a:moveTo>
                      <a:lnTo>
                        <a:pt x="1853" y="0"/>
                      </a:lnTo>
                      <a:lnTo>
                        <a:pt x="1976" y="123"/>
                      </a:lnTo>
                      <a:lnTo>
                        <a:pt x="123" y="1976"/>
                      </a:lnTo>
                      <a:lnTo>
                        <a:pt x="0" y="1853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71"/>
                <p:cNvSpPr>
                  <a:spLocks noChangeAspect="1"/>
                </p:cNvSpPr>
                <p:nvPr/>
              </p:nvSpPr>
              <p:spPr bwMode="auto">
                <a:xfrm>
                  <a:off x="2833" y="3360"/>
                  <a:ext cx="494" cy="494"/>
                </a:xfrm>
                <a:custGeom>
                  <a:avLst/>
                  <a:gdLst>
                    <a:gd name="T0" fmla="*/ 0 w 1977"/>
                    <a:gd name="T1" fmla="*/ 0 h 1977"/>
                    <a:gd name="T2" fmla="*/ 0 w 1977"/>
                    <a:gd name="T3" fmla="*/ 0 h 1977"/>
                    <a:gd name="T4" fmla="*/ 0 w 1977"/>
                    <a:gd name="T5" fmla="*/ 0 h 1977"/>
                    <a:gd name="T6" fmla="*/ 0 w 1977"/>
                    <a:gd name="T7" fmla="*/ 0 h 1977"/>
                    <a:gd name="T8" fmla="*/ 0 w 1977"/>
                    <a:gd name="T9" fmla="*/ 0 h 19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77"/>
                    <a:gd name="T16" fmla="*/ 0 h 1977"/>
                    <a:gd name="T17" fmla="*/ 1977 w 1977"/>
                    <a:gd name="T18" fmla="*/ 1977 h 19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77" h="1977">
                      <a:moveTo>
                        <a:pt x="1853" y="0"/>
                      </a:moveTo>
                      <a:lnTo>
                        <a:pt x="1977" y="124"/>
                      </a:lnTo>
                      <a:lnTo>
                        <a:pt x="124" y="1977"/>
                      </a:lnTo>
                      <a:lnTo>
                        <a:pt x="0" y="1853"/>
                      </a:lnTo>
                      <a:lnTo>
                        <a:pt x="1853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Freeform 72"/>
                <p:cNvSpPr>
                  <a:spLocks noChangeAspect="1"/>
                </p:cNvSpPr>
                <p:nvPr/>
              </p:nvSpPr>
              <p:spPr bwMode="auto">
                <a:xfrm>
                  <a:off x="2864" y="3391"/>
                  <a:ext cx="494" cy="494"/>
                </a:xfrm>
                <a:custGeom>
                  <a:avLst/>
                  <a:gdLst>
                    <a:gd name="T0" fmla="*/ 0 w 1976"/>
                    <a:gd name="T1" fmla="*/ 0 h 1976"/>
                    <a:gd name="T2" fmla="*/ 0 w 1976"/>
                    <a:gd name="T3" fmla="*/ 0 h 1976"/>
                    <a:gd name="T4" fmla="*/ 0 w 1976"/>
                    <a:gd name="T5" fmla="*/ 0 h 1976"/>
                    <a:gd name="T6" fmla="*/ 0 w 1976"/>
                    <a:gd name="T7" fmla="*/ 0 h 1976"/>
                    <a:gd name="T8" fmla="*/ 0 w 1976"/>
                    <a:gd name="T9" fmla="*/ 0 h 19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76"/>
                    <a:gd name="T16" fmla="*/ 0 h 1976"/>
                    <a:gd name="T17" fmla="*/ 1976 w 1976"/>
                    <a:gd name="T18" fmla="*/ 1976 h 19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76" h="1976">
                      <a:moveTo>
                        <a:pt x="0" y="1853"/>
                      </a:moveTo>
                      <a:lnTo>
                        <a:pt x="1853" y="0"/>
                      </a:lnTo>
                      <a:lnTo>
                        <a:pt x="1976" y="123"/>
                      </a:lnTo>
                      <a:lnTo>
                        <a:pt x="123" y="1976"/>
                      </a:lnTo>
                      <a:lnTo>
                        <a:pt x="0" y="1853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73"/>
              <p:cNvGrpSpPr>
                <a:grpSpLocks noChangeAspect="1"/>
              </p:cNvGrpSpPr>
              <p:nvPr/>
            </p:nvGrpSpPr>
            <p:grpSpPr bwMode="auto">
              <a:xfrm rot="10800000">
                <a:off x="4884" y="2857"/>
                <a:ext cx="204" cy="215"/>
                <a:chOff x="3257" y="3216"/>
                <a:chExt cx="204" cy="215"/>
              </a:xfrm>
            </p:grpSpPr>
            <p:sp>
              <p:nvSpPr>
                <p:cNvPr id="27" name="Freeform 74"/>
                <p:cNvSpPr>
                  <a:spLocks noChangeAspect="1"/>
                </p:cNvSpPr>
                <p:nvPr/>
              </p:nvSpPr>
              <p:spPr bwMode="auto">
                <a:xfrm>
                  <a:off x="3257" y="3216"/>
                  <a:ext cx="204" cy="215"/>
                </a:xfrm>
                <a:custGeom>
                  <a:avLst/>
                  <a:gdLst>
                    <a:gd name="T0" fmla="*/ 0 w 815"/>
                    <a:gd name="T1" fmla="*/ 0 h 859"/>
                    <a:gd name="T2" fmla="*/ 0 w 815"/>
                    <a:gd name="T3" fmla="*/ 0 h 859"/>
                    <a:gd name="T4" fmla="*/ 0 w 815"/>
                    <a:gd name="T5" fmla="*/ 0 h 859"/>
                    <a:gd name="T6" fmla="*/ 0 w 815"/>
                    <a:gd name="T7" fmla="*/ 0 h 859"/>
                    <a:gd name="T8" fmla="*/ 0 w 815"/>
                    <a:gd name="T9" fmla="*/ 0 h 859"/>
                    <a:gd name="T10" fmla="*/ 0 w 815"/>
                    <a:gd name="T11" fmla="*/ 0 h 859"/>
                    <a:gd name="T12" fmla="*/ 0 w 815"/>
                    <a:gd name="T13" fmla="*/ 0 h 859"/>
                    <a:gd name="T14" fmla="*/ 0 w 815"/>
                    <a:gd name="T15" fmla="*/ 0 h 859"/>
                    <a:gd name="T16" fmla="*/ 0 w 815"/>
                    <a:gd name="T17" fmla="*/ 0 h 859"/>
                    <a:gd name="T18" fmla="*/ 0 w 815"/>
                    <a:gd name="T19" fmla="*/ 0 h 859"/>
                    <a:gd name="T20" fmla="*/ 0 w 815"/>
                    <a:gd name="T21" fmla="*/ 0 h 859"/>
                    <a:gd name="T22" fmla="*/ 0 w 815"/>
                    <a:gd name="T23" fmla="*/ 0 h 859"/>
                    <a:gd name="T24" fmla="*/ 0 w 815"/>
                    <a:gd name="T25" fmla="*/ 0 h 859"/>
                    <a:gd name="T26" fmla="*/ 0 w 815"/>
                    <a:gd name="T27" fmla="*/ 0 h 859"/>
                    <a:gd name="T28" fmla="*/ 0 w 815"/>
                    <a:gd name="T29" fmla="*/ 0 h 859"/>
                    <a:gd name="T30" fmla="*/ 0 w 815"/>
                    <a:gd name="T31" fmla="*/ 0 h 859"/>
                    <a:gd name="T32" fmla="*/ 0 w 815"/>
                    <a:gd name="T33" fmla="*/ 0 h 859"/>
                    <a:gd name="T34" fmla="*/ 0 w 815"/>
                    <a:gd name="T35" fmla="*/ 0 h 859"/>
                    <a:gd name="T36" fmla="*/ 0 w 815"/>
                    <a:gd name="T37" fmla="*/ 0 h 859"/>
                    <a:gd name="T38" fmla="*/ 0 w 815"/>
                    <a:gd name="T39" fmla="*/ 0 h 859"/>
                    <a:gd name="T40" fmla="*/ 0 w 815"/>
                    <a:gd name="T41" fmla="*/ 0 h 859"/>
                    <a:gd name="T42" fmla="*/ 0 w 815"/>
                    <a:gd name="T43" fmla="*/ 0 h 859"/>
                    <a:gd name="T44" fmla="*/ 0 w 815"/>
                    <a:gd name="T45" fmla="*/ 0 h 859"/>
                    <a:gd name="T46" fmla="*/ 0 w 815"/>
                    <a:gd name="T47" fmla="*/ 0 h 859"/>
                    <a:gd name="T48" fmla="*/ 0 w 815"/>
                    <a:gd name="T49" fmla="*/ 0 h 85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15"/>
                    <a:gd name="T76" fmla="*/ 0 h 859"/>
                    <a:gd name="T77" fmla="*/ 815 w 815"/>
                    <a:gd name="T78" fmla="*/ 859 h 859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15" h="859">
                      <a:moveTo>
                        <a:pt x="33" y="453"/>
                      </a:moveTo>
                      <a:lnTo>
                        <a:pt x="16" y="493"/>
                      </a:lnTo>
                      <a:lnTo>
                        <a:pt x="0" y="550"/>
                      </a:lnTo>
                      <a:lnTo>
                        <a:pt x="16" y="601"/>
                      </a:lnTo>
                      <a:lnTo>
                        <a:pt x="47" y="601"/>
                      </a:lnTo>
                      <a:lnTo>
                        <a:pt x="93" y="576"/>
                      </a:lnTo>
                      <a:lnTo>
                        <a:pt x="139" y="560"/>
                      </a:lnTo>
                      <a:lnTo>
                        <a:pt x="118" y="597"/>
                      </a:lnTo>
                      <a:lnTo>
                        <a:pt x="160" y="592"/>
                      </a:lnTo>
                      <a:lnTo>
                        <a:pt x="139" y="648"/>
                      </a:lnTo>
                      <a:lnTo>
                        <a:pt x="134" y="694"/>
                      </a:lnTo>
                      <a:lnTo>
                        <a:pt x="145" y="726"/>
                      </a:lnTo>
                      <a:lnTo>
                        <a:pt x="181" y="735"/>
                      </a:lnTo>
                      <a:lnTo>
                        <a:pt x="232" y="705"/>
                      </a:lnTo>
                      <a:lnTo>
                        <a:pt x="263" y="689"/>
                      </a:lnTo>
                      <a:lnTo>
                        <a:pt x="227" y="746"/>
                      </a:lnTo>
                      <a:lnTo>
                        <a:pt x="284" y="710"/>
                      </a:lnTo>
                      <a:lnTo>
                        <a:pt x="268" y="756"/>
                      </a:lnTo>
                      <a:lnTo>
                        <a:pt x="305" y="735"/>
                      </a:lnTo>
                      <a:lnTo>
                        <a:pt x="273" y="807"/>
                      </a:lnTo>
                      <a:lnTo>
                        <a:pt x="284" y="853"/>
                      </a:lnTo>
                      <a:lnTo>
                        <a:pt x="319" y="859"/>
                      </a:lnTo>
                      <a:lnTo>
                        <a:pt x="403" y="823"/>
                      </a:lnTo>
                      <a:lnTo>
                        <a:pt x="815" y="0"/>
                      </a:lnTo>
                      <a:lnTo>
                        <a:pt x="33" y="453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Freeform 75"/>
                <p:cNvSpPr>
                  <a:spLocks noChangeAspect="1"/>
                </p:cNvSpPr>
                <p:nvPr/>
              </p:nvSpPr>
              <p:spPr bwMode="auto">
                <a:xfrm>
                  <a:off x="3338" y="3216"/>
                  <a:ext cx="123" cy="123"/>
                </a:xfrm>
                <a:custGeom>
                  <a:avLst/>
                  <a:gdLst>
                    <a:gd name="T0" fmla="*/ 0 w 491"/>
                    <a:gd name="T1" fmla="*/ 0 h 493"/>
                    <a:gd name="T2" fmla="*/ 0 w 491"/>
                    <a:gd name="T3" fmla="*/ 0 h 493"/>
                    <a:gd name="T4" fmla="*/ 0 w 491"/>
                    <a:gd name="T5" fmla="*/ 0 h 493"/>
                    <a:gd name="T6" fmla="*/ 0 w 491"/>
                    <a:gd name="T7" fmla="*/ 0 h 493"/>
                    <a:gd name="T8" fmla="*/ 0 w 491"/>
                    <a:gd name="T9" fmla="*/ 0 h 493"/>
                    <a:gd name="T10" fmla="*/ 0 w 491"/>
                    <a:gd name="T11" fmla="*/ 0 h 493"/>
                    <a:gd name="T12" fmla="*/ 0 w 491"/>
                    <a:gd name="T13" fmla="*/ 0 h 493"/>
                    <a:gd name="T14" fmla="*/ 0 w 491"/>
                    <a:gd name="T15" fmla="*/ 0 h 493"/>
                    <a:gd name="T16" fmla="*/ 0 w 491"/>
                    <a:gd name="T17" fmla="*/ 0 h 493"/>
                    <a:gd name="T18" fmla="*/ 0 w 491"/>
                    <a:gd name="T19" fmla="*/ 0 h 49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1"/>
                    <a:gd name="T31" fmla="*/ 0 h 493"/>
                    <a:gd name="T32" fmla="*/ 491 w 491"/>
                    <a:gd name="T33" fmla="*/ 493 h 49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1" h="493">
                      <a:moveTo>
                        <a:pt x="491" y="0"/>
                      </a:moveTo>
                      <a:lnTo>
                        <a:pt x="0" y="284"/>
                      </a:lnTo>
                      <a:lnTo>
                        <a:pt x="36" y="321"/>
                      </a:lnTo>
                      <a:lnTo>
                        <a:pt x="73" y="354"/>
                      </a:lnTo>
                      <a:lnTo>
                        <a:pt x="120" y="392"/>
                      </a:lnTo>
                      <a:lnTo>
                        <a:pt x="165" y="429"/>
                      </a:lnTo>
                      <a:lnTo>
                        <a:pt x="200" y="457"/>
                      </a:lnTo>
                      <a:lnTo>
                        <a:pt x="224" y="476"/>
                      </a:lnTo>
                      <a:lnTo>
                        <a:pt x="245" y="493"/>
                      </a:lnTo>
                      <a:lnTo>
                        <a:pt x="49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76"/>
                <p:cNvSpPr>
                  <a:spLocks noChangeAspect="1"/>
                </p:cNvSpPr>
                <p:nvPr/>
              </p:nvSpPr>
              <p:spPr bwMode="auto">
                <a:xfrm>
                  <a:off x="3382" y="3216"/>
                  <a:ext cx="79" cy="112"/>
                </a:xfrm>
                <a:custGeom>
                  <a:avLst/>
                  <a:gdLst>
                    <a:gd name="T0" fmla="*/ 0 w 318"/>
                    <a:gd name="T1" fmla="*/ 0 h 447"/>
                    <a:gd name="T2" fmla="*/ 0 w 318"/>
                    <a:gd name="T3" fmla="*/ 0 h 447"/>
                    <a:gd name="T4" fmla="*/ 0 w 318"/>
                    <a:gd name="T5" fmla="*/ 0 h 447"/>
                    <a:gd name="T6" fmla="*/ 0 w 318"/>
                    <a:gd name="T7" fmla="*/ 0 h 44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8"/>
                    <a:gd name="T13" fmla="*/ 0 h 447"/>
                    <a:gd name="T14" fmla="*/ 318 w 318"/>
                    <a:gd name="T15" fmla="*/ 447 h 44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8" h="447">
                      <a:moveTo>
                        <a:pt x="318" y="0"/>
                      </a:moveTo>
                      <a:lnTo>
                        <a:pt x="0" y="420"/>
                      </a:lnTo>
                      <a:lnTo>
                        <a:pt x="33" y="447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77"/>
              <p:cNvGrpSpPr>
                <a:grpSpLocks noChangeAspect="1"/>
              </p:cNvGrpSpPr>
              <p:nvPr/>
            </p:nvGrpSpPr>
            <p:grpSpPr bwMode="auto">
              <a:xfrm rot="10800000">
                <a:off x="5457" y="2288"/>
                <a:ext cx="207" cy="208"/>
                <a:chOff x="2688" y="3792"/>
                <a:chExt cx="207" cy="208"/>
              </a:xfrm>
            </p:grpSpPr>
            <p:grpSp>
              <p:nvGrpSpPr>
                <p:cNvPr id="18" name="Group 78"/>
                <p:cNvGrpSpPr>
                  <a:grpSpLocks noChangeAspect="1"/>
                </p:cNvGrpSpPr>
                <p:nvPr/>
              </p:nvGrpSpPr>
              <p:grpSpPr bwMode="auto">
                <a:xfrm>
                  <a:off x="2688" y="3834"/>
                  <a:ext cx="166" cy="166"/>
                  <a:chOff x="2688" y="3834"/>
                  <a:chExt cx="166" cy="166"/>
                </a:xfrm>
              </p:grpSpPr>
              <p:sp>
                <p:nvSpPr>
                  <p:cNvPr id="25" name="Freeform 79"/>
                  <p:cNvSpPr>
                    <a:spLocks noChangeAspect="1"/>
                  </p:cNvSpPr>
                  <p:nvPr/>
                </p:nvSpPr>
                <p:spPr bwMode="auto">
                  <a:xfrm>
                    <a:off x="2688" y="3834"/>
                    <a:ext cx="166" cy="166"/>
                  </a:xfrm>
                  <a:custGeom>
                    <a:avLst/>
                    <a:gdLst>
                      <a:gd name="T0" fmla="*/ 0 w 662"/>
                      <a:gd name="T1" fmla="*/ 0 h 666"/>
                      <a:gd name="T2" fmla="*/ 0 w 662"/>
                      <a:gd name="T3" fmla="*/ 0 h 666"/>
                      <a:gd name="T4" fmla="*/ 0 w 662"/>
                      <a:gd name="T5" fmla="*/ 0 h 666"/>
                      <a:gd name="T6" fmla="*/ 0 w 662"/>
                      <a:gd name="T7" fmla="*/ 0 h 666"/>
                      <a:gd name="T8" fmla="*/ 0 w 662"/>
                      <a:gd name="T9" fmla="*/ 0 h 666"/>
                      <a:gd name="T10" fmla="*/ 0 w 662"/>
                      <a:gd name="T11" fmla="*/ 0 h 666"/>
                      <a:gd name="T12" fmla="*/ 0 w 662"/>
                      <a:gd name="T13" fmla="*/ 0 h 666"/>
                      <a:gd name="T14" fmla="*/ 0 w 662"/>
                      <a:gd name="T15" fmla="*/ 0 h 666"/>
                      <a:gd name="T16" fmla="*/ 0 w 662"/>
                      <a:gd name="T17" fmla="*/ 0 h 666"/>
                      <a:gd name="T18" fmla="*/ 0 w 662"/>
                      <a:gd name="T19" fmla="*/ 0 h 666"/>
                      <a:gd name="T20" fmla="*/ 0 w 662"/>
                      <a:gd name="T21" fmla="*/ 0 h 666"/>
                      <a:gd name="T22" fmla="*/ 0 w 662"/>
                      <a:gd name="T23" fmla="*/ 0 h 666"/>
                      <a:gd name="T24" fmla="*/ 0 w 662"/>
                      <a:gd name="T25" fmla="*/ 0 h 6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62"/>
                      <a:gd name="T40" fmla="*/ 0 h 666"/>
                      <a:gd name="T41" fmla="*/ 662 w 662"/>
                      <a:gd name="T42" fmla="*/ 666 h 6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62" h="666">
                        <a:moveTo>
                          <a:pt x="292" y="0"/>
                        </a:moveTo>
                        <a:lnTo>
                          <a:pt x="4" y="289"/>
                        </a:lnTo>
                        <a:lnTo>
                          <a:pt x="0" y="298"/>
                        </a:lnTo>
                        <a:lnTo>
                          <a:pt x="0" y="312"/>
                        </a:lnTo>
                        <a:lnTo>
                          <a:pt x="0" y="324"/>
                        </a:lnTo>
                        <a:lnTo>
                          <a:pt x="7" y="335"/>
                        </a:lnTo>
                        <a:lnTo>
                          <a:pt x="330" y="659"/>
                        </a:lnTo>
                        <a:lnTo>
                          <a:pt x="336" y="664"/>
                        </a:lnTo>
                        <a:lnTo>
                          <a:pt x="350" y="666"/>
                        </a:lnTo>
                        <a:lnTo>
                          <a:pt x="363" y="664"/>
                        </a:lnTo>
                        <a:lnTo>
                          <a:pt x="374" y="659"/>
                        </a:lnTo>
                        <a:lnTo>
                          <a:pt x="662" y="370"/>
                        </a:lnTo>
                        <a:lnTo>
                          <a:pt x="292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80"/>
                  <p:cNvSpPr>
                    <a:spLocks noChangeAspect="1"/>
                  </p:cNvSpPr>
                  <p:nvPr/>
                </p:nvSpPr>
                <p:spPr bwMode="auto">
                  <a:xfrm>
                    <a:off x="2743" y="3903"/>
                    <a:ext cx="98" cy="80"/>
                  </a:xfrm>
                  <a:custGeom>
                    <a:avLst/>
                    <a:gdLst>
                      <a:gd name="T0" fmla="*/ 0 w 391"/>
                      <a:gd name="T1" fmla="*/ 0 h 320"/>
                      <a:gd name="T2" fmla="*/ 0 w 391"/>
                      <a:gd name="T3" fmla="*/ 0 h 320"/>
                      <a:gd name="T4" fmla="*/ 0 w 391"/>
                      <a:gd name="T5" fmla="*/ 0 h 320"/>
                      <a:gd name="T6" fmla="*/ 0 w 391"/>
                      <a:gd name="T7" fmla="*/ 0 h 320"/>
                      <a:gd name="T8" fmla="*/ 0 w 391"/>
                      <a:gd name="T9" fmla="*/ 0 h 320"/>
                      <a:gd name="T10" fmla="*/ 0 w 391"/>
                      <a:gd name="T11" fmla="*/ 0 h 320"/>
                      <a:gd name="T12" fmla="*/ 0 w 391"/>
                      <a:gd name="T13" fmla="*/ 0 h 320"/>
                      <a:gd name="T14" fmla="*/ 0 w 391"/>
                      <a:gd name="T15" fmla="*/ 0 h 320"/>
                      <a:gd name="T16" fmla="*/ 0 w 391"/>
                      <a:gd name="T17" fmla="*/ 0 h 320"/>
                      <a:gd name="T18" fmla="*/ 0 w 391"/>
                      <a:gd name="T19" fmla="*/ 0 h 320"/>
                      <a:gd name="T20" fmla="*/ 0 w 391"/>
                      <a:gd name="T21" fmla="*/ 0 h 320"/>
                      <a:gd name="T22" fmla="*/ 0 w 391"/>
                      <a:gd name="T23" fmla="*/ 0 h 320"/>
                      <a:gd name="T24" fmla="*/ 0 w 391"/>
                      <a:gd name="T25" fmla="*/ 0 h 320"/>
                      <a:gd name="T26" fmla="*/ 0 w 391"/>
                      <a:gd name="T27" fmla="*/ 0 h 320"/>
                      <a:gd name="T28" fmla="*/ 0 w 391"/>
                      <a:gd name="T29" fmla="*/ 0 h 320"/>
                      <a:gd name="T30" fmla="*/ 0 w 391"/>
                      <a:gd name="T31" fmla="*/ 0 h 320"/>
                      <a:gd name="T32" fmla="*/ 0 w 391"/>
                      <a:gd name="T33" fmla="*/ 0 h 32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91"/>
                      <a:gd name="T52" fmla="*/ 0 h 320"/>
                      <a:gd name="T53" fmla="*/ 391 w 391"/>
                      <a:gd name="T54" fmla="*/ 320 h 32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91" h="320">
                        <a:moveTo>
                          <a:pt x="0" y="271"/>
                        </a:moveTo>
                        <a:lnTo>
                          <a:pt x="49" y="320"/>
                        </a:lnTo>
                        <a:lnTo>
                          <a:pt x="63" y="316"/>
                        </a:lnTo>
                        <a:lnTo>
                          <a:pt x="81" y="313"/>
                        </a:lnTo>
                        <a:lnTo>
                          <a:pt x="106" y="303"/>
                        </a:lnTo>
                        <a:lnTo>
                          <a:pt x="122" y="295"/>
                        </a:lnTo>
                        <a:lnTo>
                          <a:pt x="139" y="287"/>
                        </a:lnTo>
                        <a:lnTo>
                          <a:pt x="189" y="246"/>
                        </a:lnTo>
                        <a:lnTo>
                          <a:pt x="391" y="42"/>
                        </a:lnTo>
                        <a:lnTo>
                          <a:pt x="349" y="0"/>
                        </a:lnTo>
                        <a:lnTo>
                          <a:pt x="139" y="208"/>
                        </a:lnTo>
                        <a:lnTo>
                          <a:pt x="116" y="226"/>
                        </a:lnTo>
                        <a:lnTo>
                          <a:pt x="86" y="246"/>
                        </a:lnTo>
                        <a:lnTo>
                          <a:pt x="60" y="257"/>
                        </a:lnTo>
                        <a:lnTo>
                          <a:pt x="39" y="264"/>
                        </a:lnTo>
                        <a:lnTo>
                          <a:pt x="16" y="270"/>
                        </a:lnTo>
                        <a:lnTo>
                          <a:pt x="0" y="271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" name="Group 81"/>
                <p:cNvGrpSpPr>
                  <a:grpSpLocks noChangeAspect="1"/>
                </p:cNvGrpSpPr>
                <p:nvPr/>
              </p:nvGrpSpPr>
              <p:grpSpPr bwMode="auto">
                <a:xfrm>
                  <a:off x="2761" y="3792"/>
                  <a:ext cx="134" cy="134"/>
                  <a:chOff x="2761" y="3792"/>
                  <a:chExt cx="134" cy="134"/>
                </a:xfrm>
              </p:grpSpPr>
              <p:sp>
                <p:nvSpPr>
                  <p:cNvPr id="20" name="Freeform 82"/>
                  <p:cNvSpPr>
                    <a:spLocks noChangeAspect="1"/>
                  </p:cNvSpPr>
                  <p:nvPr/>
                </p:nvSpPr>
                <p:spPr bwMode="auto">
                  <a:xfrm>
                    <a:off x="2761" y="3792"/>
                    <a:ext cx="134" cy="134"/>
                  </a:xfrm>
                  <a:custGeom>
                    <a:avLst/>
                    <a:gdLst>
                      <a:gd name="T0" fmla="*/ 0 w 535"/>
                      <a:gd name="T1" fmla="*/ 0 h 534"/>
                      <a:gd name="T2" fmla="*/ 0 w 535"/>
                      <a:gd name="T3" fmla="*/ 0 h 534"/>
                      <a:gd name="T4" fmla="*/ 0 w 535"/>
                      <a:gd name="T5" fmla="*/ 0 h 534"/>
                      <a:gd name="T6" fmla="*/ 0 w 535"/>
                      <a:gd name="T7" fmla="*/ 0 h 534"/>
                      <a:gd name="T8" fmla="*/ 0 w 535"/>
                      <a:gd name="T9" fmla="*/ 0 h 534"/>
                      <a:gd name="T10" fmla="*/ 0 w 535"/>
                      <a:gd name="T11" fmla="*/ 0 h 534"/>
                      <a:gd name="T12" fmla="*/ 0 w 535"/>
                      <a:gd name="T13" fmla="*/ 0 h 534"/>
                      <a:gd name="T14" fmla="*/ 0 w 535"/>
                      <a:gd name="T15" fmla="*/ 0 h 534"/>
                      <a:gd name="T16" fmla="*/ 0 w 535"/>
                      <a:gd name="T17" fmla="*/ 0 h 534"/>
                      <a:gd name="T18" fmla="*/ 0 w 535"/>
                      <a:gd name="T19" fmla="*/ 0 h 534"/>
                      <a:gd name="T20" fmla="*/ 0 w 535"/>
                      <a:gd name="T21" fmla="*/ 0 h 534"/>
                      <a:gd name="T22" fmla="*/ 0 w 535"/>
                      <a:gd name="T23" fmla="*/ 0 h 534"/>
                      <a:gd name="T24" fmla="*/ 0 w 535"/>
                      <a:gd name="T25" fmla="*/ 0 h 534"/>
                      <a:gd name="T26" fmla="*/ 0 w 535"/>
                      <a:gd name="T27" fmla="*/ 0 h 534"/>
                      <a:gd name="T28" fmla="*/ 0 w 535"/>
                      <a:gd name="T29" fmla="*/ 0 h 534"/>
                      <a:gd name="T30" fmla="*/ 0 w 535"/>
                      <a:gd name="T31" fmla="*/ 0 h 534"/>
                      <a:gd name="T32" fmla="*/ 0 w 535"/>
                      <a:gd name="T33" fmla="*/ 0 h 534"/>
                      <a:gd name="T34" fmla="*/ 0 w 535"/>
                      <a:gd name="T35" fmla="*/ 0 h 534"/>
                      <a:gd name="T36" fmla="*/ 0 w 535"/>
                      <a:gd name="T37" fmla="*/ 0 h 53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535"/>
                      <a:gd name="T58" fmla="*/ 0 h 534"/>
                      <a:gd name="T59" fmla="*/ 535 w 535"/>
                      <a:gd name="T60" fmla="*/ 534 h 53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535" h="534">
                        <a:moveTo>
                          <a:pt x="165" y="0"/>
                        </a:moveTo>
                        <a:lnTo>
                          <a:pt x="535" y="370"/>
                        </a:lnTo>
                        <a:lnTo>
                          <a:pt x="524" y="391"/>
                        </a:lnTo>
                        <a:lnTo>
                          <a:pt x="503" y="416"/>
                        </a:lnTo>
                        <a:lnTo>
                          <a:pt x="472" y="442"/>
                        </a:lnTo>
                        <a:lnTo>
                          <a:pt x="453" y="453"/>
                        </a:lnTo>
                        <a:lnTo>
                          <a:pt x="441" y="476"/>
                        </a:lnTo>
                        <a:lnTo>
                          <a:pt x="413" y="504"/>
                        </a:lnTo>
                        <a:lnTo>
                          <a:pt x="388" y="522"/>
                        </a:lnTo>
                        <a:lnTo>
                          <a:pt x="370" y="534"/>
                        </a:lnTo>
                        <a:lnTo>
                          <a:pt x="0" y="164"/>
                        </a:lnTo>
                        <a:lnTo>
                          <a:pt x="6" y="136"/>
                        </a:lnTo>
                        <a:lnTo>
                          <a:pt x="27" y="111"/>
                        </a:lnTo>
                        <a:lnTo>
                          <a:pt x="50" y="92"/>
                        </a:lnTo>
                        <a:lnTo>
                          <a:pt x="83" y="81"/>
                        </a:lnTo>
                        <a:lnTo>
                          <a:pt x="101" y="44"/>
                        </a:lnTo>
                        <a:lnTo>
                          <a:pt x="122" y="23"/>
                        </a:lnTo>
                        <a:lnTo>
                          <a:pt x="137" y="9"/>
                        </a:lnTo>
                        <a:lnTo>
                          <a:pt x="165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83"/>
                  <p:cNvSpPr>
                    <a:spLocks noChangeAspect="1"/>
                  </p:cNvSpPr>
                  <p:nvPr/>
                </p:nvSpPr>
                <p:spPr bwMode="auto">
                  <a:xfrm>
                    <a:off x="2771" y="3802"/>
                    <a:ext cx="77" cy="77"/>
                  </a:xfrm>
                  <a:custGeom>
                    <a:avLst/>
                    <a:gdLst>
                      <a:gd name="T0" fmla="*/ 0 w 307"/>
                      <a:gd name="T1" fmla="*/ 0 h 304"/>
                      <a:gd name="T2" fmla="*/ 0 w 307"/>
                      <a:gd name="T3" fmla="*/ 0 h 304"/>
                      <a:gd name="T4" fmla="*/ 0 w 307"/>
                      <a:gd name="T5" fmla="*/ 0 h 304"/>
                      <a:gd name="T6" fmla="*/ 0 w 307"/>
                      <a:gd name="T7" fmla="*/ 0 h 304"/>
                      <a:gd name="T8" fmla="*/ 0 w 307"/>
                      <a:gd name="T9" fmla="*/ 0 h 304"/>
                      <a:gd name="T10" fmla="*/ 0 w 307"/>
                      <a:gd name="T11" fmla="*/ 0 h 304"/>
                      <a:gd name="T12" fmla="*/ 0 w 307"/>
                      <a:gd name="T13" fmla="*/ 0 h 304"/>
                      <a:gd name="T14" fmla="*/ 0 w 307"/>
                      <a:gd name="T15" fmla="*/ 0 h 304"/>
                      <a:gd name="T16" fmla="*/ 0 w 307"/>
                      <a:gd name="T17" fmla="*/ 0 h 304"/>
                      <a:gd name="T18" fmla="*/ 0 w 307"/>
                      <a:gd name="T19" fmla="*/ 0 h 304"/>
                      <a:gd name="T20" fmla="*/ 0 w 307"/>
                      <a:gd name="T21" fmla="*/ 0 h 304"/>
                      <a:gd name="T22" fmla="*/ 0 w 307"/>
                      <a:gd name="T23" fmla="*/ 0 h 304"/>
                      <a:gd name="T24" fmla="*/ 0 w 307"/>
                      <a:gd name="T25" fmla="*/ 0 h 304"/>
                      <a:gd name="T26" fmla="*/ 0 w 307"/>
                      <a:gd name="T27" fmla="*/ 0 h 304"/>
                      <a:gd name="T28" fmla="*/ 0 w 307"/>
                      <a:gd name="T29" fmla="*/ 0 h 30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07"/>
                      <a:gd name="T46" fmla="*/ 0 h 304"/>
                      <a:gd name="T47" fmla="*/ 307 w 307"/>
                      <a:gd name="T48" fmla="*/ 304 h 30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07" h="304">
                        <a:moveTo>
                          <a:pt x="0" y="165"/>
                        </a:moveTo>
                        <a:lnTo>
                          <a:pt x="139" y="304"/>
                        </a:lnTo>
                        <a:lnTo>
                          <a:pt x="165" y="288"/>
                        </a:lnTo>
                        <a:lnTo>
                          <a:pt x="204" y="251"/>
                        </a:lnTo>
                        <a:lnTo>
                          <a:pt x="222" y="221"/>
                        </a:lnTo>
                        <a:lnTo>
                          <a:pt x="252" y="201"/>
                        </a:lnTo>
                        <a:lnTo>
                          <a:pt x="284" y="170"/>
                        </a:lnTo>
                        <a:lnTo>
                          <a:pt x="307" y="142"/>
                        </a:lnTo>
                        <a:lnTo>
                          <a:pt x="165" y="0"/>
                        </a:lnTo>
                        <a:lnTo>
                          <a:pt x="142" y="18"/>
                        </a:lnTo>
                        <a:lnTo>
                          <a:pt x="106" y="52"/>
                        </a:lnTo>
                        <a:lnTo>
                          <a:pt x="83" y="85"/>
                        </a:lnTo>
                        <a:lnTo>
                          <a:pt x="62" y="99"/>
                        </a:lnTo>
                        <a:lnTo>
                          <a:pt x="23" y="134"/>
                        </a:lnTo>
                        <a:lnTo>
                          <a:pt x="0" y="165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84"/>
                  <p:cNvSpPr>
                    <a:spLocks noChangeAspect="1"/>
                  </p:cNvSpPr>
                  <p:nvPr/>
                </p:nvSpPr>
                <p:spPr bwMode="auto">
                  <a:xfrm>
                    <a:off x="2792" y="3823"/>
                    <a:ext cx="45" cy="44"/>
                  </a:xfrm>
                  <a:custGeom>
                    <a:avLst/>
                    <a:gdLst>
                      <a:gd name="T0" fmla="*/ 0 w 179"/>
                      <a:gd name="T1" fmla="*/ 0 h 175"/>
                      <a:gd name="T2" fmla="*/ 0 w 179"/>
                      <a:gd name="T3" fmla="*/ 0 h 175"/>
                      <a:gd name="T4" fmla="*/ 0 w 179"/>
                      <a:gd name="T5" fmla="*/ 0 h 175"/>
                      <a:gd name="T6" fmla="*/ 0 w 179"/>
                      <a:gd name="T7" fmla="*/ 0 h 175"/>
                      <a:gd name="T8" fmla="*/ 0 w 179"/>
                      <a:gd name="T9" fmla="*/ 0 h 1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9"/>
                      <a:gd name="T16" fmla="*/ 0 h 175"/>
                      <a:gd name="T17" fmla="*/ 179 w 179"/>
                      <a:gd name="T18" fmla="*/ 175 h 1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9" h="175">
                        <a:moveTo>
                          <a:pt x="165" y="0"/>
                        </a:moveTo>
                        <a:lnTo>
                          <a:pt x="179" y="13"/>
                        </a:lnTo>
                        <a:lnTo>
                          <a:pt x="17" y="175"/>
                        </a:lnTo>
                        <a:lnTo>
                          <a:pt x="0" y="164"/>
                        </a:lnTo>
                        <a:lnTo>
                          <a:pt x="165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85"/>
                  <p:cNvSpPr>
                    <a:spLocks noChangeAspect="1"/>
                  </p:cNvSpPr>
                  <p:nvPr/>
                </p:nvSpPr>
                <p:spPr bwMode="auto">
                  <a:xfrm>
                    <a:off x="2830" y="3862"/>
                    <a:ext cx="52" cy="51"/>
                  </a:xfrm>
                  <a:custGeom>
                    <a:avLst/>
                    <a:gdLst>
                      <a:gd name="T0" fmla="*/ 0 w 208"/>
                      <a:gd name="T1" fmla="*/ 0 h 206"/>
                      <a:gd name="T2" fmla="*/ 0 w 208"/>
                      <a:gd name="T3" fmla="*/ 0 h 206"/>
                      <a:gd name="T4" fmla="*/ 0 w 208"/>
                      <a:gd name="T5" fmla="*/ 0 h 206"/>
                      <a:gd name="T6" fmla="*/ 0 w 208"/>
                      <a:gd name="T7" fmla="*/ 0 h 206"/>
                      <a:gd name="T8" fmla="*/ 0 w 208"/>
                      <a:gd name="T9" fmla="*/ 0 h 206"/>
                      <a:gd name="T10" fmla="*/ 0 w 208"/>
                      <a:gd name="T11" fmla="*/ 0 h 206"/>
                      <a:gd name="T12" fmla="*/ 0 w 208"/>
                      <a:gd name="T13" fmla="*/ 0 h 206"/>
                      <a:gd name="T14" fmla="*/ 0 w 208"/>
                      <a:gd name="T15" fmla="*/ 0 h 206"/>
                      <a:gd name="T16" fmla="*/ 0 w 208"/>
                      <a:gd name="T17" fmla="*/ 0 h 206"/>
                      <a:gd name="T18" fmla="*/ 0 w 208"/>
                      <a:gd name="T19" fmla="*/ 0 h 206"/>
                      <a:gd name="T20" fmla="*/ 0 w 208"/>
                      <a:gd name="T21" fmla="*/ 0 h 206"/>
                      <a:gd name="T22" fmla="*/ 0 w 208"/>
                      <a:gd name="T23" fmla="*/ 0 h 206"/>
                      <a:gd name="T24" fmla="*/ 0 w 208"/>
                      <a:gd name="T25" fmla="*/ 0 h 206"/>
                      <a:gd name="T26" fmla="*/ 0 w 208"/>
                      <a:gd name="T27" fmla="*/ 0 h 206"/>
                      <a:gd name="T28" fmla="*/ 0 w 208"/>
                      <a:gd name="T29" fmla="*/ 0 h 20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08"/>
                      <a:gd name="T46" fmla="*/ 0 h 206"/>
                      <a:gd name="T47" fmla="*/ 208 w 208"/>
                      <a:gd name="T48" fmla="*/ 206 h 20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08" h="206">
                        <a:moveTo>
                          <a:pt x="0" y="162"/>
                        </a:moveTo>
                        <a:lnTo>
                          <a:pt x="44" y="206"/>
                        </a:lnTo>
                        <a:lnTo>
                          <a:pt x="74" y="194"/>
                        </a:lnTo>
                        <a:lnTo>
                          <a:pt x="107" y="160"/>
                        </a:lnTo>
                        <a:lnTo>
                          <a:pt x="123" y="132"/>
                        </a:lnTo>
                        <a:lnTo>
                          <a:pt x="148" y="116"/>
                        </a:lnTo>
                        <a:lnTo>
                          <a:pt x="195" y="70"/>
                        </a:lnTo>
                        <a:lnTo>
                          <a:pt x="208" y="47"/>
                        </a:lnTo>
                        <a:lnTo>
                          <a:pt x="162" y="0"/>
                        </a:lnTo>
                        <a:lnTo>
                          <a:pt x="151" y="23"/>
                        </a:lnTo>
                        <a:lnTo>
                          <a:pt x="107" y="67"/>
                        </a:lnTo>
                        <a:lnTo>
                          <a:pt x="81" y="86"/>
                        </a:lnTo>
                        <a:lnTo>
                          <a:pt x="63" y="116"/>
                        </a:lnTo>
                        <a:lnTo>
                          <a:pt x="30" y="146"/>
                        </a:lnTo>
                        <a:lnTo>
                          <a:pt x="0" y="162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" name="Line 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83" y="3814"/>
                    <a:ext cx="89" cy="9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pic>
        <p:nvPicPr>
          <p:cNvPr id="33" name="Picture 36" descr="Foto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2743200"/>
            <a:ext cx="138727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 l="7295" t="9709" r="3566" b="10194"/>
          <a:stretch>
            <a:fillRect/>
          </a:stretch>
        </p:blipFill>
        <p:spPr bwMode="auto">
          <a:xfrm>
            <a:off x="4648200" y="2743200"/>
            <a:ext cx="1295400" cy="17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096000" cy="63658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		</a:t>
            </a:r>
            <a:r>
              <a:rPr lang="en-US" sz="4000" b="1" dirty="0"/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400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folHlink"/>
                </a:solidFill>
              </a:rPr>
              <a:t>Janet Perkins</a:t>
            </a:r>
            <a:endParaRPr lang="en-US" sz="2400" dirty="0">
              <a:solidFill>
                <a:schemeClr val="folHlink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327660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chemeClr val="folHlink"/>
                </a:solidFill>
              </a:rPr>
              <a:t>No relationships to disclose</a:t>
            </a:r>
            <a:endParaRPr lang="en-US" sz="2800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2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Presentation summary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696200" cy="4525963"/>
          </a:xfrm>
        </p:spPr>
        <p:txBody>
          <a:bodyPr/>
          <a:lstStyle/>
          <a:p>
            <a:r>
              <a:rPr lang="en-US" dirty="0" smtClean="0"/>
              <a:t>Learning objective</a:t>
            </a:r>
          </a:p>
          <a:p>
            <a:r>
              <a:rPr lang="en-US" dirty="0" smtClean="0"/>
              <a:t>IFC Framework</a:t>
            </a:r>
          </a:p>
          <a:p>
            <a:r>
              <a:rPr lang="en-US" dirty="0" smtClean="0"/>
              <a:t>Experience of El Salvador</a:t>
            </a:r>
          </a:p>
          <a:p>
            <a:r>
              <a:rPr lang="en-US" dirty="0" smtClean="0"/>
              <a:t>Experience of Bangladesh</a:t>
            </a:r>
          </a:p>
          <a:p>
            <a:r>
              <a:rPr lang="en-US" dirty="0" smtClean="0"/>
              <a:t>Lessons learnt</a:t>
            </a:r>
          </a:p>
          <a:p>
            <a:r>
              <a:rPr lang="en-US" dirty="0" smtClean="0"/>
              <a:t>Conclusion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Learning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Compare and contrast a government-led versus an NGO-led approach to building partnerships and coalitions in international </a:t>
            </a:r>
            <a:r>
              <a:rPr lang="en-GB" sz="2800" dirty="0" smtClean="0"/>
              <a:t>programmes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0"/>
            <a:ext cx="343545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ealth clinic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199" y="3810000"/>
            <a:ext cx="3432433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IFC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Framework developed by the World Health Organization for working with Individuals, Families and Communities (IFC) to improve maternal and newborn health (MNH)</a:t>
            </a:r>
          </a:p>
          <a:p>
            <a:r>
              <a:rPr lang="en-US" dirty="0" smtClean="0"/>
              <a:t>Aims to empower women, men, families and communities to improve MNH and increase utilization of quality MNH services</a:t>
            </a:r>
          </a:p>
          <a:p>
            <a:r>
              <a:rPr lang="en-US" dirty="0" smtClean="0"/>
              <a:t>Emphasis on interagency and inter-</a:t>
            </a:r>
            <a:r>
              <a:rPr lang="en-US" dirty="0" err="1" smtClean="0"/>
              <a:t>sectoral</a:t>
            </a:r>
            <a:r>
              <a:rPr lang="en-US" dirty="0" smtClean="0"/>
              <a:t> collaboration to reach common goals </a:t>
            </a:r>
            <a:endParaRPr lang="en-US" dirty="0"/>
          </a:p>
        </p:txBody>
      </p:sp>
      <p:pic>
        <p:nvPicPr>
          <p:cNvPr id="5" name="Picture 13" descr="IFC Annie straight ladies"/>
          <p:cNvPicPr preferRelativeResize="0">
            <a:picLocks noChangeAspect="1" noChangeArrowheads="1"/>
          </p:cNvPicPr>
          <p:nvPr/>
        </p:nvPicPr>
        <p:blipFill>
          <a:blip r:embed="rId2" cstate="print"/>
          <a:srcRect l="9105" t="1947" r="42928" b="17630"/>
          <a:stretch>
            <a:fillRect/>
          </a:stretch>
        </p:blipFill>
        <p:spPr bwMode="auto">
          <a:xfrm rot="605869">
            <a:off x="5709052" y="1929619"/>
            <a:ext cx="2969843" cy="3714896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5635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Models of partnership creation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El Salvador: National government-led approach</a:t>
            </a:r>
          </a:p>
        </p:txBody>
      </p:sp>
      <p:pic>
        <p:nvPicPr>
          <p:cNvPr id="9" name="Content Placeholder 8" descr="boy runn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80999" y="2895600"/>
            <a:ext cx="4122549" cy="27432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Bangladesh: Local NGO-led approach</a:t>
            </a:r>
            <a:endParaRPr lang="en-US" dirty="0"/>
          </a:p>
        </p:txBody>
      </p:sp>
      <p:pic>
        <p:nvPicPr>
          <p:cNvPr id="10" name="Content Placeholder 9" descr="Bangladesh IFC committee meeting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t="3574" b="5931"/>
          <a:stretch>
            <a:fillRect/>
          </a:stretch>
        </p:blipFill>
        <p:spPr>
          <a:xfrm>
            <a:off x="4648200" y="2895600"/>
            <a:ext cx="4041775" cy="2743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/>
          <p:cNvSpPr/>
          <p:nvPr/>
        </p:nvSpPr>
        <p:spPr>
          <a:xfrm>
            <a:off x="3886200" y="5105400"/>
            <a:ext cx="2038727" cy="12241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44" name="Ellipse 43"/>
          <p:cNvSpPr/>
          <p:nvPr/>
        </p:nvSpPr>
        <p:spPr>
          <a:xfrm>
            <a:off x="2743200" y="3048000"/>
            <a:ext cx="22788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5" name="Ellipse 14"/>
          <p:cNvSpPr/>
          <p:nvPr/>
        </p:nvSpPr>
        <p:spPr>
          <a:xfrm>
            <a:off x="3352800" y="1447800"/>
            <a:ext cx="3312368" cy="12115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Organigramme : Processus 16"/>
          <p:cNvSpPr/>
          <p:nvPr/>
        </p:nvSpPr>
        <p:spPr>
          <a:xfrm>
            <a:off x="5105400" y="914400"/>
            <a:ext cx="1080120" cy="720080"/>
          </a:xfrm>
          <a:prstGeom prst="flowChart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500" dirty="0" err="1" smtClean="0"/>
              <a:t>Other</a:t>
            </a:r>
            <a:r>
              <a:rPr lang="fr-CH" sz="1500" dirty="0" smtClean="0"/>
              <a:t> </a:t>
            </a:r>
            <a:r>
              <a:rPr lang="fr-CH" sz="1500" dirty="0" err="1" smtClean="0"/>
              <a:t>actors</a:t>
            </a:r>
            <a:r>
              <a:rPr lang="fr-CH" sz="1500" dirty="0" smtClean="0"/>
              <a:t> in MNH</a:t>
            </a:r>
            <a:endParaRPr lang="fr-CH" sz="1500" dirty="0"/>
          </a:p>
        </p:txBody>
      </p:sp>
      <p:sp>
        <p:nvSpPr>
          <p:cNvPr id="22" name="Organigramme : Processus 21"/>
          <p:cNvSpPr/>
          <p:nvPr/>
        </p:nvSpPr>
        <p:spPr>
          <a:xfrm>
            <a:off x="6096000" y="1752600"/>
            <a:ext cx="1512168" cy="468632"/>
          </a:xfrm>
          <a:prstGeom prst="flowChart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500" dirty="0" err="1"/>
              <a:t>Other</a:t>
            </a:r>
            <a:r>
              <a:rPr lang="fr-CH" sz="1500" dirty="0"/>
              <a:t> </a:t>
            </a:r>
            <a:r>
              <a:rPr lang="fr-CH" sz="1500" dirty="0" err="1"/>
              <a:t>Ministries</a:t>
            </a:r>
            <a:endParaRPr lang="fr-CH" sz="1500" dirty="0"/>
          </a:p>
        </p:txBody>
      </p:sp>
      <p:sp>
        <p:nvSpPr>
          <p:cNvPr id="36" name="Organigramme : Processus 35"/>
          <p:cNvSpPr/>
          <p:nvPr/>
        </p:nvSpPr>
        <p:spPr>
          <a:xfrm>
            <a:off x="5638800" y="4876800"/>
            <a:ext cx="2214246" cy="651271"/>
          </a:xfrm>
          <a:prstGeom prst="flowChartProcess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200" dirty="0" err="1" smtClean="0">
                <a:solidFill>
                  <a:schemeClr val="tx1"/>
                </a:solidFill>
              </a:rPr>
              <a:t>Community</a:t>
            </a:r>
            <a:r>
              <a:rPr lang="fr-CH" sz="1200" dirty="0" smtClean="0">
                <a:solidFill>
                  <a:schemeClr val="tx1"/>
                </a:solidFill>
              </a:rPr>
              <a:t> </a:t>
            </a:r>
            <a:r>
              <a:rPr lang="fr-CH" sz="1200" dirty="0" err="1" smtClean="0">
                <a:solidFill>
                  <a:schemeClr val="tx1"/>
                </a:solidFill>
              </a:rPr>
              <a:t>based</a:t>
            </a:r>
            <a:r>
              <a:rPr lang="fr-CH" sz="1200" dirty="0" smtClean="0">
                <a:solidFill>
                  <a:schemeClr val="tx1"/>
                </a:solidFill>
              </a:rPr>
              <a:t> organisations, </a:t>
            </a:r>
            <a:r>
              <a:rPr lang="fr-CH" sz="1200" dirty="0" err="1" smtClean="0">
                <a:solidFill>
                  <a:schemeClr val="tx1"/>
                </a:solidFill>
              </a:rPr>
              <a:t>schools</a:t>
            </a:r>
            <a:r>
              <a:rPr lang="fr-CH" sz="1200" dirty="0" smtClean="0">
                <a:solidFill>
                  <a:schemeClr val="tx1"/>
                </a:solidFill>
              </a:rPr>
              <a:t>, </a:t>
            </a:r>
            <a:r>
              <a:rPr lang="fr-CH" sz="1200" dirty="0" err="1" smtClean="0">
                <a:solidFill>
                  <a:schemeClr val="tx1"/>
                </a:solidFill>
              </a:rPr>
              <a:t>faith</a:t>
            </a:r>
            <a:r>
              <a:rPr lang="fr-CH" sz="1200" dirty="0" smtClean="0">
                <a:solidFill>
                  <a:schemeClr val="tx1"/>
                </a:solidFill>
              </a:rPr>
              <a:t> </a:t>
            </a:r>
            <a:r>
              <a:rPr lang="fr-CH" sz="1200" dirty="0" err="1" smtClean="0">
                <a:solidFill>
                  <a:schemeClr val="tx1"/>
                </a:solidFill>
              </a:rPr>
              <a:t>based</a:t>
            </a:r>
            <a:r>
              <a:rPr lang="fr-CH" sz="1200" dirty="0" smtClean="0">
                <a:solidFill>
                  <a:schemeClr val="tx1"/>
                </a:solidFill>
              </a:rPr>
              <a:t> organisations</a:t>
            </a:r>
            <a:endParaRPr lang="fr-CH" sz="1200" dirty="0">
              <a:solidFill>
                <a:schemeClr val="tx1"/>
              </a:solidFill>
            </a:endParaRPr>
          </a:p>
        </p:txBody>
      </p:sp>
      <p:sp>
        <p:nvSpPr>
          <p:cNvPr id="37" name="Organigramme : Processus 36"/>
          <p:cNvSpPr/>
          <p:nvPr/>
        </p:nvSpPr>
        <p:spPr>
          <a:xfrm>
            <a:off x="5410200" y="5867400"/>
            <a:ext cx="1318645" cy="540640"/>
          </a:xfrm>
          <a:prstGeom prst="flowChartProcess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200" dirty="0" err="1" smtClean="0">
                <a:solidFill>
                  <a:schemeClr val="tx1"/>
                </a:solidFill>
              </a:rPr>
              <a:t>Community</a:t>
            </a:r>
            <a:r>
              <a:rPr lang="fr-CH" sz="1200" dirty="0" smtClean="0">
                <a:solidFill>
                  <a:schemeClr val="tx1"/>
                </a:solidFill>
              </a:rPr>
              <a:t> leaders</a:t>
            </a:r>
            <a:endParaRPr lang="fr-CH" sz="1200" dirty="0">
              <a:solidFill>
                <a:schemeClr val="tx1"/>
              </a:solidFill>
            </a:endParaRPr>
          </a:p>
        </p:txBody>
      </p:sp>
      <p:sp>
        <p:nvSpPr>
          <p:cNvPr id="16" name="Organigramme : Processus 15"/>
          <p:cNvSpPr/>
          <p:nvPr/>
        </p:nvSpPr>
        <p:spPr>
          <a:xfrm>
            <a:off x="1981200" y="1905000"/>
            <a:ext cx="1837496" cy="774376"/>
          </a:xfrm>
          <a:prstGeom prst="flowChart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500" dirty="0" smtClean="0"/>
              <a:t>International organisations (WHO, UNFPA, PAHO) </a:t>
            </a:r>
            <a:endParaRPr lang="fr-CH" sz="1500" dirty="0"/>
          </a:p>
        </p:txBody>
      </p:sp>
      <p:sp>
        <p:nvSpPr>
          <p:cNvPr id="46" name="Organigramme : Processus 45"/>
          <p:cNvSpPr/>
          <p:nvPr/>
        </p:nvSpPr>
        <p:spPr>
          <a:xfrm>
            <a:off x="2895600" y="3962400"/>
            <a:ext cx="936104" cy="432047"/>
          </a:xfrm>
          <a:prstGeom prst="flowChartProcess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200" dirty="0" err="1" smtClean="0">
                <a:solidFill>
                  <a:schemeClr val="tx1"/>
                </a:solidFill>
              </a:rPr>
              <a:t>Other</a:t>
            </a:r>
            <a:r>
              <a:rPr lang="fr-CH" sz="1200" dirty="0" smtClean="0">
                <a:solidFill>
                  <a:schemeClr val="tx1"/>
                </a:solidFill>
              </a:rPr>
              <a:t> </a:t>
            </a:r>
            <a:r>
              <a:rPr lang="fr-CH" sz="1200" dirty="0" err="1" smtClean="0">
                <a:solidFill>
                  <a:schemeClr val="tx1"/>
                </a:solidFill>
              </a:rPr>
              <a:t>ministries</a:t>
            </a:r>
            <a:endParaRPr lang="fr-CH" sz="1200" dirty="0">
              <a:solidFill>
                <a:schemeClr val="tx1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3276600" y="3200400"/>
            <a:ext cx="1975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b="1" dirty="0" err="1" smtClean="0"/>
              <a:t>Regional</a:t>
            </a:r>
            <a:r>
              <a:rPr lang="fr-CH" sz="1600" b="1" dirty="0" smtClean="0"/>
              <a:t> IFC</a:t>
            </a:r>
          </a:p>
          <a:p>
            <a:r>
              <a:rPr lang="fr-CH" sz="1600" b="1" dirty="0" err="1" smtClean="0"/>
              <a:t>Committee</a:t>
            </a:r>
            <a:endParaRPr lang="fr-CH" sz="1600" b="1" dirty="0"/>
          </a:p>
        </p:txBody>
      </p:sp>
      <p:sp>
        <p:nvSpPr>
          <p:cNvPr id="51" name="ZoneTexte 50"/>
          <p:cNvSpPr txBox="1"/>
          <p:nvPr/>
        </p:nvSpPr>
        <p:spPr>
          <a:xfrm>
            <a:off x="4114800" y="1752600"/>
            <a:ext cx="1975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/>
              <a:t>National </a:t>
            </a:r>
            <a:r>
              <a:rPr lang="fr-CH" b="1" dirty="0" err="1" smtClean="0"/>
              <a:t>Working</a:t>
            </a:r>
            <a:r>
              <a:rPr lang="fr-CH" b="1" dirty="0" smtClean="0"/>
              <a:t> Group on MNH</a:t>
            </a:r>
            <a:endParaRPr lang="fr-CH" b="1" dirty="0"/>
          </a:p>
        </p:txBody>
      </p:sp>
      <p:grpSp>
        <p:nvGrpSpPr>
          <p:cNvPr id="2" name="Groupe 23"/>
          <p:cNvGrpSpPr/>
          <p:nvPr/>
        </p:nvGrpSpPr>
        <p:grpSpPr>
          <a:xfrm>
            <a:off x="4191000" y="2514600"/>
            <a:ext cx="2528272" cy="2978017"/>
            <a:chOff x="4492000" y="2276872"/>
            <a:chExt cx="2528272" cy="2978017"/>
          </a:xfrm>
        </p:grpSpPr>
        <p:sp>
          <p:nvSpPr>
            <p:cNvPr id="25" name="Forme libre 24"/>
            <p:cNvSpPr/>
            <p:nvPr/>
          </p:nvSpPr>
          <p:spPr>
            <a:xfrm>
              <a:off x="5060276" y="2276872"/>
              <a:ext cx="1817831" cy="656322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kern="1200" dirty="0" err="1" smtClean="0"/>
                <a:t>Ministry</a:t>
              </a:r>
              <a:r>
                <a:rPr lang="fr-CH" sz="1500" kern="1200" dirty="0" smtClean="0"/>
                <a:t> of </a:t>
              </a:r>
              <a:r>
                <a:rPr lang="fr-CH" sz="1500" kern="1200" dirty="0" err="1" smtClean="0"/>
                <a:t>Health</a:t>
              </a:r>
              <a:endParaRPr lang="fr-CH" sz="1500" kern="1200" dirty="0" smtClean="0"/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dirty="0" err="1" smtClean="0"/>
                <a:t>at</a:t>
              </a:r>
              <a:r>
                <a:rPr lang="fr-CH" sz="1500" dirty="0" smtClean="0"/>
                <a:t> </a:t>
              </a:r>
              <a:r>
                <a:rPr lang="fr-CH" sz="1500" dirty="0"/>
                <a:t>n</a:t>
              </a:r>
              <a:r>
                <a:rPr lang="fr-CH" sz="1500" kern="1200" dirty="0" smtClean="0"/>
                <a:t>ational </a:t>
              </a:r>
              <a:r>
                <a:rPr lang="fr-CH" sz="1500" kern="1200" dirty="0" err="1" smtClean="0"/>
                <a:t>level</a:t>
              </a:r>
              <a:endParaRPr lang="fr-CH" sz="1500" kern="1200" dirty="0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5461642" y="2933194"/>
              <a:ext cx="456842" cy="2715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6842" y="0"/>
                  </a:moveTo>
                  <a:lnTo>
                    <a:pt x="456842" y="135764"/>
                  </a:lnTo>
                  <a:lnTo>
                    <a:pt x="0" y="135764"/>
                  </a:lnTo>
                  <a:lnTo>
                    <a:pt x="0" y="27152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Forme libre 26"/>
            <p:cNvSpPr/>
            <p:nvPr/>
          </p:nvSpPr>
          <p:spPr>
            <a:xfrm>
              <a:off x="5004048" y="3276734"/>
              <a:ext cx="873234" cy="512306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dirty="0" err="1"/>
                <a:t>Regional</a:t>
              </a:r>
              <a:r>
                <a:rPr lang="fr-CH" sz="1500" dirty="0"/>
                <a:t> </a:t>
              </a:r>
              <a:r>
                <a:rPr lang="fr-CH" sz="1500" dirty="0" smtClean="0"/>
                <a:t>MOH</a:t>
              </a:r>
              <a:endParaRPr lang="fr-CH" sz="1500" dirty="0"/>
            </a:p>
          </p:txBody>
        </p:sp>
        <p:sp>
          <p:nvSpPr>
            <p:cNvPr id="28" name="Forme libre 27"/>
            <p:cNvSpPr/>
            <p:nvPr/>
          </p:nvSpPr>
          <p:spPr>
            <a:xfrm>
              <a:off x="4916312" y="3846806"/>
              <a:ext cx="545330" cy="4462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45330" y="0"/>
                  </a:moveTo>
                  <a:lnTo>
                    <a:pt x="545330" y="144017"/>
                  </a:lnTo>
                  <a:lnTo>
                    <a:pt x="0" y="144017"/>
                  </a:lnTo>
                  <a:lnTo>
                    <a:pt x="0" y="2880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Forme libre 28"/>
            <p:cNvSpPr/>
            <p:nvPr/>
          </p:nvSpPr>
          <p:spPr>
            <a:xfrm>
              <a:off x="4532082" y="4163320"/>
              <a:ext cx="768460" cy="563537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kern="1200" dirty="0" smtClean="0"/>
                <a:t>District MOH</a:t>
              </a:r>
              <a:endParaRPr lang="fr-CH" sz="1500" kern="1200" dirty="0"/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4838501" y="4517371"/>
              <a:ext cx="77811" cy="1357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7810" y="45720"/>
                  </a:moveTo>
                  <a:lnTo>
                    <a:pt x="77810" y="73471"/>
                  </a:lnTo>
                  <a:lnTo>
                    <a:pt x="45720" y="73471"/>
                  </a:lnTo>
                  <a:lnTo>
                    <a:pt x="45720" y="10122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Forme libre 30"/>
            <p:cNvSpPr/>
            <p:nvPr/>
          </p:nvSpPr>
          <p:spPr>
            <a:xfrm>
              <a:off x="4492000" y="4742583"/>
              <a:ext cx="912475" cy="512306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kern="1200" dirty="0" err="1" smtClean="0"/>
                <a:t>Health</a:t>
              </a:r>
              <a:r>
                <a:rPr lang="fr-CH" sz="1500" kern="1200" dirty="0" smtClean="0"/>
                <a:t> </a:t>
              </a:r>
              <a:r>
                <a:rPr lang="fr-CH" sz="1500" kern="1200" dirty="0" err="1" smtClean="0"/>
                <a:t>centers</a:t>
              </a:r>
              <a:endParaRPr lang="fr-CH" sz="1500" kern="1200" dirty="0"/>
            </a:p>
          </p:txBody>
        </p:sp>
        <p:sp>
          <p:nvSpPr>
            <p:cNvPr id="32" name="Forme libre 31"/>
            <p:cNvSpPr/>
            <p:nvPr/>
          </p:nvSpPr>
          <p:spPr>
            <a:xfrm>
              <a:off x="5461642" y="3846807"/>
              <a:ext cx="507549" cy="44628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017"/>
                  </a:lnTo>
                  <a:lnTo>
                    <a:pt x="467423" y="144017"/>
                  </a:lnTo>
                  <a:lnTo>
                    <a:pt x="467423" y="2880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Forme libre 32"/>
            <p:cNvSpPr/>
            <p:nvPr/>
          </p:nvSpPr>
          <p:spPr>
            <a:xfrm>
              <a:off x="5611672" y="4140830"/>
              <a:ext cx="768460" cy="512306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kern="1200" dirty="0" smtClean="0"/>
                <a:t>District MOH</a:t>
              </a:r>
              <a:endParaRPr lang="fr-CH" sz="1500" kern="1200" dirty="0"/>
            </a:p>
          </p:txBody>
        </p:sp>
        <p:sp>
          <p:nvSpPr>
            <p:cNvPr id="34" name="Forme libre 33"/>
            <p:cNvSpPr/>
            <p:nvPr/>
          </p:nvSpPr>
          <p:spPr>
            <a:xfrm>
              <a:off x="5918484" y="2933194"/>
              <a:ext cx="555911" cy="2715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35764"/>
                  </a:lnTo>
                  <a:lnTo>
                    <a:pt x="555911" y="135764"/>
                  </a:lnTo>
                  <a:lnTo>
                    <a:pt x="555911" y="27152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Forme libre 37"/>
            <p:cNvSpPr/>
            <p:nvPr/>
          </p:nvSpPr>
          <p:spPr>
            <a:xfrm>
              <a:off x="6090166" y="3276734"/>
              <a:ext cx="930106" cy="512306"/>
            </a:xfrm>
            <a:custGeom>
              <a:avLst/>
              <a:gdLst>
                <a:gd name="connsiteX0" fmla="*/ 0 w 768460"/>
                <a:gd name="connsiteY0" fmla="*/ 51231 h 512306"/>
                <a:gd name="connsiteX1" fmla="*/ 15005 w 768460"/>
                <a:gd name="connsiteY1" fmla="*/ 15005 h 512306"/>
                <a:gd name="connsiteX2" fmla="*/ 51231 w 768460"/>
                <a:gd name="connsiteY2" fmla="*/ 0 h 512306"/>
                <a:gd name="connsiteX3" fmla="*/ 717229 w 768460"/>
                <a:gd name="connsiteY3" fmla="*/ 0 h 512306"/>
                <a:gd name="connsiteX4" fmla="*/ 753455 w 768460"/>
                <a:gd name="connsiteY4" fmla="*/ 15005 h 512306"/>
                <a:gd name="connsiteX5" fmla="*/ 768460 w 768460"/>
                <a:gd name="connsiteY5" fmla="*/ 51231 h 512306"/>
                <a:gd name="connsiteX6" fmla="*/ 768460 w 768460"/>
                <a:gd name="connsiteY6" fmla="*/ 461075 h 512306"/>
                <a:gd name="connsiteX7" fmla="*/ 753455 w 768460"/>
                <a:gd name="connsiteY7" fmla="*/ 497301 h 512306"/>
                <a:gd name="connsiteX8" fmla="*/ 717229 w 768460"/>
                <a:gd name="connsiteY8" fmla="*/ 512306 h 512306"/>
                <a:gd name="connsiteX9" fmla="*/ 51231 w 768460"/>
                <a:gd name="connsiteY9" fmla="*/ 512306 h 512306"/>
                <a:gd name="connsiteX10" fmla="*/ 15005 w 768460"/>
                <a:gd name="connsiteY10" fmla="*/ 497301 h 512306"/>
                <a:gd name="connsiteX11" fmla="*/ 0 w 768460"/>
                <a:gd name="connsiteY11" fmla="*/ 461075 h 512306"/>
                <a:gd name="connsiteX12" fmla="*/ 0 w 768460"/>
                <a:gd name="connsiteY12" fmla="*/ 51231 h 51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8460" h="512306">
                  <a:moveTo>
                    <a:pt x="0" y="51231"/>
                  </a:moveTo>
                  <a:cubicBezTo>
                    <a:pt x="0" y="37644"/>
                    <a:pt x="5398" y="24613"/>
                    <a:pt x="15005" y="15005"/>
                  </a:cubicBezTo>
                  <a:cubicBezTo>
                    <a:pt x="24613" y="5397"/>
                    <a:pt x="37644" y="0"/>
                    <a:pt x="51231" y="0"/>
                  </a:cubicBezTo>
                  <a:lnTo>
                    <a:pt x="717229" y="0"/>
                  </a:lnTo>
                  <a:cubicBezTo>
                    <a:pt x="730816" y="0"/>
                    <a:pt x="743847" y="5398"/>
                    <a:pt x="753455" y="15005"/>
                  </a:cubicBezTo>
                  <a:cubicBezTo>
                    <a:pt x="763063" y="24613"/>
                    <a:pt x="768460" y="37644"/>
                    <a:pt x="768460" y="51231"/>
                  </a:cubicBezTo>
                  <a:lnTo>
                    <a:pt x="768460" y="461075"/>
                  </a:lnTo>
                  <a:cubicBezTo>
                    <a:pt x="768460" y="474662"/>
                    <a:pt x="763062" y="487693"/>
                    <a:pt x="753455" y="497301"/>
                  </a:cubicBezTo>
                  <a:cubicBezTo>
                    <a:pt x="743847" y="506909"/>
                    <a:pt x="730817" y="512306"/>
                    <a:pt x="717229" y="512306"/>
                  </a:cubicBezTo>
                  <a:lnTo>
                    <a:pt x="51231" y="512306"/>
                  </a:lnTo>
                  <a:cubicBezTo>
                    <a:pt x="37644" y="512306"/>
                    <a:pt x="24613" y="506908"/>
                    <a:pt x="15005" y="497301"/>
                  </a:cubicBezTo>
                  <a:cubicBezTo>
                    <a:pt x="5397" y="487693"/>
                    <a:pt x="0" y="474662"/>
                    <a:pt x="0" y="461075"/>
                  </a:cubicBezTo>
                  <a:lnTo>
                    <a:pt x="0" y="51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825" tIns="98825" rIns="98825" bIns="9882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500" dirty="0" err="1" smtClean="0"/>
                <a:t>Regional</a:t>
              </a:r>
              <a:r>
                <a:rPr lang="fr-CH" sz="1500" dirty="0" smtClean="0"/>
                <a:t> MOH</a:t>
              </a:r>
              <a:endParaRPr lang="fr-CH" sz="1500" kern="1200" dirty="0"/>
            </a:p>
          </p:txBody>
        </p:sp>
      </p:grpSp>
      <p:sp>
        <p:nvSpPr>
          <p:cNvPr id="42" name="Organigramme : Processus 41"/>
          <p:cNvSpPr/>
          <p:nvPr/>
        </p:nvSpPr>
        <p:spPr>
          <a:xfrm>
            <a:off x="1447800" y="2971800"/>
            <a:ext cx="1533128" cy="796213"/>
          </a:xfrm>
          <a:prstGeom prst="flowChartProcess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200" dirty="0" err="1" smtClean="0">
                <a:solidFill>
                  <a:schemeClr val="tx1"/>
                </a:solidFill>
              </a:rPr>
              <a:t>NGOs</a:t>
            </a:r>
            <a:r>
              <a:rPr lang="fr-CH" sz="1200" dirty="0" smtClean="0">
                <a:solidFill>
                  <a:schemeClr val="tx1"/>
                </a:solidFill>
              </a:rPr>
              <a:t> and </a:t>
            </a:r>
            <a:r>
              <a:rPr lang="fr-CH" sz="1200" dirty="0" err="1" smtClean="0">
                <a:solidFill>
                  <a:schemeClr val="tx1"/>
                </a:solidFill>
              </a:rPr>
              <a:t>other</a:t>
            </a:r>
            <a:r>
              <a:rPr lang="fr-CH" sz="1200" dirty="0" smtClean="0">
                <a:solidFill>
                  <a:schemeClr val="tx1"/>
                </a:solidFill>
              </a:rPr>
              <a:t> associations </a:t>
            </a:r>
            <a:r>
              <a:rPr lang="fr-CH" sz="1200" dirty="0" err="1" smtClean="0">
                <a:solidFill>
                  <a:schemeClr val="tx1"/>
                </a:solidFill>
              </a:rPr>
              <a:t>rapresentatives</a:t>
            </a:r>
            <a:endParaRPr lang="fr-CH" sz="1200" dirty="0">
              <a:solidFill>
                <a:schemeClr val="tx1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3962400" y="5562600"/>
            <a:ext cx="1975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b="1" dirty="0" smtClean="0"/>
              <a:t>Local IFC </a:t>
            </a:r>
            <a:r>
              <a:rPr lang="fr-CH" sz="1600" b="1" dirty="0" err="1" smtClean="0"/>
              <a:t>Committee</a:t>
            </a:r>
            <a:endParaRPr lang="fr-CH" sz="1600" b="1" dirty="0"/>
          </a:p>
        </p:txBody>
      </p:sp>
      <p:sp>
        <p:nvSpPr>
          <p:cNvPr id="43" name="Organigramme : Processus 16"/>
          <p:cNvSpPr/>
          <p:nvPr/>
        </p:nvSpPr>
        <p:spPr>
          <a:xfrm>
            <a:off x="2971800" y="1066800"/>
            <a:ext cx="1080120" cy="533400"/>
          </a:xfrm>
          <a:prstGeom prst="flowChart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500" dirty="0" err="1" smtClean="0"/>
              <a:t>NGOs</a:t>
            </a:r>
            <a:endParaRPr lang="fr-CH" sz="1500" dirty="0"/>
          </a:p>
        </p:txBody>
      </p:sp>
      <p:sp>
        <p:nvSpPr>
          <p:cNvPr id="39" name="TextBox 38"/>
          <p:cNvSpPr txBox="1"/>
          <p:nvPr/>
        </p:nvSpPr>
        <p:spPr>
          <a:xfrm>
            <a:off x="405564" y="228599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Implementation chain in El Salvador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1055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Programme</a:t>
            </a:r>
            <a:r>
              <a:rPr lang="en-US" sz="3600" dirty="0" smtClean="0"/>
              <a:t> in El Salvador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75177800"/>
              </p:ext>
            </p:extLst>
          </p:nvPr>
        </p:nvGraphicFramePr>
        <p:xfrm>
          <a:off x="457200" y="1143000"/>
          <a:ext cx="8229600" cy="498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9342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 Salvador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153400" cy="5638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800" dirty="0" smtClean="0"/>
              <a:t>Strengths:</a:t>
            </a:r>
          </a:p>
          <a:p>
            <a:r>
              <a:rPr lang="en-GB" sz="2800" dirty="0" smtClean="0"/>
              <a:t>Stream-lining of government approval of programme</a:t>
            </a:r>
          </a:p>
          <a:p>
            <a:r>
              <a:rPr lang="en-GB" sz="2800" dirty="0" smtClean="0"/>
              <a:t>Programme strengthened and given legitimacy through inclusion in national strategy</a:t>
            </a:r>
          </a:p>
          <a:p>
            <a:r>
              <a:rPr lang="en-GB" sz="2800" dirty="0" smtClean="0"/>
              <a:t>Allows for close collaboration between the Ministry of Health and NGOs</a:t>
            </a:r>
          </a:p>
          <a:p>
            <a:r>
              <a:rPr lang="en-GB" sz="2800" dirty="0" smtClean="0"/>
              <a:t>Strengthened community participation with the Ministry of Health </a:t>
            </a:r>
          </a:p>
          <a:p>
            <a:r>
              <a:rPr lang="en-GB" sz="2800" dirty="0" smtClean="0"/>
              <a:t>Conducive to scale-up</a:t>
            </a:r>
          </a:p>
          <a:p>
            <a:pPr>
              <a:buNone/>
            </a:pPr>
            <a:r>
              <a:rPr lang="en-GB" sz="2800" dirty="0" smtClean="0"/>
              <a:t>Weaknesses</a:t>
            </a:r>
          </a:p>
          <a:p>
            <a:r>
              <a:rPr lang="en-GB" sz="2800" dirty="0" smtClean="0"/>
              <a:t>Requires a significant amount of time for actors to learn to work together in a collaborative manner</a:t>
            </a:r>
          </a:p>
          <a:p>
            <a:r>
              <a:rPr lang="en-GB" sz="2800" dirty="0" smtClean="0"/>
              <a:t>Lack of established processes and tools</a:t>
            </a:r>
            <a:r>
              <a:rPr lang="en-GB" sz="2600" dirty="0" smtClean="0"/>
              <a:t> for inter-institutional and collaborative work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152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Bangladesh collaboration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Bangladesh model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400" dirty="0" smtClean="0"/>
              <a:t>Strengths:</a:t>
            </a:r>
          </a:p>
          <a:p>
            <a:r>
              <a:rPr lang="en-GB" sz="2400" dirty="0" smtClean="0"/>
              <a:t>Key actors already located in working area</a:t>
            </a:r>
          </a:p>
          <a:p>
            <a:r>
              <a:rPr lang="en-GB" sz="2400" dirty="0" smtClean="0"/>
              <a:t>Requires less time to establish dialogue at local level</a:t>
            </a:r>
          </a:p>
          <a:p>
            <a:r>
              <a:rPr lang="en-GB" sz="2400" dirty="0" smtClean="0"/>
              <a:t>Possibility to utilize structures already developed and tested by NGOs at the local level</a:t>
            </a:r>
          </a:p>
          <a:p>
            <a:pPr>
              <a:buNone/>
            </a:pPr>
            <a:r>
              <a:rPr lang="en-GB" sz="2400" dirty="0" smtClean="0"/>
              <a:t>Weaknesses:</a:t>
            </a:r>
          </a:p>
          <a:p>
            <a:r>
              <a:rPr lang="en-GB" sz="2400" dirty="0" smtClean="0"/>
              <a:t>Difficulty in obtaining government recognition at national level</a:t>
            </a:r>
          </a:p>
          <a:p>
            <a:r>
              <a:rPr lang="en-GB" sz="2400" dirty="0" smtClean="0"/>
              <a:t>More challenges to obtaining widespread legitimacy, as IFC framework is not included in national maternal and newborn health strategy</a:t>
            </a:r>
          </a:p>
          <a:p>
            <a:r>
              <a:rPr lang="en-GB" sz="2400" dirty="0" smtClean="0"/>
              <a:t>More challenges in scaling-up to new regions</a:t>
            </a:r>
          </a:p>
          <a:p>
            <a:pPr>
              <a:buNone/>
            </a:pPr>
            <a:endParaRPr lang="en-GB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639762"/>
          </a:xfrm>
        </p:spPr>
        <p:txBody>
          <a:bodyPr>
            <a:noAutofit/>
          </a:bodyPr>
          <a:lstStyle/>
          <a:p>
            <a:r>
              <a:rPr lang="en-US" sz="3600" dirty="0"/>
              <a:t>L</a:t>
            </a:r>
            <a:r>
              <a:rPr lang="en-US" sz="3600" dirty="0" smtClean="0"/>
              <a:t>essons learnt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70000" lnSpcReduction="20000"/>
          </a:bodyPr>
          <a:lstStyle/>
          <a:p>
            <a:r>
              <a:rPr lang="en-GB" sz="3400" dirty="0" smtClean="0"/>
              <a:t>In all cases, developing inter-</a:t>
            </a:r>
            <a:r>
              <a:rPr lang="en-GB" sz="3400" dirty="0" err="1" smtClean="0"/>
              <a:t>sectoral</a:t>
            </a:r>
            <a:r>
              <a:rPr lang="en-GB" sz="3400" dirty="0" smtClean="0"/>
              <a:t> and interagency collaborations improves programmes through capitalizing on each organizations strengths</a:t>
            </a:r>
          </a:p>
          <a:p>
            <a:r>
              <a:rPr lang="en-GB" sz="3400" dirty="0" smtClean="0"/>
              <a:t>Commitment and consistent participation are required from key actors (especially WHO country office)</a:t>
            </a:r>
          </a:p>
          <a:p>
            <a:r>
              <a:rPr lang="en-GB" sz="3400" dirty="0" smtClean="0"/>
              <a:t>Developing collaborative partnerships is time-consuming, and this should be reflected in work plans</a:t>
            </a:r>
          </a:p>
          <a:p>
            <a:r>
              <a:rPr lang="en-GB" sz="3400" dirty="0" smtClean="0"/>
              <a:t>Most actors are more comfortable working on individually developed projects with punctual collaboration, rather than working on a common programme</a:t>
            </a:r>
          </a:p>
          <a:p>
            <a:r>
              <a:rPr lang="en-GB" sz="3400" dirty="0" smtClean="0"/>
              <a:t>As </a:t>
            </a:r>
            <a:r>
              <a:rPr lang="en-GB" sz="3400" dirty="0"/>
              <a:t>different partner agencies and groups consider the person to be involved in the programme, other demands and activities should be </a:t>
            </a:r>
            <a:r>
              <a:rPr lang="en-GB" sz="3400" dirty="0" smtClean="0"/>
              <a:t>weighed to assure that the person has the time to dedicate</a:t>
            </a:r>
          </a:p>
          <a:p>
            <a:r>
              <a:rPr lang="en-GB" sz="3400" dirty="0" smtClean="0"/>
              <a:t>Processes and mechanisms must be established to ensure on-going communication and collaboration</a:t>
            </a:r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705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4" name="Content Placeholder 3" descr="mom and baby at clin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7935"/>
          <a:stretch>
            <a:fillRect/>
          </a:stretch>
        </p:blipFill>
        <p:spPr>
          <a:xfrm>
            <a:off x="685800" y="3962400"/>
            <a:ext cx="3581400" cy="2590800"/>
          </a:xfrm>
        </p:spPr>
      </p:pic>
      <p:pic>
        <p:nvPicPr>
          <p:cNvPr id="5" name="Picture 4" descr="women with babies (website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066800"/>
            <a:ext cx="3581400" cy="2686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8200" y="1676400"/>
            <a:ext cx="4038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Each programme must adapt its model of partnership development to the context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Each model of partnership development has inherent strengths and weaknesses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smtClean="0"/>
              <a:t> Despite </a:t>
            </a:r>
            <a:r>
              <a:rPr lang="en-GB" sz="2400" dirty="0" smtClean="0"/>
              <a:t>challenges, building coalitions strengthens programmes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i="1" dirty="0" smtClean="0"/>
              <a:t>Thank you!</a:t>
            </a:r>
          </a:p>
          <a:p>
            <a:pPr algn="ctr">
              <a:buNone/>
            </a:pPr>
            <a:endParaRPr lang="en-US" sz="4400" i="1" dirty="0" smtClean="0"/>
          </a:p>
          <a:p>
            <a:pPr algn="ctr">
              <a:buNone/>
            </a:pPr>
            <a:r>
              <a:rPr lang="en-US" sz="4400" i="1" dirty="0" smtClean="0"/>
              <a:t>Questions?</a:t>
            </a:r>
            <a:endParaRPr lang="en-US" sz="4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14023</TotalTime>
  <Words>634</Words>
  <Application>Microsoft Office PowerPoint</Application>
  <PresentationFormat>On-screen Show (4:3)</PresentationFormat>
  <Paragraphs>102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El Salvador and Bangladesh: Two models of building coalitions to improve maternal and newborn health programmes </vt:lpstr>
      <vt:lpstr>  Presenter Disclosures</vt:lpstr>
      <vt:lpstr>Presentation summary</vt:lpstr>
      <vt:lpstr>Learning objective</vt:lpstr>
      <vt:lpstr>IFC framework</vt:lpstr>
      <vt:lpstr>Models of partnership creation</vt:lpstr>
      <vt:lpstr>Slide 7</vt:lpstr>
      <vt:lpstr>Programme in El Salvador</vt:lpstr>
      <vt:lpstr>El Salvador model</vt:lpstr>
      <vt:lpstr>Bangladesh collaboration</vt:lpstr>
      <vt:lpstr>Bangladesh model</vt:lpstr>
      <vt:lpstr>Lessons learnt</vt:lpstr>
      <vt:lpstr>Conclusion</vt:lpstr>
      <vt:lpstr>Slide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Salvador and Bangladesh: Two models of building coalitions to improve maternal and newborn health programmes</dc:title>
  <dc:creator>Hausen</dc:creator>
  <cp:lastModifiedBy>Hausen</cp:lastModifiedBy>
  <cp:revision>318</cp:revision>
  <dcterms:created xsi:type="dcterms:W3CDTF">2011-10-04T19:20:40Z</dcterms:created>
  <dcterms:modified xsi:type="dcterms:W3CDTF">2011-10-26T16:40:22Z</dcterms:modified>
</cp:coreProperties>
</file>