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23"/>
  </p:notesMasterIdLst>
  <p:handoutMasterIdLst>
    <p:handoutMasterId r:id="rId24"/>
  </p:handoutMasterIdLst>
  <p:sldIdLst>
    <p:sldId id="256" r:id="rId2"/>
    <p:sldId id="306" r:id="rId3"/>
    <p:sldId id="314" r:id="rId4"/>
    <p:sldId id="316" r:id="rId5"/>
    <p:sldId id="315" r:id="rId6"/>
    <p:sldId id="268" r:id="rId7"/>
    <p:sldId id="298" r:id="rId8"/>
    <p:sldId id="307" r:id="rId9"/>
    <p:sldId id="308" r:id="rId10"/>
    <p:sldId id="309" r:id="rId11"/>
    <p:sldId id="302" r:id="rId12"/>
    <p:sldId id="310" r:id="rId13"/>
    <p:sldId id="312" r:id="rId14"/>
    <p:sldId id="311" r:id="rId15"/>
    <p:sldId id="291" r:id="rId16"/>
    <p:sldId id="304" r:id="rId17"/>
    <p:sldId id="292" r:id="rId18"/>
    <p:sldId id="293" r:id="rId19"/>
    <p:sldId id="303" r:id="rId20"/>
    <p:sldId id="317" r:id="rId21"/>
    <p:sldId id="318" r:id="rId22"/>
  </p:sldIdLst>
  <p:sldSz cx="9144000" cy="6858000" type="screen4x3"/>
  <p:notesSz cx="7077075" cy="89550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14" autoAdjust="0"/>
    <p:restoredTop sz="94660"/>
  </p:normalViewPr>
  <p:slideViewPr>
    <p:cSldViewPr>
      <p:cViewPr varScale="1">
        <p:scale>
          <a:sx n="72" d="100"/>
          <a:sy n="72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C87F7F-E9DA-4FD9-8A87-0E99EB68AC5C}" type="doc">
      <dgm:prSet loTypeId="urn:microsoft.com/office/officeart/2005/8/layout/process1" loCatId="process" qsTypeId="urn:microsoft.com/office/officeart/2005/8/quickstyle/simple1#1" qsCatId="simple" csTypeId="urn:microsoft.com/office/officeart/2005/8/colors/colorful2" csCatId="colorful" phldr="1"/>
      <dgm:spPr/>
    </dgm:pt>
    <dgm:pt modelId="{115DC405-3C00-4DE7-AF8B-6FC9B985C57B}">
      <dgm:prSet phldrT="[Text]"/>
      <dgm:spPr/>
      <dgm:t>
        <a:bodyPr/>
        <a:lstStyle/>
        <a:p>
          <a:r>
            <a:rPr lang="en-US" dirty="0" smtClean="0"/>
            <a:t>Coalition Building</a:t>
          </a:r>
          <a:endParaRPr lang="en-US" dirty="0"/>
        </a:p>
      </dgm:t>
    </dgm:pt>
    <dgm:pt modelId="{A945B6BD-7E72-4629-B54B-62B3862DE5A8}" type="parTrans" cxnId="{A7354BAC-B994-4D70-BFB1-A9236526A048}">
      <dgm:prSet/>
      <dgm:spPr/>
      <dgm:t>
        <a:bodyPr/>
        <a:lstStyle/>
        <a:p>
          <a:endParaRPr lang="en-US"/>
        </a:p>
      </dgm:t>
    </dgm:pt>
    <dgm:pt modelId="{901AFC22-6067-404A-9396-A4CFC7A74BEA}" type="sibTrans" cxnId="{A7354BAC-B994-4D70-BFB1-A9236526A048}">
      <dgm:prSet/>
      <dgm:spPr/>
      <dgm:t>
        <a:bodyPr/>
        <a:lstStyle/>
        <a:p>
          <a:endParaRPr lang="en-US"/>
        </a:p>
      </dgm:t>
    </dgm:pt>
    <dgm:pt modelId="{D43EB0A8-1C2E-4AC4-8414-216336CADC8C}">
      <dgm:prSet phldrT="[Text]"/>
      <dgm:spPr/>
      <dgm:t>
        <a:bodyPr/>
        <a:lstStyle/>
        <a:p>
          <a:r>
            <a:rPr lang="en-US" dirty="0" smtClean="0"/>
            <a:t>Community Assessment</a:t>
          </a:r>
          <a:endParaRPr lang="en-US" dirty="0"/>
        </a:p>
      </dgm:t>
    </dgm:pt>
    <dgm:pt modelId="{67369938-8E68-42F9-A64C-46B39BC1B64C}" type="parTrans" cxnId="{E1650F32-2758-45B8-BD17-523D628E16B2}">
      <dgm:prSet/>
      <dgm:spPr/>
      <dgm:t>
        <a:bodyPr/>
        <a:lstStyle/>
        <a:p>
          <a:endParaRPr lang="en-US"/>
        </a:p>
      </dgm:t>
    </dgm:pt>
    <dgm:pt modelId="{A5791E6A-5E10-49BA-A509-D979845B898F}" type="sibTrans" cxnId="{E1650F32-2758-45B8-BD17-523D628E16B2}">
      <dgm:prSet/>
      <dgm:spPr/>
      <dgm:t>
        <a:bodyPr/>
        <a:lstStyle/>
        <a:p>
          <a:endParaRPr lang="en-US"/>
        </a:p>
      </dgm:t>
    </dgm:pt>
    <dgm:pt modelId="{168345CB-CEB4-4A05-8DDE-3BB86126E997}">
      <dgm:prSet phldrT="[Text]"/>
      <dgm:spPr/>
      <dgm:t>
        <a:bodyPr/>
        <a:lstStyle/>
        <a:p>
          <a:r>
            <a:rPr lang="en-US" dirty="0" smtClean="0"/>
            <a:t>Action Plan</a:t>
          </a:r>
          <a:endParaRPr lang="en-US" dirty="0"/>
        </a:p>
      </dgm:t>
    </dgm:pt>
    <dgm:pt modelId="{7853EC21-C57A-4931-BD6A-4EE903FAAA6E}" type="parTrans" cxnId="{8D41ED87-2E73-4437-8FEA-EB960BBA78E1}">
      <dgm:prSet/>
      <dgm:spPr/>
      <dgm:t>
        <a:bodyPr/>
        <a:lstStyle/>
        <a:p>
          <a:endParaRPr lang="en-US"/>
        </a:p>
      </dgm:t>
    </dgm:pt>
    <dgm:pt modelId="{51E9AF48-B66E-4EAB-A80A-8C7975F9355D}" type="sibTrans" cxnId="{8D41ED87-2E73-4437-8FEA-EB960BBA78E1}">
      <dgm:prSet/>
      <dgm:spPr/>
      <dgm:t>
        <a:bodyPr/>
        <a:lstStyle/>
        <a:p>
          <a:endParaRPr lang="en-US"/>
        </a:p>
      </dgm:t>
    </dgm:pt>
    <dgm:pt modelId="{0E2EE638-BA90-474F-99A1-800EE59C2FD6}" type="pres">
      <dgm:prSet presAssocID="{43C87F7F-E9DA-4FD9-8A87-0E99EB68AC5C}" presName="Name0" presStyleCnt="0">
        <dgm:presLayoutVars>
          <dgm:dir/>
          <dgm:resizeHandles val="exact"/>
        </dgm:presLayoutVars>
      </dgm:prSet>
      <dgm:spPr/>
    </dgm:pt>
    <dgm:pt modelId="{71EA1CC6-9FCC-42B8-BC94-1BB09065AF24}" type="pres">
      <dgm:prSet presAssocID="{115DC405-3C00-4DE7-AF8B-6FC9B985C57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6C72FB-1456-4C7A-86DA-237F2895632B}" type="pres">
      <dgm:prSet presAssocID="{901AFC22-6067-404A-9396-A4CFC7A74BEA}" presName="sibTrans" presStyleLbl="sibTrans2D1" presStyleIdx="0" presStyleCnt="2"/>
      <dgm:spPr/>
      <dgm:t>
        <a:bodyPr/>
        <a:lstStyle/>
        <a:p>
          <a:endParaRPr lang="en-US"/>
        </a:p>
      </dgm:t>
    </dgm:pt>
    <dgm:pt modelId="{F25B7DF1-DD7B-48D9-BC8A-DBF5E68B073B}" type="pres">
      <dgm:prSet presAssocID="{901AFC22-6067-404A-9396-A4CFC7A74BEA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7CC25D56-992D-4B1B-B214-8501BD750436}" type="pres">
      <dgm:prSet presAssocID="{D43EB0A8-1C2E-4AC4-8414-216336CADC8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90067B-F415-4C42-B99E-62F36983EEBE}" type="pres">
      <dgm:prSet presAssocID="{A5791E6A-5E10-49BA-A509-D979845B898F}" presName="sibTrans" presStyleLbl="sibTrans2D1" presStyleIdx="1" presStyleCnt="2"/>
      <dgm:spPr/>
      <dgm:t>
        <a:bodyPr/>
        <a:lstStyle/>
        <a:p>
          <a:endParaRPr lang="en-US"/>
        </a:p>
      </dgm:t>
    </dgm:pt>
    <dgm:pt modelId="{C35F51F0-AD64-42F4-B19F-18D8BB558CED}" type="pres">
      <dgm:prSet presAssocID="{A5791E6A-5E10-49BA-A509-D979845B898F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07EC2DB4-1312-4EE4-9CF6-2AE3DDF9013B}" type="pres">
      <dgm:prSet presAssocID="{168345CB-CEB4-4A05-8DDE-3BB86126E99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4D3058-EAA1-4821-8634-1CC3FF42BE10}" type="presOf" srcId="{115DC405-3C00-4DE7-AF8B-6FC9B985C57B}" destId="{71EA1CC6-9FCC-42B8-BC94-1BB09065AF24}" srcOrd="0" destOrd="0" presId="urn:microsoft.com/office/officeart/2005/8/layout/process1"/>
    <dgm:cxn modelId="{A7354BAC-B994-4D70-BFB1-A9236526A048}" srcId="{43C87F7F-E9DA-4FD9-8A87-0E99EB68AC5C}" destId="{115DC405-3C00-4DE7-AF8B-6FC9B985C57B}" srcOrd="0" destOrd="0" parTransId="{A945B6BD-7E72-4629-B54B-62B3862DE5A8}" sibTransId="{901AFC22-6067-404A-9396-A4CFC7A74BEA}"/>
    <dgm:cxn modelId="{CF064584-893F-438C-856C-7719FCCFE25F}" type="presOf" srcId="{901AFC22-6067-404A-9396-A4CFC7A74BEA}" destId="{F25B7DF1-DD7B-48D9-BC8A-DBF5E68B073B}" srcOrd="1" destOrd="0" presId="urn:microsoft.com/office/officeart/2005/8/layout/process1"/>
    <dgm:cxn modelId="{99B7835B-2B9F-4139-8124-05DFBEE31A0D}" type="presOf" srcId="{901AFC22-6067-404A-9396-A4CFC7A74BEA}" destId="{E46C72FB-1456-4C7A-86DA-237F2895632B}" srcOrd="0" destOrd="0" presId="urn:microsoft.com/office/officeart/2005/8/layout/process1"/>
    <dgm:cxn modelId="{9840E8AE-4120-471E-9BF3-83DCCAAF2B80}" type="presOf" srcId="{168345CB-CEB4-4A05-8DDE-3BB86126E997}" destId="{07EC2DB4-1312-4EE4-9CF6-2AE3DDF9013B}" srcOrd="0" destOrd="0" presId="urn:microsoft.com/office/officeart/2005/8/layout/process1"/>
    <dgm:cxn modelId="{2B1B509E-DB97-4EC0-AF5D-F6F638C7A906}" type="presOf" srcId="{43C87F7F-E9DA-4FD9-8A87-0E99EB68AC5C}" destId="{0E2EE638-BA90-474F-99A1-800EE59C2FD6}" srcOrd="0" destOrd="0" presId="urn:microsoft.com/office/officeart/2005/8/layout/process1"/>
    <dgm:cxn modelId="{51E15B4D-5BF1-4595-A33F-68664F429045}" type="presOf" srcId="{A5791E6A-5E10-49BA-A509-D979845B898F}" destId="{9790067B-F415-4C42-B99E-62F36983EEBE}" srcOrd="0" destOrd="0" presId="urn:microsoft.com/office/officeart/2005/8/layout/process1"/>
    <dgm:cxn modelId="{DE3F9123-A7F3-43B8-B1AF-7C4087A2F69C}" type="presOf" srcId="{A5791E6A-5E10-49BA-A509-D979845B898F}" destId="{C35F51F0-AD64-42F4-B19F-18D8BB558CED}" srcOrd="1" destOrd="0" presId="urn:microsoft.com/office/officeart/2005/8/layout/process1"/>
    <dgm:cxn modelId="{D38D3F81-7682-4ACE-A460-079A7A4FDFD7}" type="presOf" srcId="{D43EB0A8-1C2E-4AC4-8414-216336CADC8C}" destId="{7CC25D56-992D-4B1B-B214-8501BD750436}" srcOrd="0" destOrd="0" presId="urn:microsoft.com/office/officeart/2005/8/layout/process1"/>
    <dgm:cxn modelId="{8D41ED87-2E73-4437-8FEA-EB960BBA78E1}" srcId="{43C87F7F-E9DA-4FD9-8A87-0E99EB68AC5C}" destId="{168345CB-CEB4-4A05-8DDE-3BB86126E997}" srcOrd="2" destOrd="0" parTransId="{7853EC21-C57A-4931-BD6A-4EE903FAAA6E}" sibTransId="{51E9AF48-B66E-4EAB-A80A-8C7975F9355D}"/>
    <dgm:cxn modelId="{E1650F32-2758-45B8-BD17-523D628E16B2}" srcId="{43C87F7F-E9DA-4FD9-8A87-0E99EB68AC5C}" destId="{D43EB0A8-1C2E-4AC4-8414-216336CADC8C}" srcOrd="1" destOrd="0" parTransId="{67369938-8E68-42F9-A64C-46B39BC1B64C}" sibTransId="{A5791E6A-5E10-49BA-A509-D979845B898F}"/>
    <dgm:cxn modelId="{CAEB5939-590E-4CD7-B0CC-FE2C2BB49CF7}" type="presParOf" srcId="{0E2EE638-BA90-474F-99A1-800EE59C2FD6}" destId="{71EA1CC6-9FCC-42B8-BC94-1BB09065AF24}" srcOrd="0" destOrd="0" presId="urn:microsoft.com/office/officeart/2005/8/layout/process1"/>
    <dgm:cxn modelId="{FFB509A5-6630-4C31-B5F7-785AE99C3754}" type="presParOf" srcId="{0E2EE638-BA90-474F-99A1-800EE59C2FD6}" destId="{E46C72FB-1456-4C7A-86DA-237F2895632B}" srcOrd="1" destOrd="0" presId="urn:microsoft.com/office/officeart/2005/8/layout/process1"/>
    <dgm:cxn modelId="{7238CC03-6640-449D-8588-F64028090BB7}" type="presParOf" srcId="{E46C72FB-1456-4C7A-86DA-237F2895632B}" destId="{F25B7DF1-DD7B-48D9-BC8A-DBF5E68B073B}" srcOrd="0" destOrd="0" presId="urn:microsoft.com/office/officeart/2005/8/layout/process1"/>
    <dgm:cxn modelId="{B868F45B-B9C9-478F-B642-2C174AA78B11}" type="presParOf" srcId="{0E2EE638-BA90-474F-99A1-800EE59C2FD6}" destId="{7CC25D56-992D-4B1B-B214-8501BD750436}" srcOrd="2" destOrd="0" presId="urn:microsoft.com/office/officeart/2005/8/layout/process1"/>
    <dgm:cxn modelId="{3B118C8F-8B3C-41E6-8229-896A35F8966B}" type="presParOf" srcId="{0E2EE638-BA90-474F-99A1-800EE59C2FD6}" destId="{9790067B-F415-4C42-B99E-62F36983EEBE}" srcOrd="3" destOrd="0" presId="urn:microsoft.com/office/officeart/2005/8/layout/process1"/>
    <dgm:cxn modelId="{DF1E8DEA-0650-42A5-B969-239DB0921651}" type="presParOf" srcId="{9790067B-F415-4C42-B99E-62F36983EEBE}" destId="{C35F51F0-AD64-42F4-B19F-18D8BB558CED}" srcOrd="0" destOrd="0" presId="urn:microsoft.com/office/officeart/2005/8/layout/process1"/>
    <dgm:cxn modelId="{843D2BA9-E9DC-48C5-B6A8-00897705B61A}" type="presParOf" srcId="{0E2EE638-BA90-474F-99A1-800EE59C2FD6}" destId="{07EC2DB4-1312-4EE4-9CF6-2AE3DDF9013B}" srcOrd="4" destOrd="0" presId="urn:microsoft.com/office/officeart/2005/8/layout/process1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961401-823B-4B4C-9297-97430D182FB3}" type="doc">
      <dgm:prSet loTypeId="urn:microsoft.com/office/officeart/2005/8/layout/equation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2F02F82-4E97-4924-8D01-CAD4A14C7479}">
      <dgm:prSet phldrT="[Text]" custT="1"/>
      <dgm:spPr/>
      <dgm:t>
        <a:bodyPr/>
        <a:lstStyle/>
        <a:p>
          <a:r>
            <a:rPr lang="en-US" sz="1800" b="1" dirty="0" smtClean="0"/>
            <a:t>Healthy </a:t>
          </a:r>
          <a:r>
            <a:rPr lang="en-US" sz="1800" b="1" dirty="0"/>
            <a:t>Policies</a:t>
          </a:r>
        </a:p>
      </dgm:t>
    </dgm:pt>
    <dgm:pt modelId="{47C20D73-C6D8-4EE6-9A59-AC4FE376022E}" type="parTrans" cxnId="{47F44B08-0B42-4249-87A3-ED6EF00841AF}">
      <dgm:prSet/>
      <dgm:spPr/>
      <dgm:t>
        <a:bodyPr/>
        <a:lstStyle/>
        <a:p>
          <a:endParaRPr lang="en-US"/>
        </a:p>
      </dgm:t>
    </dgm:pt>
    <dgm:pt modelId="{4974FCE4-B7D6-4628-9FC9-E9477BA28223}" type="sibTrans" cxnId="{47F44B08-0B42-4249-87A3-ED6EF00841AF}">
      <dgm:prSet/>
      <dgm:spPr/>
      <dgm:t>
        <a:bodyPr/>
        <a:lstStyle/>
        <a:p>
          <a:endParaRPr lang="en-US"/>
        </a:p>
      </dgm:t>
    </dgm:pt>
    <dgm:pt modelId="{D44DF5B9-FA3D-4F99-BFC8-2C3B628CDB17}">
      <dgm:prSet phldrT="[Text]" custT="1"/>
      <dgm:spPr/>
      <dgm:t>
        <a:bodyPr/>
        <a:lstStyle/>
        <a:p>
          <a:r>
            <a:rPr lang="en-US" sz="1800" b="1" dirty="0" smtClean="0"/>
            <a:t>Healthy</a:t>
          </a:r>
        </a:p>
        <a:p>
          <a:endParaRPr lang="en-US" sz="1800" b="1" dirty="0"/>
        </a:p>
      </dgm:t>
    </dgm:pt>
    <dgm:pt modelId="{9454E005-A360-47B5-83FB-B267323A9E27}" type="parTrans" cxnId="{4AD957C6-FFBC-4ECB-A6FC-D2D9122378FC}">
      <dgm:prSet/>
      <dgm:spPr/>
      <dgm:t>
        <a:bodyPr/>
        <a:lstStyle/>
        <a:p>
          <a:endParaRPr lang="en-US"/>
        </a:p>
      </dgm:t>
    </dgm:pt>
    <dgm:pt modelId="{DD6FF41A-9025-429A-ACAC-7C02BCA5CD86}" type="sibTrans" cxnId="{4AD957C6-FFBC-4ECB-A6FC-D2D9122378FC}">
      <dgm:prSet/>
      <dgm:spPr/>
      <dgm:t>
        <a:bodyPr/>
        <a:lstStyle/>
        <a:p>
          <a:endParaRPr lang="en-US"/>
        </a:p>
      </dgm:t>
    </dgm:pt>
    <dgm:pt modelId="{05221987-113A-4DF5-9AF4-2286827094FD}">
      <dgm:prSet phldrT="[Text]"/>
      <dgm:spPr/>
      <dgm:t>
        <a:bodyPr/>
        <a:lstStyle/>
        <a:p>
          <a:r>
            <a:rPr lang="en-US" b="1" dirty="0"/>
            <a:t>Healthy Behaviors</a:t>
          </a:r>
        </a:p>
      </dgm:t>
    </dgm:pt>
    <dgm:pt modelId="{56993D26-A675-4E73-8679-AE19377E73F4}" type="parTrans" cxnId="{BED45666-72E3-43BF-BF56-8A1F44C2ECEE}">
      <dgm:prSet/>
      <dgm:spPr/>
      <dgm:t>
        <a:bodyPr/>
        <a:lstStyle/>
        <a:p>
          <a:endParaRPr lang="en-US"/>
        </a:p>
      </dgm:t>
    </dgm:pt>
    <dgm:pt modelId="{EE3F0540-64FD-4833-8AC0-1A2635A251A8}" type="sibTrans" cxnId="{BED45666-72E3-43BF-BF56-8A1F44C2ECEE}">
      <dgm:prSet/>
      <dgm:spPr/>
      <dgm:t>
        <a:bodyPr/>
        <a:lstStyle/>
        <a:p>
          <a:endParaRPr lang="en-US"/>
        </a:p>
      </dgm:t>
    </dgm:pt>
    <dgm:pt modelId="{39BB4C3E-127F-4316-88DB-2764115C7737}">
      <dgm:prSet phldrT="[Text]"/>
      <dgm:spPr/>
      <dgm:t>
        <a:bodyPr/>
        <a:lstStyle/>
        <a:p>
          <a:r>
            <a:rPr lang="en-US" b="1" dirty="0"/>
            <a:t>Healthy People</a:t>
          </a:r>
        </a:p>
      </dgm:t>
    </dgm:pt>
    <dgm:pt modelId="{E80B4158-74B4-4B42-80C8-099EF42AC09B}" type="parTrans" cxnId="{0BD76F70-F463-4913-8641-2BABD8F3F0C9}">
      <dgm:prSet/>
      <dgm:spPr/>
      <dgm:t>
        <a:bodyPr/>
        <a:lstStyle/>
        <a:p>
          <a:endParaRPr lang="en-US"/>
        </a:p>
      </dgm:t>
    </dgm:pt>
    <dgm:pt modelId="{63186D26-BF3F-4D01-8A90-EC75E115AEB1}" type="sibTrans" cxnId="{0BD76F70-F463-4913-8641-2BABD8F3F0C9}">
      <dgm:prSet/>
      <dgm:spPr/>
      <dgm:t>
        <a:bodyPr/>
        <a:lstStyle/>
        <a:p>
          <a:endParaRPr lang="en-US"/>
        </a:p>
      </dgm:t>
    </dgm:pt>
    <dgm:pt modelId="{E059539D-FC8A-4563-9E3D-2953C18898EE}" type="pres">
      <dgm:prSet presAssocID="{33961401-823B-4B4C-9297-97430D182FB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767361-5645-4409-9499-D02D146D296E}" type="pres">
      <dgm:prSet presAssocID="{D2F02F82-4E97-4924-8D01-CAD4A14C747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3DE1C6-06E2-41F4-AFC8-A1A669CE4CD6}" type="pres">
      <dgm:prSet presAssocID="{4974FCE4-B7D6-4628-9FC9-E9477BA28223}" presName="spacerL" presStyleCnt="0"/>
      <dgm:spPr/>
    </dgm:pt>
    <dgm:pt modelId="{B7BE35A2-5ED3-4BDD-8C4D-2D659B5EAC92}" type="pres">
      <dgm:prSet presAssocID="{4974FCE4-B7D6-4628-9FC9-E9477BA2822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9E16F111-396E-4CD3-A64C-0C6E3AD1C22B}" type="pres">
      <dgm:prSet presAssocID="{4974FCE4-B7D6-4628-9FC9-E9477BA28223}" presName="spacerR" presStyleCnt="0"/>
      <dgm:spPr/>
    </dgm:pt>
    <dgm:pt modelId="{DC009A4D-BABB-42BE-ABF6-B9B84342D38F}" type="pres">
      <dgm:prSet presAssocID="{D44DF5B9-FA3D-4F99-BFC8-2C3B628CDB1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F2774-EF8B-42A1-B4BA-8AA01716EE80}" type="pres">
      <dgm:prSet presAssocID="{DD6FF41A-9025-429A-ACAC-7C02BCA5CD86}" presName="spacerL" presStyleCnt="0"/>
      <dgm:spPr/>
    </dgm:pt>
    <dgm:pt modelId="{E3348347-7DDD-4D75-873A-FFC4DAF76A40}" type="pres">
      <dgm:prSet presAssocID="{DD6FF41A-9025-429A-ACAC-7C02BCA5CD86}" presName="sibTrans" presStyleLbl="sibTrans2D1" presStyleIdx="1" presStyleCnt="3" custLinFactX="259049" custLinFactNeighborX="300000" custLinFactNeighborY="1930"/>
      <dgm:spPr/>
      <dgm:t>
        <a:bodyPr/>
        <a:lstStyle/>
        <a:p>
          <a:endParaRPr lang="en-US"/>
        </a:p>
      </dgm:t>
    </dgm:pt>
    <dgm:pt modelId="{74895DF7-5D06-4EE8-8B3D-CE007EB466B9}" type="pres">
      <dgm:prSet presAssocID="{DD6FF41A-9025-429A-ACAC-7C02BCA5CD86}" presName="spacerR" presStyleCnt="0"/>
      <dgm:spPr/>
    </dgm:pt>
    <dgm:pt modelId="{984E4FB6-FD47-4961-8724-C0C96608506C}" type="pres">
      <dgm:prSet presAssocID="{05221987-113A-4DF5-9AF4-2286827094F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1C546-A7CA-4C4A-8891-374E3880848F}" type="pres">
      <dgm:prSet presAssocID="{EE3F0540-64FD-4833-8AC0-1A2635A251A8}" presName="spacerL" presStyleCnt="0"/>
      <dgm:spPr/>
    </dgm:pt>
    <dgm:pt modelId="{C4108AFF-2AD4-49E6-B888-CDC41440DD3E}" type="pres">
      <dgm:prSet presAssocID="{EE3F0540-64FD-4833-8AC0-1A2635A251A8}" presName="sibTrans" presStyleLbl="sibTrans2D1" presStyleIdx="2" presStyleCnt="3" custLinFactX="-253259" custLinFactNeighborX="-300000" custLinFactNeighborY="0"/>
      <dgm:spPr/>
      <dgm:t>
        <a:bodyPr/>
        <a:lstStyle/>
        <a:p>
          <a:endParaRPr lang="en-US"/>
        </a:p>
      </dgm:t>
    </dgm:pt>
    <dgm:pt modelId="{47F981CD-4770-4296-9C83-D6AD4EB1B23F}" type="pres">
      <dgm:prSet presAssocID="{EE3F0540-64FD-4833-8AC0-1A2635A251A8}" presName="spacerR" presStyleCnt="0"/>
      <dgm:spPr/>
    </dgm:pt>
    <dgm:pt modelId="{EAC1B3DF-9912-4805-BB2C-F1809B8691BA}" type="pres">
      <dgm:prSet presAssocID="{39BB4C3E-127F-4316-88DB-2764115C773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6F4970-4551-486A-93C1-E37297388A6E}" type="presOf" srcId="{05221987-113A-4DF5-9AF4-2286827094FD}" destId="{984E4FB6-FD47-4961-8724-C0C96608506C}" srcOrd="0" destOrd="0" presId="urn:microsoft.com/office/officeart/2005/8/layout/equation1"/>
    <dgm:cxn modelId="{3D5EA4F0-4D63-4EA3-8808-C6773984B66C}" type="presOf" srcId="{4974FCE4-B7D6-4628-9FC9-E9477BA28223}" destId="{B7BE35A2-5ED3-4BDD-8C4D-2D659B5EAC92}" srcOrd="0" destOrd="0" presId="urn:microsoft.com/office/officeart/2005/8/layout/equation1"/>
    <dgm:cxn modelId="{E0BB001A-DAD6-4DBB-8A41-A04861D66408}" type="presOf" srcId="{33961401-823B-4B4C-9297-97430D182FB3}" destId="{E059539D-FC8A-4563-9E3D-2953C18898EE}" srcOrd="0" destOrd="0" presId="urn:microsoft.com/office/officeart/2005/8/layout/equation1"/>
    <dgm:cxn modelId="{4BC544A8-2E51-4A2A-9226-C7DE7E5F04F4}" type="presOf" srcId="{39BB4C3E-127F-4316-88DB-2764115C7737}" destId="{EAC1B3DF-9912-4805-BB2C-F1809B8691BA}" srcOrd="0" destOrd="0" presId="urn:microsoft.com/office/officeart/2005/8/layout/equation1"/>
    <dgm:cxn modelId="{0BD76F70-F463-4913-8641-2BABD8F3F0C9}" srcId="{33961401-823B-4B4C-9297-97430D182FB3}" destId="{39BB4C3E-127F-4316-88DB-2764115C7737}" srcOrd="3" destOrd="0" parTransId="{E80B4158-74B4-4B42-80C8-099EF42AC09B}" sibTransId="{63186D26-BF3F-4D01-8A90-EC75E115AEB1}"/>
    <dgm:cxn modelId="{2D03D738-8FF3-41E7-9A50-48DD87B9EEB3}" type="presOf" srcId="{DD6FF41A-9025-429A-ACAC-7C02BCA5CD86}" destId="{E3348347-7DDD-4D75-873A-FFC4DAF76A40}" srcOrd="0" destOrd="0" presId="urn:microsoft.com/office/officeart/2005/8/layout/equation1"/>
    <dgm:cxn modelId="{BED45666-72E3-43BF-BF56-8A1F44C2ECEE}" srcId="{33961401-823B-4B4C-9297-97430D182FB3}" destId="{05221987-113A-4DF5-9AF4-2286827094FD}" srcOrd="2" destOrd="0" parTransId="{56993D26-A675-4E73-8679-AE19377E73F4}" sibTransId="{EE3F0540-64FD-4833-8AC0-1A2635A251A8}"/>
    <dgm:cxn modelId="{913D6EA8-1C97-4E09-A773-952C3FBE6EC7}" type="presOf" srcId="{D44DF5B9-FA3D-4F99-BFC8-2C3B628CDB17}" destId="{DC009A4D-BABB-42BE-ABF6-B9B84342D38F}" srcOrd="0" destOrd="0" presId="urn:microsoft.com/office/officeart/2005/8/layout/equation1"/>
    <dgm:cxn modelId="{4AD957C6-FFBC-4ECB-A6FC-D2D9122378FC}" srcId="{33961401-823B-4B4C-9297-97430D182FB3}" destId="{D44DF5B9-FA3D-4F99-BFC8-2C3B628CDB17}" srcOrd="1" destOrd="0" parTransId="{9454E005-A360-47B5-83FB-B267323A9E27}" sibTransId="{DD6FF41A-9025-429A-ACAC-7C02BCA5CD86}"/>
    <dgm:cxn modelId="{51F50B4F-894C-4CC4-A96F-E0FC27B2745D}" type="presOf" srcId="{D2F02F82-4E97-4924-8D01-CAD4A14C7479}" destId="{30767361-5645-4409-9499-D02D146D296E}" srcOrd="0" destOrd="0" presId="urn:microsoft.com/office/officeart/2005/8/layout/equation1"/>
    <dgm:cxn modelId="{2EA6DC61-6415-4BB7-9EF9-289084E0C7FA}" type="presOf" srcId="{EE3F0540-64FD-4833-8AC0-1A2635A251A8}" destId="{C4108AFF-2AD4-49E6-B888-CDC41440DD3E}" srcOrd="0" destOrd="0" presId="urn:microsoft.com/office/officeart/2005/8/layout/equation1"/>
    <dgm:cxn modelId="{47F44B08-0B42-4249-87A3-ED6EF00841AF}" srcId="{33961401-823B-4B4C-9297-97430D182FB3}" destId="{D2F02F82-4E97-4924-8D01-CAD4A14C7479}" srcOrd="0" destOrd="0" parTransId="{47C20D73-C6D8-4EE6-9A59-AC4FE376022E}" sibTransId="{4974FCE4-B7D6-4628-9FC9-E9477BA28223}"/>
    <dgm:cxn modelId="{0A70A562-AE5C-4A66-97C8-C5E40AC7547B}" type="presParOf" srcId="{E059539D-FC8A-4563-9E3D-2953C18898EE}" destId="{30767361-5645-4409-9499-D02D146D296E}" srcOrd="0" destOrd="0" presId="urn:microsoft.com/office/officeart/2005/8/layout/equation1"/>
    <dgm:cxn modelId="{622C56DB-0C08-4C60-BD5C-A77F26B4345D}" type="presParOf" srcId="{E059539D-FC8A-4563-9E3D-2953C18898EE}" destId="{233DE1C6-06E2-41F4-AFC8-A1A669CE4CD6}" srcOrd="1" destOrd="0" presId="urn:microsoft.com/office/officeart/2005/8/layout/equation1"/>
    <dgm:cxn modelId="{0EDC9874-6C82-42EC-9038-D73A635532D9}" type="presParOf" srcId="{E059539D-FC8A-4563-9E3D-2953C18898EE}" destId="{B7BE35A2-5ED3-4BDD-8C4D-2D659B5EAC92}" srcOrd="2" destOrd="0" presId="urn:microsoft.com/office/officeart/2005/8/layout/equation1"/>
    <dgm:cxn modelId="{4FF40013-2606-42C1-BE2E-7A487ED03A34}" type="presParOf" srcId="{E059539D-FC8A-4563-9E3D-2953C18898EE}" destId="{9E16F111-396E-4CD3-A64C-0C6E3AD1C22B}" srcOrd="3" destOrd="0" presId="urn:microsoft.com/office/officeart/2005/8/layout/equation1"/>
    <dgm:cxn modelId="{8D44C219-C942-434D-8B2D-7169947EA142}" type="presParOf" srcId="{E059539D-FC8A-4563-9E3D-2953C18898EE}" destId="{DC009A4D-BABB-42BE-ABF6-B9B84342D38F}" srcOrd="4" destOrd="0" presId="urn:microsoft.com/office/officeart/2005/8/layout/equation1"/>
    <dgm:cxn modelId="{D7198A7E-A7C4-4A76-A8E6-16E12824E5A8}" type="presParOf" srcId="{E059539D-FC8A-4563-9E3D-2953C18898EE}" destId="{00CF2774-EF8B-42A1-B4BA-8AA01716EE80}" srcOrd="5" destOrd="0" presId="urn:microsoft.com/office/officeart/2005/8/layout/equation1"/>
    <dgm:cxn modelId="{DC2408D5-0701-4DAF-B9C1-5156A4F55BA6}" type="presParOf" srcId="{E059539D-FC8A-4563-9E3D-2953C18898EE}" destId="{E3348347-7DDD-4D75-873A-FFC4DAF76A40}" srcOrd="6" destOrd="0" presId="urn:microsoft.com/office/officeart/2005/8/layout/equation1"/>
    <dgm:cxn modelId="{90222449-ED15-45EA-A2DA-E79591DF66C2}" type="presParOf" srcId="{E059539D-FC8A-4563-9E3D-2953C18898EE}" destId="{74895DF7-5D06-4EE8-8B3D-CE007EB466B9}" srcOrd="7" destOrd="0" presId="urn:microsoft.com/office/officeart/2005/8/layout/equation1"/>
    <dgm:cxn modelId="{8CE5A77C-38F6-4957-A856-F9CB9D3AC58E}" type="presParOf" srcId="{E059539D-FC8A-4563-9E3D-2953C18898EE}" destId="{984E4FB6-FD47-4961-8724-C0C96608506C}" srcOrd="8" destOrd="0" presId="urn:microsoft.com/office/officeart/2005/8/layout/equation1"/>
    <dgm:cxn modelId="{22FFD693-8A6F-41BB-877A-F754AC207BE5}" type="presParOf" srcId="{E059539D-FC8A-4563-9E3D-2953C18898EE}" destId="{6B21C546-A7CA-4C4A-8891-374E3880848F}" srcOrd="9" destOrd="0" presId="urn:microsoft.com/office/officeart/2005/8/layout/equation1"/>
    <dgm:cxn modelId="{B2EFE467-AA4F-46AC-95C9-75A74669A805}" type="presParOf" srcId="{E059539D-FC8A-4563-9E3D-2953C18898EE}" destId="{C4108AFF-2AD4-49E6-B888-CDC41440DD3E}" srcOrd="10" destOrd="0" presId="urn:microsoft.com/office/officeart/2005/8/layout/equation1"/>
    <dgm:cxn modelId="{09D8A9EB-AFE7-4B9A-8FA6-AF35325B17DE}" type="presParOf" srcId="{E059539D-FC8A-4563-9E3D-2953C18898EE}" destId="{47F981CD-4770-4296-9C83-D6AD4EB1B23F}" srcOrd="11" destOrd="0" presId="urn:microsoft.com/office/officeart/2005/8/layout/equation1"/>
    <dgm:cxn modelId="{3DEE62B1-E1D0-4E8E-A03E-9E9A5F69864A}" type="presParOf" srcId="{E059539D-FC8A-4563-9E3D-2953C18898EE}" destId="{EAC1B3DF-9912-4805-BB2C-F1809B8691BA}" srcOrd="12" destOrd="0" presId="urn:microsoft.com/office/officeart/2005/8/layout/equation1"/>
  </dgm:cxnLst>
  <dgm:bg/>
  <dgm:whole/>
  <dgm:extLst>
    <a:ext uri="http://schemas.microsoft.com/office/drawing/2008/diagram"/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06A803-64CF-4AF9-9D47-FF53432E1B6D}" type="doc">
      <dgm:prSet loTypeId="urn:microsoft.com/office/officeart/2005/8/layout/hierarchy3" loCatId="relationship" qsTypeId="urn:microsoft.com/office/officeart/2005/8/quickstyle/simple1#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4044D18-1C82-485B-A753-CF4927FB9647}">
      <dgm:prSet phldrT="[Text]"/>
      <dgm:spPr/>
      <dgm:t>
        <a:bodyPr/>
        <a:lstStyle/>
        <a:p>
          <a:r>
            <a:rPr lang="en-US" dirty="0" smtClean="0"/>
            <a:t>State</a:t>
          </a:r>
          <a:endParaRPr lang="en-US" dirty="0"/>
        </a:p>
      </dgm:t>
    </dgm:pt>
    <dgm:pt modelId="{8999A5BA-7538-46F5-A026-B90A48BE6475}" type="parTrans" cxnId="{AE6AA2F4-833E-4663-86B3-A4BACBA5AD08}">
      <dgm:prSet/>
      <dgm:spPr/>
      <dgm:t>
        <a:bodyPr/>
        <a:lstStyle/>
        <a:p>
          <a:endParaRPr lang="en-US"/>
        </a:p>
      </dgm:t>
    </dgm:pt>
    <dgm:pt modelId="{76A55475-6CAF-4F44-9290-3726D45C2046}" type="sibTrans" cxnId="{AE6AA2F4-833E-4663-86B3-A4BACBA5AD08}">
      <dgm:prSet/>
      <dgm:spPr/>
      <dgm:t>
        <a:bodyPr/>
        <a:lstStyle/>
        <a:p>
          <a:endParaRPr lang="en-US"/>
        </a:p>
      </dgm:t>
    </dgm:pt>
    <dgm:pt modelId="{8597F215-9322-461A-9B12-05C65FA3D3D2}">
      <dgm:prSet phldrT="[Text]"/>
      <dgm:spPr/>
      <dgm:t>
        <a:bodyPr/>
        <a:lstStyle/>
        <a:p>
          <a:r>
            <a:rPr lang="en-US" dirty="0" smtClean="0"/>
            <a:t>Local</a:t>
          </a:r>
          <a:endParaRPr lang="en-US" dirty="0"/>
        </a:p>
      </dgm:t>
    </dgm:pt>
    <dgm:pt modelId="{B73695CA-98CD-47A3-B588-90A77A2E784B}" type="parTrans" cxnId="{657504CA-10A5-443D-AB15-04264D783F53}">
      <dgm:prSet/>
      <dgm:spPr/>
      <dgm:t>
        <a:bodyPr/>
        <a:lstStyle/>
        <a:p>
          <a:endParaRPr lang="en-US"/>
        </a:p>
      </dgm:t>
    </dgm:pt>
    <dgm:pt modelId="{60B6A008-1193-47A9-866D-57BF01285946}" type="sibTrans" cxnId="{657504CA-10A5-443D-AB15-04264D783F53}">
      <dgm:prSet/>
      <dgm:spPr/>
      <dgm:t>
        <a:bodyPr/>
        <a:lstStyle/>
        <a:p>
          <a:endParaRPr lang="en-US"/>
        </a:p>
      </dgm:t>
    </dgm:pt>
    <dgm:pt modelId="{748D78B0-7970-4504-B304-A8E49433981A}">
      <dgm:prSet/>
      <dgm:spPr/>
      <dgm:t>
        <a:bodyPr/>
        <a:lstStyle/>
        <a:p>
          <a:r>
            <a:rPr lang="en-US" dirty="0" smtClean="0"/>
            <a:t>National</a:t>
          </a:r>
          <a:endParaRPr lang="en-US" dirty="0"/>
        </a:p>
      </dgm:t>
    </dgm:pt>
    <dgm:pt modelId="{FC2B659E-49A6-482B-94EB-563371793796}" type="parTrans" cxnId="{6027996D-9B86-4428-BB55-AAF74890047E}">
      <dgm:prSet/>
      <dgm:spPr/>
      <dgm:t>
        <a:bodyPr/>
        <a:lstStyle/>
        <a:p>
          <a:endParaRPr lang="en-US"/>
        </a:p>
      </dgm:t>
    </dgm:pt>
    <dgm:pt modelId="{503EF460-1CC3-42D3-AFFA-EFBB479AB5F6}" type="sibTrans" cxnId="{6027996D-9B86-4428-BB55-AAF74890047E}">
      <dgm:prSet/>
      <dgm:spPr/>
      <dgm:t>
        <a:bodyPr/>
        <a:lstStyle/>
        <a:p>
          <a:endParaRPr lang="en-US"/>
        </a:p>
      </dgm:t>
    </dgm:pt>
    <dgm:pt modelId="{72C8BBB1-E067-4693-834F-0786643285A9}">
      <dgm:prSet/>
      <dgm:spPr/>
      <dgm:t>
        <a:bodyPr/>
        <a:lstStyle/>
        <a:p>
          <a:r>
            <a:rPr lang="en-US" i="1" dirty="0" smtClean="0"/>
            <a:t>Yael Lehman</a:t>
          </a:r>
          <a:r>
            <a:rPr lang="en-US" dirty="0" smtClean="0"/>
            <a:t>, </a:t>
          </a:r>
        </a:p>
        <a:p>
          <a:r>
            <a:rPr lang="en-US" dirty="0" smtClean="0"/>
            <a:t>Food Trust</a:t>
          </a:r>
          <a:endParaRPr lang="en-US" dirty="0"/>
        </a:p>
      </dgm:t>
    </dgm:pt>
    <dgm:pt modelId="{93A08159-7396-4D23-9190-B15DDCB8F254}" type="parTrans" cxnId="{F964DB54-CC1E-4F8C-9321-26E54D94D324}">
      <dgm:prSet/>
      <dgm:spPr/>
      <dgm:t>
        <a:bodyPr/>
        <a:lstStyle/>
        <a:p>
          <a:endParaRPr lang="en-US"/>
        </a:p>
      </dgm:t>
    </dgm:pt>
    <dgm:pt modelId="{141D290D-0A0F-408F-A961-D5387D57E9F5}" type="sibTrans" cxnId="{F964DB54-CC1E-4F8C-9321-26E54D94D324}">
      <dgm:prSet/>
      <dgm:spPr/>
      <dgm:t>
        <a:bodyPr/>
        <a:lstStyle/>
        <a:p>
          <a:endParaRPr lang="en-US"/>
        </a:p>
      </dgm:t>
    </dgm:pt>
    <dgm:pt modelId="{C6E06461-A087-49C5-8ED7-5F7D956A39C9}">
      <dgm:prSet/>
      <dgm:spPr/>
      <dgm:t>
        <a:bodyPr/>
        <a:lstStyle/>
        <a:p>
          <a:r>
            <a:rPr lang="en-US" i="1" dirty="0" smtClean="0"/>
            <a:t>Mildred Thompson</a:t>
          </a:r>
          <a:r>
            <a:rPr lang="en-US" dirty="0" smtClean="0"/>
            <a:t>,</a:t>
          </a:r>
        </a:p>
        <a:p>
          <a:r>
            <a:rPr lang="en-US" dirty="0" smtClean="0"/>
            <a:t>   Policy Link &amp; RWJF</a:t>
          </a:r>
          <a:endParaRPr lang="en-US" dirty="0"/>
        </a:p>
      </dgm:t>
    </dgm:pt>
    <dgm:pt modelId="{11231A28-171E-4082-AF17-0ECA31618D28}" type="parTrans" cxnId="{F0306E54-4D70-4221-A183-9DEF2B360A8B}">
      <dgm:prSet/>
      <dgm:spPr/>
      <dgm:t>
        <a:bodyPr/>
        <a:lstStyle/>
        <a:p>
          <a:endParaRPr lang="en-US"/>
        </a:p>
      </dgm:t>
    </dgm:pt>
    <dgm:pt modelId="{F5D6AEF5-A5BA-48AB-B7C5-B8F230B7716A}" type="sibTrans" cxnId="{F0306E54-4D70-4221-A183-9DEF2B360A8B}">
      <dgm:prSet/>
      <dgm:spPr/>
      <dgm:t>
        <a:bodyPr/>
        <a:lstStyle/>
        <a:p>
          <a:endParaRPr lang="en-US"/>
        </a:p>
      </dgm:t>
    </dgm:pt>
    <dgm:pt modelId="{7C2E4BBC-CD28-4F84-B330-CB90E72B277F}">
      <dgm:prSet/>
      <dgm:spPr/>
      <dgm:t>
        <a:bodyPr/>
        <a:lstStyle/>
        <a:p>
          <a:r>
            <a:rPr lang="en-US" i="1" dirty="0" smtClean="0"/>
            <a:t>Kate Uslan</a:t>
          </a:r>
          <a:r>
            <a:rPr lang="en-US" dirty="0" smtClean="0"/>
            <a:t>, </a:t>
          </a:r>
        </a:p>
        <a:p>
          <a:r>
            <a:rPr lang="en-US" dirty="0" smtClean="0"/>
            <a:t>Alliance for a Healthier Generation</a:t>
          </a:r>
          <a:endParaRPr lang="en-US" dirty="0"/>
        </a:p>
      </dgm:t>
    </dgm:pt>
    <dgm:pt modelId="{C1B7C2DA-648D-4B09-9A7B-9F5F870229CC}" type="parTrans" cxnId="{B3818997-8C1D-444E-9402-66FF71EF4048}">
      <dgm:prSet/>
      <dgm:spPr/>
      <dgm:t>
        <a:bodyPr/>
        <a:lstStyle/>
        <a:p>
          <a:endParaRPr lang="en-US"/>
        </a:p>
      </dgm:t>
    </dgm:pt>
    <dgm:pt modelId="{1F90AEEF-C496-4451-AEC7-4D4FE4F87F04}" type="sibTrans" cxnId="{B3818997-8C1D-444E-9402-66FF71EF4048}">
      <dgm:prSet/>
      <dgm:spPr/>
      <dgm:t>
        <a:bodyPr/>
        <a:lstStyle/>
        <a:p>
          <a:endParaRPr lang="en-US"/>
        </a:p>
      </dgm:t>
    </dgm:pt>
    <dgm:pt modelId="{55E1C47C-1007-4902-ADD6-FAFD3E14573F}">
      <dgm:prSet/>
      <dgm:spPr/>
      <dgm:t>
        <a:bodyPr/>
        <a:lstStyle/>
        <a:p>
          <a:r>
            <a:rPr lang="en-US" smtClean="0"/>
            <a:t>Kate B Reynolds Charitable Trust</a:t>
          </a:r>
          <a:endParaRPr lang="en-US"/>
        </a:p>
      </dgm:t>
    </dgm:pt>
    <dgm:pt modelId="{20CE6238-3ED5-46BD-9C1F-13337C441CAD}" type="parTrans" cxnId="{6B25498B-AF77-4816-A11B-3535805CC865}">
      <dgm:prSet/>
      <dgm:spPr/>
      <dgm:t>
        <a:bodyPr/>
        <a:lstStyle/>
        <a:p>
          <a:endParaRPr lang="en-US"/>
        </a:p>
      </dgm:t>
    </dgm:pt>
    <dgm:pt modelId="{9272200C-6578-4339-B976-976054043E0C}" type="sibTrans" cxnId="{6B25498B-AF77-4816-A11B-3535805CC865}">
      <dgm:prSet/>
      <dgm:spPr/>
      <dgm:t>
        <a:bodyPr/>
        <a:lstStyle/>
        <a:p>
          <a:endParaRPr lang="en-US"/>
        </a:p>
      </dgm:t>
    </dgm:pt>
    <dgm:pt modelId="{7348E2A5-947D-4D19-B730-616305248CD0}">
      <dgm:prSet/>
      <dgm:spPr/>
      <dgm:t>
        <a:bodyPr/>
        <a:lstStyle/>
        <a:p>
          <a:r>
            <a:rPr lang="en-US" smtClean="0"/>
            <a:t>The Duke Endowment</a:t>
          </a:r>
          <a:endParaRPr lang="en-US"/>
        </a:p>
      </dgm:t>
    </dgm:pt>
    <dgm:pt modelId="{E581266B-7655-4CB7-904D-83A29306F496}" type="parTrans" cxnId="{0EFF8389-716C-478E-BAEB-A5D0A58F8D40}">
      <dgm:prSet/>
      <dgm:spPr/>
      <dgm:t>
        <a:bodyPr/>
        <a:lstStyle/>
        <a:p>
          <a:endParaRPr lang="en-US"/>
        </a:p>
      </dgm:t>
    </dgm:pt>
    <dgm:pt modelId="{6BDE0DB3-12DF-483C-92DC-ACAFBFEBCECD}" type="sibTrans" cxnId="{0EFF8389-716C-478E-BAEB-A5D0A58F8D40}">
      <dgm:prSet/>
      <dgm:spPr/>
      <dgm:t>
        <a:bodyPr/>
        <a:lstStyle/>
        <a:p>
          <a:endParaRPr lang="en-US"/>
        </a:p>
      </dgm:t>
    </dgm:pt>
    <dgm:pt modelId="{5DF1D084-961F-4682-87F2-788EA6E0698C}">
      <dgm:prSet/>
      <dgm:spPr/>
      <dgm:t>
        <a:bodyPr/>
        <a:lstStyle/>
        <a:p>
          <a:r>
            <a:rPr lang="en-US" smtClean="0"/>
            <a:t>NC Physical Activity and Nutrition Branch</a:t>
          </a:r>
          <a:endParaRPr lang="en-US"/>
        </a:p>
      </dgm:t>
    </dgm:pt>
    <dgm:pt modelId="{8D8041E9-4E4F-45DE-955B-6C296455A37F}" type="parTrans" cxnId="{6131C804-0E21-4712-A7FA-C86160316F0C}">
      <dgm:prSet/>
      <dgm:spPr/>
      <dgm:t>
        <a:bodyPr/>
        <a:lstStyle/>
        <a:p>
          <a:endParaRPr lang="en-US"/>
        </a:p>
      </dgm:t>
    </dgm:pt>
    <dgm:pt modelId="{E60B3509-BEF7-40F1-8CD6-FB6BEF54108D}" type="sibTrans" cxnId="{6131C804-0E21-4712-A7FA-C86160316F0C}">
      <dgm:prSet/>
      <dgm:spPr/>
      <dgm:t>
        <a:bodyPr/>
        <a:lstStyle/>
        <a:p>
          <a:endParaRPr lang="en-US"/>
        </a:p>
      </dgm:t>
    </dgm:pt>
    <dgm:pt modelId="{FFF4FA15-0B12-4407-90F7-108E5637AFBA}">
      <dgm:prSet/>
      <dgm:spPr/>
      <dgm:t>
        <a:bodyPr/>
        <a:lstStyle/>
        <a:p>
          <a:r>
            <a:rPr lang="en-US" i="1" dirty="0" smtClean="0"/>
            <a:t>Superintendent</a:t>
          </a:r>
          <a:r>
            <a:rPr lang="en-US" dirty="0" smtClean="0"/>
            <a:t> Charlotte-Mecklenburg Schools</a:t>
          </a:r>
          <a:endParaRPr lang="en-US" dirty="0"/>
        </a:p>
      </dgm:t>
    </dgm:pt>
    <dgm:pt modelId="{FA3E5665-DF8E-4D6A-B782-6F9AEC075B59}" type="parTrans" cxnId="{D8EF01DA-A437-416D-A4C5-DFE57500AAB5}">
      <dgm:prSet/>
      <dgm:spPr/>
      <dgm:t>
        <a:bodyPr/>
        <a:lstStyle/>
        <a:p>
          <a:endParaRPr lang="en-US"/>
        </a:p>
      </dgm:t>
    </dgm:pt>
    <dgm:pt modelId="{8D365B1C-F212-4B10-9F0C-BD76369ED867}" type="sibTrans" cxnId="{D8EF01DA-A437-416D-A4C5-DFE57500AAB5}">
      <dgm:prSet/>
      <dgm:spPr/>
      <dgm:t>
        <a:bodyPr/>
        <a:lstStyle/>
        <a:p>
          <a:endParaRPr lang="en-US"/>
        </a:p>
      </dgm:t>
    </dgm:pt>
    <dgm:pt modelId="{C8115334-561E-4568-B3D1-BCEF00E31D55}">
      <dgm:prSet/>
      <dgm:spPr/>
      <dgm:t>
        <a:bodyPr/>
        <a:lstStyle/>
        <a:p>
          <a:r>
            <a:rPr lang="en-US" smtClean="0"/>
            <a:t>Mecklenburg County Commissioner</a:t>
          </a:r>
          <a:endParaRPr lang="en-US"/>
        </a:p>
      </dgm:t>
    </dgm:pt>
    <dgm:pt modelId="{6FE4BC1F-B13A-4982-8BAC-97A5B7A70F9A}" type="parTrans" cxnId="{94DB4B34-A299-4F5F-AF82-0518D2E0B620}">
      <dgm:prSet/>
      <dgm:spPr/>
      <dgm:t>
        <a:bodyPr/>
        <a:lstStyle/>
        <a:p>
          <a:endParaRPr lang="en-US"/>
        </a:p>
      </dgm:t>
    </dgm:pt>
    <dgm:pt modelId="{3F614C00-E298-4B16-85A9-22CEF5CFF7D7}" type="sibTrans" cxnId="{94DB4B34-A299-4F5F-AF82-0518D2E0B620}">
      <dgm:prSet/>
      <dgm:spPr/>
      <dgm:t>
        <a:bodyPr/>
        <a:lstStyle/>
        <a:p>
          <a:endParaRPr lang="en-US"/>
        </a:p>
      </dgm:t>
    </dgm:pt>
    <dgm:pt modelId="{C63CBD78-4EB3-4142-A351-3F8E51AD0BF0}">
      <dgm:prSet/>
      <dgm:spPr/>
      <dgm:t>
        <a:bodyPr/>
        <a:lstStyle/>
        <a:p>
          <a:r>
            <a:rPr lang="en-US" i="1" dirty="0" smtClean="0"/>
            <a:t>Health Director </a:t>
          </a:r>
          <a:r>
            <a:rPr lang="en-US" dirty="0" smtClean="0"/>
            <a:t>Mecklenburg County Health            Department</a:t>
          </a:r>
          <a:endParaRPr lang="en-US" dirty="0"/>
        </a:p>
      </dgm:t>
    </dgm:pt>
    <dgm:pt modelId="{82FDC7C5-1BFB-4017-A7E6-E48F482B9B1F}" type="parTrans" cxnId="{BCC38460-06A6-4C4E-9D33-B95AFFEE9722}">
      <dgm:prSet/>
      <dgm:spPr/>
      <dgm:t>
        <a:bodyPr/>
        <a:lstStyle/>
        <a:p>
          <a:endParaRPr lang="en-US"/>
        </a:p>
      </dgm:t>
    </dgm:pt>
    <dgm:pt modelId="{F7ED6DDC-E564-4D4A-AF97-61A7F536B22F}" type="sibTrans" cxnId="{BCC38460-06A6-4C4E-9D33-B95AFFEE9722}">
      <dgm:prSet/>
      <dgm:spPr/>
      <dgm:t>
        <a:bodyPr/>
        <a:lstStyle/>
        <a:p>
          <a:endParaRPr lang="en-US"/>
        </a:p>
      </dgm:t>
    </dgm:pt>
    <dgm:pt modelId="{77D75F21-3C79-4C17-9731-E32A4C196E8C}">
      <dgm:prSet/>
      <dgm:spPr/>
      <dgm:t>
        <a:bodyPr/>
        <a:lstStyle/>
        <a:p>
          <a:r>
            <a:rPr lang="en-US" dirty="0" smtClean="0"/>
            <a:t>Health Promotion Mecklenburg County Health Department</a:t>
          </a:r>
          <a:endParaRPr lang="en-US" dirty="0"/>
        </a:p>
      </dgm:t>
    </dgm:pt>
    <dgm:pt modelId="{02AA8A2B-94A3-4B90-9477-057CC9A35E9A}" type="parTrans" cxnId="{E413B68A-42BA-45FF-B831-F346BFA9C331}">
      <dgm:prSet/>
      <dgm:spPr/>
      <dgm:t>
        <a:bodyPr/>
        <a:lstStyle/>
        <a:p>
          <a:endParaRPr lang="en-US"/>
        </a:p>
      </dgm:t>
    </dgm:pt>
    <dgm:pt modelId="{F423C66E-ABDE-472E-9711-6EC224A8EB1A}" type="sibTrans" cxnId="{E413B68A-42BA-45FF-B831-F346BFA9C331}">
      <dgm:prSet/>
      <dgm:spPr/>
      <dgm:t>
        <a:bodyPr/>
        <a:lstStyle/>
        <a:p>
          <a:endParaRPr lang="en-US"/>
        </a:p>
      </dgm:t>
    </dgm:pt>
    <dgm:pt modelId="{F27C1A16-6418-47C3-A7E6-354488B5B646}" type="pres">
      <dgm:prSet presAssocID="{F106A803-64CF-4AF9-9D47-FF53432E1B6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A5A66A7-C2DA-45B2-96CF-0FA73BB1F805}" type="pres">
      <dgm:prSet presAssocID="{748D78B0-7970-4504-B304-A8E49433981A}" presName="root" presStyleCnt="0"/>
      <dgm:spPr/>
    </dgm:pt>
    <dgm:pt modelId="{77820D64-BE20-4EAC-AADE-A0612A1AD178}" type="pres">
      <dgm:prSet presAssocID="{748D78B0-7970-4504-B304-A8E49433981A}" presName="rootComposite" presStyleCnt="0"/>
      <dgm:spPr/>
    </dgm:pt>
    <dgm:pt modelId="{A42E8C83-729A-473C-9428-E0EDF77C4887}" type="pres">
      <dgm:prSet presAssocID="{748D78B0-7970-4504-B304-A8E49433981A}" presName="rootText" presStyleLbl="node1" presStyleIdx="0" presStyleCnt="3"/>
      <dgm:spPr/>
      <dgm:t>
        <a:bodyPr/>
        <a:lstStyle/>
        <a:p>
          <a:endParaRPr lang="en-US"/>
        </a:p>
      </dgm:t>
    </dgm:pt>
    <dgm:pt modelId="{BC6ED339-E568-4789-A16B-FAEB414DF4A1}" type="pres">
      <dgm:prSet presAssocID="{748D78B0-7970-4504-B304-A8E49433981A}" presName="rootConnector" presStyleLbl="node1" presStyleIdx="0" presStyleCnt="3"/>
      <dgm:spPr/>
      <dgm:t>
        <a:bodyPr/>
        <a:lstStyle/>
        <a:p>
          <a:endParaRPr lang="en-US"/>
        </a:p>
      </dgm:t>
    </dgm:pt>
    <dgm:pt modelId="{FC280425-918C-411B-BBCD-F875750D0446}" type="pres">
      <dgm:prSet presAssocID="{748D78B0-7970-4504-B304-A8E49433981A}" presName="childShape" presStyleCnt="0"/>
      <dgm:spPr/>
    </dgm:pt>
    <dgm:pt modelId="{B1B57A5A-A26D-40A3-893B-1007E097E68F}" type="pres">
      <dgm:prSet presAssocID="{93A08159-7396-4D23-9190-B15DDCB8F254}" presName="Name13" presStyleLbl="parChTrans1D2" presStyleIdx="0" presStyleCnt="10"/>
      <dgm:spPr/>
      <dgm:t>
        <a:bodyPr/>
        <a:lstStyle/>
        <a:p>
          <a:endParaRPr lang="en-US"/>
        </a:p>
      </dgm:t>
    </dgm:pt>
    <dgm:pt modelId="{2A0C27D2-4C23-463E-8D9A-673EEBBE8A16}" type="pres">
      <dgm:prSet presAssocID="{72C8BBB1-E067-4693-834F-0786643285A9}" presName="childText" presStyleLbl="bgAcc1" presStyleIdx="0" presStyleCnt="10" custScaleX="1185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B8AD57-52F5-42F6-9D02-430F96C60CDF}" type="pres">
      <dgm:prSet presAssocID="{11231A28-171E-4082-AF17-0ECA31618D28}" presName="Name13" presStyleLbl="parChTrans1D2" presStyleIdx="1" presStyleCnt="10"/>
      <dgm:spPr/>
      <dgm:t>
        <a:bodyPr/>
        <a:lstStyle/>
        <a:p>
          <a:endParaRPr lang="en-US"/>
        </a:p>
      </dgm:t>
    </dgm:pt>
    <dgm:pt modelId="{15C489C6-B958-4D11-84F5-C390F80FFCE3}" type="pres">
      <dgm:prSet presAssocID="{C6E06461-A087-49C5-8ED7-5F7D956A39C9}" presName="childText" presStyleLbl="bgAcc1" presStyleIdx="1" presStyleCnt="10" custScaleX="1156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F6A9AF-339D-4E7E-A532-8197B7DAA480}" type="pres">
      <dgm:prSet presAssocID="{C1B7C2DA-648D-4B09-9A7B-9F5F870229CC}" presName="Name13" presStyleLbl="parChTrans1D2" presStyleIdx="2" presStyleCnt="10"/>
      <dgm:spPr/>
      <dgm:t>
        <a:bodyPr/>
        <a:lstStyle/>
        <a:p>
          <a:endParaRPr lang="en-US"/>
        </a:p>
      </dgm:t>
    </dgm:pt>
    <dgm:pt modelId="{D5A47E00-EA38-4A68-A718-8CD81F2FFE10}" type="pres">
      <dgm:prSet presAssocID="{7C2E4BBC-CD28-4F84-B330-CB90E72B277F}" presName="childText" presStyleLbl="bgAcc1" presStyleIdx="2" presStyleCnt="10" custScaleX="115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A3763A-EA20-4E82-868D-3B496129CBD4}" type="pres">
      <dgm:prSet presAssocID="{84044D18-1C82-485B-A753-CF4927FB9647}" presName="root" presStyleCnt="0"/>
      <dgm:spPr/>
    </dgm:pt>
    <dgm:pt modelId="{BA329D96-419C-4649-9503-DD1C2E2A8593}" type="pres">
      <dgm:prSet presAssocID="{84044D18-1C82-485B-A753-CF4927FB9647}" presName="rootComposite" presStyleCnt="0"/>
      <dgm:spPr/>
    </dgm:pt>
    <dgm:pt modelId="{A669E954-6361-4CC6-8270-5B670956E0D3}" type="pres">
      <dgm:prSet presAssocID="{84044D18-1C82-485B-A753-CF4927FB9647}" presName="rootText" presStyleLbl="node1" presStyleIdx="1" presStyleCnt="3"/>
      <dgm:spPr/>
      <dgm:t>
        <a:bodyPr/>
        <a:lstStyle/>
        <a:p>
          <a:endParaRPr lang="en-US"/>
        </a:p>
      </dgm:t>
    </dgm:pt>
    <dgm:pt modelId="{35D3B854-9336-402F-8392-CC0113EA6350}" type="pres">
      <dgm:prSet presAssocID="{84044D18-1C82-485B-A753-CF4927FB9647}" presName="rootConnector" presStyleLbl="node1" presStyleIdx="1" presStyleCnt="3"/>
      <dgm:spPr/>
      <dgm:t>
        <a:bodyPr/>
        <a:lstStyle/>
        <a:p>
          <a:endParaRPr lang="en-US"/>
        </a:p>
      </dgm:t>
    </dgm:pt>
    <dgm:pt modelId="{4E6CADEF-C7F5-4008-9BD1-C5FC8DAB5200}" type="pres">
      <dgm:prSet presAssocID="{84044D18-1C82-485B-A753-CF4927FB9647}" presName="childShape" presStyleCnt="0"/>
      <dgm:spPr/>
    </dgm:pt>
    <dgm:pt modelId="{B21919E2-4D0E-4B1F-9FE6-0A2633F5F03A}" type="pres">
      <dgm:prSet presAssocID="{20CE6238-3ED5-46BD-9C1F-13337C441CAD}" presName="Name13" presStyleLbl="parChTrans1D2" presStyleIdx="3" presStyleCnt="10"/>
      <dgm:spPr/>
      <dgm:t>
        <a:bodyPr/>
        <a:lstStyle/>
        <a:p>
          <a:endParaRPr lang="en-US"/>
        </a:p>
      </dgm:t>
    </dgm:pt>
    <dgm:pt modelId="{12DAADF7-936E-4E44-9B26-6672C07FEC53}" type="pres">
      <dgm:prSet presAssocID="{55E1C47C-1007-4902-ADD6-FAFD3E14573F}" presName="childText" presStyleLbl="bgAcc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57E487-0ADB-4BE9-9125-67DCCC7903E7}" type="pres">
      <dgm:prSet presAssocID="{E581266B-7655-4CB7-904D-83A29306F496}" presName="Name13" presStyleLbl="parChTrans1D2" presStyleIdx="4" presStyleCnt="10"/>
      <dgm:spPr/>
      <dgm:t>
        <a:bodyPr/>
        <a:lstStyle/>
        <a:p>
          <a:endParaRPr lang="en-US"/>
        </a:p>
      </dgm:t>
    </dgm:pt>
    <dgm:pt modelId="{4F8301A9-12B5-4D7B-A0B3-42AF17D6F9D5}" type="pres">
      <dgm:prSet presAssocID="{7348E2A5-947D-4D19-B730-616305248CD0}" presName="childText" presStyleLbl="bgAcc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FE9646-7903-48C6-8EF2-3B815F83146F}" type="pres">
      <dgm:prSet presAssocID="{8D8041E9-4E4F-45DE-955B-6C296455A37F}" presName="Name13" presStyleLbl="parChTrans1D2" presStyleIdx="5" presStyleCnt="10"/>
      <dgm:spPr/>
      <dgm:t>
        <a:bodyPr/>
        <a:lstStyle/>
        <a:p>
          <a:endParaRPr lang="en-US"/>
        </a:p>
      </dgm:t>
    </dgm:pt>
    <dgm:pt modelId="{8ABCA845-7EF6-4229-A62E-3CDA4A393E69}" type="pres">
      <dgm:prSet presAssocID="{5DF1D084-961F-4682-87F2-788EA6E0698C}" presName="childText" presStyleLbl="bgAcc1" presStyleIdx="5" presStyleCnt="10" custLinFactNeighborX="-1489" custLinFactNeighborY="-16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D2B597-BC90-4E04-9B70-63BACB8E163E}" type="pres">
      <dgm:prSet presAssocID="{8597F215-9322-461A-9B12-05C65FA3D3D2}" presName="root" presStyleCnt="0"/>
      <dgm:spPr/>
    </dgm:pt>
    <dgm:pt modelId="{32DF97D3-6A69-496E-9F4A-FDAD7B135505}" type="pres">
      <dgm:prSet presAssocID="{8597F215-9322-461A-9B12-05C65FA3D3D2}" presName="rootComposite" presStyleCnt="0"/>
      <dgm:spPr/>
    </dgm:pt>
    <dgm:pt modelId="{3D741C22-D823-42B3-8C1E-EC7F8C6668D2}" type="pres">
      <dgm:prSet presAssocID="{8597F215-9322-461A-9B12-05C65FA3D3D2}" presName="rootText" presStyleLbl="node1" presStyleIdx="2" presStyleCnt="3"/>
      <dgm:spPr/>
      <dgm:t>
        <a:bodyPr/>
        <a:lstStyle/>
        <a:p>
          <a:endParaRPr lang="en-US"/>
        </a:p>
      </dgm:t>
    </dgm:pt>
    <dgm:pt modelId="{2398504D-5ADF-4404-92A9-602DF6003719}" type="pres">
      <dgm:prSet presAssocID="{8597F215-9322-461A-9B12-05C65FA3D3D2}" presName="rootConnector" presStyleLbl="node1" presStyleIdx="2" presStyleCnt="3"/>
      <dgm:spPr/>
      <dgm:t>
        <a:bodyPr/>
        <a:lstStyle/>
        <a:p>
          <a:endParaRPr lang="en-US"/>
        </a:p>
      </dgm:t>
    </dgm:pt>
    <dgm:pt modelId="{9DB2FC6F-65D2-44BF-AE39-15232AA0FA86}" type="pres">
      <dgm:prSet presAssocID="{8597F215-9322-461A-9B12-05C65FA3D3D2}" presName="childShape" presStyleCnt="0"/>
      <dgm:spPr/>
    </dgm:pt>
    <dgm:pt modelId="{2C06B3B2-FFEB-4BDE-880A-DB25C3E246D4}" type="pres">
      <dgm:prSet presAssocID="{FA3E5665-DF8E-4D6A-B782-6F9AEC075B59}" presName="Name13" presStyleLbl="parChTrans1D2" presStyleIdx="6" presStyleCnt="10"/>
      <dgm:spPr/>
      <dgm:t>
        <a:bodyPr/>
        <a:lstStyle/>
        <a:p>
          <a:endParaRPr lang="en-US"/>
        </a:p>
      </dgm:t>
    </dgm:pt>
    <dgm:pt modelId="{6E1E1CB4-DC53-4171-965A-103BBB041A40}" type="pres">
      <dgm:prSet presAssocID="{FFF4FA15-0B12-4407-90F7-108E5637AFBA}" presName="childText" presStyleLbl="bgAcc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5221E5-F4D8-43FB-A438-3DE1CA71D292}" type="pres">
      <dgm:prSet presAssocID="{6FE4BC1F-B13A-4982-8BAC-97A5B7A70F9A}" presName="Name13" presStyleLbl="parChTrans1D2" presStyleIdx="7" presStyleCnt="10"/>
      <dgm:spPr/>
      <dgm:t>
        <a:bodyPr/>
        <a:lstStyle/>
        <a:p>
          <a:endParaRPr lang="en-US"/>
        </a:p>
      </dgm:t>
    </dgm:pt>
    <dgm:pt modelId="{09F399C1-EF48-4A63-8700-B624BD884ABE}" type="pres">
      <dgm:prSet presAssocID="{C8115334-561E-4568-B3D1-BCEF00E31D55}" presName="childText" presStyleLbl="bgAcc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5D78E7-5CB1-4506-A658-AB02AF87873F}" type="pres">
      <dgm:prSet presAssocID="{82FDC7C5-1BFB-4017-A7E6-E48F482B9B1F}" presName="Name13" presStyleLbl="parChTrans1D2" presStyleIdx="8" presStyleCnt="10"/>
      <dgm:spPr/>
      <dgm:t>
        <a:bodyPr/>
        <a:lstStyle/>
        <a:p>
          <a:endParaRPr lang="en-US"/>
        </a:p>
      </dgm:t>
    </dgm:pt>
    <dgm:pt modelId="{40103DE4-9D2E-415B-A9D2-B4C279562616}" type="pres">
      <dgm:prSet presAssocID="{C63CBD78-4EB3-4142-A351-3F8E51AD0BF0}" presName="childText" presStyleLbl="bgAcc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5EAA96-7BCF-440C-9FDD-39A8E8CFD9DF}" type="pres">
      <dgm:prSet presAssocID="{02AA8A2B-94A3-4B90-9477-057CC9A35E9A}" presName="Name13" presStyleLbl="parChTrans1D2" presStyleIdx="9" presStyleCnt="10"/>
      <dgm:spPr/>
      <dgm:t>
        <a:bodyPr/>
        <a:lstStyle/>
        <a:p>
          <a:endParaRPr lang="en-US"/>
        </a:p>
      </dgm:t>
    </dgm:pt>
    <dgm:pt modelId="{B251FD59-6DD1-4DE9-954F-CC4020C1E5D1}" type="pres">
      <dgm:prSet presAssocID="{77D75F21-3C79-4C17-9731-E32A4C196E8C}" presName="childText" presStyleLbl="bgAcc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1FFDB9-612E-4B2D-88AA-8C5BB379C2BE}" type="presOf" srcId="{82FDC7C5-1BFB-4017-A7E6-E48F482B9B1F}" destId="{C65D78E7-5CB1-4506-A658-AB02AF87873F}" srcOrd="0" destOrd="0" presId="urn:microsoft.com/office/officeart/2005/8/layout/hierarchy3"/>
    <dgm:cxn modelId="{0EFF8389-716C-478E-BAEB-A5D0A58F8D40}" srcId="{84044D18-1C82-485B-A753-CF4927FB9647}" destId="{7348E2A5-947D-4D19-B730-616305248CD0}" srcOrd="1" destOrd="0" parTransId="{E581266B-7655-4CB7-904D-83A29306F496}" sibTransId="{6BDE0DB3-12DF-483C-92DC-ACAFBFEBCECD}"/>
    <dgm:cxn modelId="{6A2747CA-F897-47C2-ABB9-A4FBE5122A92}" type="presOf" srcId="{8597F215-9322-461A-9B12-05C65FA3D3D2}" destId="{2398504D-5ADF-4404-92A9-602DF6003719}" srcOrd="1" destOrd="0" presId="urn:microsoft.com/office/officeart/2005/8/layout/hierarchy3"/>
    <dgm:cxn modelId="{DC93FD27-05F8-4C8B-BBE6-46AB783CF7B2}" type="presOf" srcId="{7C2E4BBC-CD28-4F84-B330-CB90E72B277F}" destId="{D5A47E00-EA38-4A68-A718-8CD81F2FFE10}" srcOrd="0" destOrd="0" presId="urn:microsoft.com/office/officeart/2005/8/layout/hierarchy3"/>
    <dgm:cxn modelId="{6B7525C8-51ED-4A9D-954D-F6F8E55AECF0}" type="presOf" srcId="{C8115334-561E-4568-B3D1-BCEF00E31D55}" destId="{09F399C1-EF48-4A63-8700-B624BD884ABE}" srcOrd="0" destOrd="0" presId="urn:microsoft.com/office/officeart/2005/8/layout/hierarchy3"/>
    <dgm:cxn modelId="{24EAB048-6CC9-4E9A-939E-C58952BC9DAC}" type="presOf" srcId="{748D78B0-7970-4504-B304-A8E49433981A}" destId="{BC6ED339-E568-4789-A16B-FAEB414DF4A1}" srcOrd="1" destOrd="0" presId="urn:microsoft.com/office/officeart/2005/8/layout/hierarchy3"/>
    <dgm:cxn modelId="{635E6A35-2372-4EA8-AC2F-0EE2CC441694}" type="presOf" srcId="{7348E2A5-947D-4D19-B730-616305248CD0}" destId="{4F8301A9-12B5-4D7B-A0B3-42AF17D6F9D5}" srcOrd="0" destOrd="0" presId="urn:microsoft.com/office/officeart/2005/8/layout/hierarchy3"/>
    <dgm:cxn modelId="{94DB4B34-A299-4F5F-AF82-0518D2E0B620}" srcId="{8597F215-9322-461A-9B12-05C65FA3D3D2}" destId="{C8115334-561E-4568-B3D1-BCEF00E31D55}" srcOrd="1" destOrd="0" parTransId="{6FE4BC1F-B13A-4982-8BAC-97A5B7A70F9A}" sibTransId="{3F614C00-E298-4B16-85A9-22CEF5CFF7D7}"/>
    <dgm:cxn modelId="{657504CA-10A5-443D-AB15-04264D783F53}" srcId="{F106A803-64CF-4AF9-9D47-FF53432E1B6D}" destId="{8597F215-9322-461A-9B12-05C65FA3D3D2}" srcOrd="2" destOrd="0" parTransId="{B73695CA-98CD-47A3-B588-90A77A2E784B}" sibTransId="{60B6A008-1193-47A9-866D-57BF01285946}"/>
    <dgm:cxn modelId="{FCAB1978-2E70-42F7-8628-4B6B2F6479A1}" type="presOf" srcId="{FFF4FA15-0B12-4407-90F7-108E5637AFBA}" destId="{6E1E1CB4-DC53-4171-965A-103BBB041A40}" srcOrd="0" destOrd="0" presId="urn:microsoft.com/office/officeart/2005/8/layout/hierarchy3"/>
    <dgm:cxn modelId="{F0306E54-4D70-4221-A183-9DEF2B360A8B}" srcId="{748D78B0-7970-4504-B304-A8E49433981A}" destId="{C6E06461-A087-49C5-8ED7-5F7D956A39C9}" srcOrd="1" destOrd="0" parTransId="{11231A28-171E-4082-AF17-0ECA31618D28}" sibTransId="{F5D6AEF5-A5BA-48AB-B7C5-B8F230B7716A}"/>
    <dgm:cxn modelId="{6027996D-9B86-4428-BB55-AAF74890047E}" srcId="{F106A803-64CF-4AF9-9D47-FF53432E1B6D}" destId="{748D78B0-7970-4504-B304-A8E49433981A}" srcOrd="0" destOrd="0" parTransId="{FC2B659E-49A6-482B-94EB-563371793796}" sibTransId="{503EF460-1CC3-42D3-AFFA-EFBB479AB5F6}"/>
    <dgm:cxn modelId="{6DDCA588-E8DA-4924-8317-4553A6C6EA86}" type="presOf" srcId="{8597F215-9322-461A-9B12-05C65FA3D3D2}" destId="{3D741C22-D823-42B3-8C1E-EC7F8C6668D2}" srcOrd="0" destOrd="0" presId="urn:microsoft.com/office/officeart/2005/8/layout/hierarchy3"/>
    <dgm:cxn modelId="{6B25498B-AF77-4816-A11B-3535805CC865}" srcId="{84044D18-1C82-485B-A753-CF4927FB9647}" destId="{55E1C47C-1007-4902-ADD6-FAFD3E14573F}" srcOrd="0" destOrd="0" parTransId="{20CE6238-3ED5-46BD-9C1F-13337C441CAD}" sibTransId="{9272200C-6578-4339-B976-976054043E0C}"/>
    <dgm:cxn modelId="{617E9A91-CC28-4BBE-A274-259F68D95635}" type="presOf" srcId="{55E1C47C-1007-4902-ADD6-FAFD3E14573F}" destId="{12DAADF7-936E-4E44-9B26-6672C07FEC53}" srcOrd="0" destOrd="0" presId="urn:microsoft.com/office/officeart/2005/8/layout/hierarchy3"/>
    <dgm:cxn modelId="{6738B566-5F7B-46E2-872D-B2E454408497}" type="presOf" srcId="{C6E06461-A087-49C5-8ED7-5F7D956A39C9}" destId="{15C489C6-B958-4D11-84F5-C390F80FFCE3}" srcOrd="0" destOrd="0" presId="urn:microsoft.com/office/officeart/2005/8/layout/hierarchy3"/>
    <dgm:cxn modelId="{F402861C-6DE3-47FE-AAEE-D2CA22CDDE2E}" type="presOf" srcId="{E581266B-7655-4CB7-904D-83A29306F496}" destId="{AF57E487-0ADB-4BE9-9125-67DCCC7903E7}" srcOrd="0" destOrd="0" presId="urn:microsoft.com/office/officeart/2005/8/layout/hierarchy3"/>
    <dgm:cxn modelId="{CE3E81D1-0494-4133-933B-641825A6F9A3}" type="presOf" srcId="{6FE4BC1F-B13A-4982-8BAC-97A5B7A70F9A}" destId="{8B5221E5-F4D8-43FB-A438-3DE1CA71D292}" srcOrd="0" destOrd="0" presId="urn:microsoft.com/office/officeart/2005/8/layout/hierarchy3"/>
    <dgm:cxn modelId="{F964DB54-CC1E-4F8C-9321-26E54D94D324}" srcId="{748D78B0-7970-4504-B304-A8E49433981A}" destId="{72C8BBB1-E067-4693-834F-0786643285A9}" srcOrd="0" destOrd="0" parTransId="{93A08159-7396-4D23-9190-B15DDCB8F254}" sibTransId="{141D290D-0A0F-408F-A961-D5387D57E9F5}"/>
    <dgm:cxn modelId="{D5F34251-149C-4ADC-9F3F-44CF5411074A}" type="presOf" srcId="{93A08159-7396-4D23-9190-B15DDCB8F254}" destId="{B1B57A5A-A26D-40A3-893B-1007E097E68F}" srcOrd="0" destOrd="0" presId="urn:microsoft.com/office/officeart/2005/8/layout/hierarchy3"/>
    <dgm:cxn modelId="{AE6AA2F4-833E-4663-86B3-A4BACBA5AD08}" srcId="{F106A803-64CF-4AF9-9D47-FF53432E1B6D}" destId="{84044D18-1C82-485B-A753-CF4927FB9647}" srcOrd="1" destOrd="0" parTransId="{8999A5BA-7538-46F5-A026-B90A48BE6475}" sibTransId="{76A55475-6CAF-4F44-9290-3726D45C2046}"/>
    <dgm:cxn modelId="{B3818997-8C1D-444E-9402-66FF71EF4048}" srcId="{748D78B0-7970-4504-B304-A8E49433981A}" destId="{7C2E4BBC-CD28-4F84-B330-CB90E72B277F}" srcOrd="2" destOrd="0" parTransId="{C1B7C2DA-648D-4B09-9A7B-9F5F870229CC}" sibTransId="{1F90AEEF-C496-4451-AEC7-4D4FE4F87F04}"/>
    <dgm:cxn modelId="{DEA34D7F-CCFE-46A9-8911-496F34A09E04}" type="presOf" srcId="{8D8041E9-4E4F-45DE-955B-6C296455A37F}" destId="{03FE9646-7903-48C6-8EF2-3B815F83146F}" srcOrd="0" destOrd="0" presId="urn:microsoft.com/office/officeart/2005/8/layout/hierarchy3"/>
    <dgm:cxn modelId="{14AF5CBE-3109-4166-9FB6-931D00402FE0}" type="presOf" srcId="{F106A803-64CF-4AF9-9D47-FF53432E1B6D}" destId="{F27C1A16-6418-47C3-A7E6-354488B5B646}" srcOrd="0" destOrd="0" presId="urn:microsoft.com/office/officeart/2005/8/layout/hierarchy3"/>
    <dgm:cxn modelId="{D3B1B310-F8E2-4E4E-9E40-0DC6B11A6FB8}" type="presOf" srcId="{FA3E5665-DF8E-4D6A-B782-6F9AEC075B59}" destId="{2C06B3B2-FFEB-4BDE-880A-DB25C3E246D4}" srcOrd="0" destOrd="0" presId="urn:microsoft.com/office/officeart/2005/8/layout/hierarchy3"/>
    <dgm:cxn modelId="{7B0198BA-30AC-45B3-B916-581614E7AA4F}" type="presOf" srcId="{02AA8A2B-94A3-4B90-9477-057CC9A35E9A}" destId="{4C5EAA96-7BCF-440C-9FDD-39A8E8CFD9DF}" srcOrd="0" destOrd="0" presId="urn:microsoft.com/office/officeart/2005/8/layout/hierarchy3"/>
    <dgm:cxn modelId="{BCC38460-06A6-4C4E-9D33-B95AFFEE9722}" srcId="{8597F215-9322-461A-9B12-05C65FA3D3D2}" destId="{C63CBD78-4EB3-4142-A351-3F8E51AD0BF0}" srcOrd="2" destOrd="0" parTransId="{82FDC7C5-1BFB-4017-A7E6-E48F482B9B1F}" sibTransId="{F7ED6DDC-E564-4D4A-AF97-61A7F536B22F}"/>
    <dgm:cxn modelId="{F0125EC0-39CB-4CA9-B935-61BF2645DB2D}" type="presOf" srcId="{C63CBD78-4EB3-4142-A351-3F8E51AD0BF0}" destId="{40103DE4-9D2E-415B-A9D2-B4C279562616}" srcOrd="0" destOrd="0" presId="urn:microsoft.com/office/officeart/2005/8/layout/hierarchy3"/>
    <dgm:cxn modelId="{083E2B79-7A26-4FF1-BBD7-31668FCDA29D}" type="presOf" srcId="{11231A28-171E-4082-AF17-0ECA31618D28}" destId="{A0B8AD57-52F5-42F6-9D02-430F96C60CDF}" srcOrd="0" destOrd="0" presId="urn:microsoft.com/office/officeart/2005/8/layout/hierarchy3"/>
    <dgm:cxn modelId="{CABBD80A-439D-49C1-8B85-943243E9ABE8}" type="presOf" srcId="{84044D18-1C82-485B-A753-CF4927FB9647}" destId="{A669E954-6361-4CC6-8270-5B670956E0D3}" srcOrd="0" destOrd="0" presId="urn:microsoft.com/office/officeart/2005/8/layout/hierarchy3"/>
    <dgm:cxn modelId="{7C8C4887-CE5B-4384-8048-097B551F53DC}" type="presOf" srcId="{72C8BBB1-E067-4693-834F-0786643285A9}" destId="{2A0C27D2-4C23-463E-8D9A-673EEBBE8A16}" srcOrd="0" destOrd="0" presId="urn:microsoft.com/office/officeart/2005/8/layout/hierarchy3"/>
    <dgm:cxn modelId="{B4FC7013-A845-4F7F-B765-0EEBE841E4B1}" type="presOf" srcId="{84044D18-1C82-485B-A753-CF4927FB9647}" destId="{35D3B854-9336-402F-8392-CC0113EA6350}" srcOrd="1" destOrd="0" presId="urn:microsoft.com/office/officeart/2005/8/layout/hierarchy3"/>
    <dgm:cxn modelId="{30A50FD9-7A69-4A1F-9839-336839FF867C}" type="presOf" srcId="{748D78B0-7970-4504-B304-A8E49433981A}" destId="{A42E8C83-729A-473C-9428-E0EDF77C4887}" srcOrd="0" destOrd="0" presId="urn:microsoft.com/office/officeart/2005/8/layout/hierarchy3"/>
    <dgm:cxn modelId="{D8EF01DA-A437-416D-A4C5-DFE57500AAB5}" srcId="{8597F215-9322-461A-9B12-05C65FA3D3D2}" destId="{FFF4FA15-0B12-4407-90F7-108E5637AFBA}" srcOrd="0" destOrd="0" parTransId="{FA3E5665-DF8E-4D6A-B782-6F9AEC075B59}" sibTransId="{8D365B1C-F212-4B10-9F0C-BD76369ED867}"/>
    <dgm:cxn modelId="{60EBF3CB-E2BF-43BF-983B-C9A6DD8C105B}" type="presOf" srcId="{C1B7C2DA-648D-4B09-9A7B-9F5F870229CC}" destId="{07F6A9AF-339D-4E7E-A532-8197B7DAA480}" srcOrd="0" destOrd="0" presId="urn:microsoft.com/office/officeart/2005/8/layout/hierarchy3"/>
    <dgm:cxn modelId="{6131C804-0E21-4712-A7FA-C86160316F0C}" srcId="{84044D18-1C82-485B-A753-CF4927FB9647}" destId="{5DF1D084-961F-4682-87F2-788EA6E0698C}" srcOrd="2" destOrd="0" parTransId="{8D8041E9-4E4F-45DE-955B-6C296455A37F}" sibTransId="{E60B3509-BEF7-40F1-8CD6-FB6BEF54108D}"/>
    <dgm:cxn modelId="{1304C0DE-3C25-450E-A099-90026A38DCDA}" type="presOf" srcId="{77D75F21-3C79-4C17-9731-E32A4C196E8C}" destId="{B251FD59-6DD1-4DE9-954F-CC4020C1E5D1}" srcOrd="0" destOrd="0" presId="urn:microsoft.com/office/officeart/2005/8/layout/hierarchy3"/>
    <dgm:cxn modelId="{B404E83A-04F2-4FE5-9D34-60516F7412E8}" type="presOf" srcId="{5DF1D084-961F-4682-87F2-788EA6E0698C}" destId="{8ABCA845-7EF6-4229-A62E-3CDA4A393E69}" srcOrd="0" destOrd="0" presId="urn:microsoft.com/office/officeart/2005/8/layout/hierarchy3"/>
    <dgm:cxn modelId="{E413B68A-42BA-45FF-B831-F346BFA9C331}" srcId="{8597F215-9322-461A-9B12-05C65FA3D3D2}" destId="{77D75F21-3C79-4C17-9731-E32A4C196E8C}" srcOrd="3" destOrd="0" parTransId="{02AA8A2B-94A3-4B90-9477-057CC9A35E9A}" sibTransId="{F423C66E-ABDE-472E-9711-6EC224A8EB1A}"/>
    <dgm:cxn modelId="{FB6357F5-0D2C-44AA-8F04-B00851BBABB3}" type="presOf" srcId="{20CE6238-3ED5-46BD-9C1F-13337C441CAD}" destId="{B21919E2-4D0E-4B1F-9FE6-0A2633F5F03A}" srcOrd="0" destOrd="0" presId="urn:microsoft.com/office/officeart/2005/8/layout/hierarchy3"/>
    <dgm:cxn modelId="{CDCE192D-C054-46A6-8298-92CBBB884B44}" type="presParOf" srcId="{F27C1A16-6418-47C3-A7E6-354488B5B646}" destId="{8A5A66A7-C2DA-45B2-96CF-0FA73BB1F805}" srcOrd="0" destOrd="0" presId="urn:microsoft.com/office/officeart/2005/8/layout/hierarchy3"/>
    <dgm:cxn modelId="{FD334755-6ECA-4270-9CFE-153460BB619E}" type="presParOf" srcId="{8A5A66A7-C2DA-45B2-96CF-0FA73BB1F805}" destId="{77820D64-BE20-4EAC-AADE-A0612A1AD178}" srcOrd="0" destOrd="0" presId="urn:microsoft.com/office/officeart/2005/8/layout/hierarchy3"/>
    <dgm:cxn modelId="{BCD6C5DE-6D99-48D7-9336-05753137D6EB}" type="presParOf" srcId="{77820D64-BE20-4EAC-AADE-A0612A1AD178}" destId="{A42E8C83-729A-473C-9428-E0EDF77C4887}" srcOrd="0" destOrd="0" presId="urn:microsoft.com/office/officeart/2005/8/layout/hierarchy3"/>
    <dgm:cxn modelId="{51A4EF29-97E0-494F-AB4D-3E6E2C26CA07}" type="presParOf" srcId="{77820D64-BE20-4EAC-AADE-A0612A1AD178}" destId="{BC6ED339-E568-4789-A16B-FAEB414DF4A1}" srcOrd="1" destOrd="0" presId="urn:microsoft.com/office/officeart/2005/8/layout/hierarchy3"/>
    <dgm:cxn modelId="{48CD24A8-45D0-4006-B915-784AC3F35325}" type="presParOf" srcId="{8A5A66A7-C2DA-45B2-96CF-0FA73BB1F805}" destId="{FC280425-918C-411B-BBCD-F875750D0446}" srcOrd="1" destOrd="0" presId="urn:microsoft.com/office/officeart/2005/8/layout/hierarchy3"/>
    <dgm:cxn modelId="{1D21367B-990F-4BFD-9D6A-B1E906BB02B5}" type="presParOf" srcId="{FC280425-918C-411B-BBCD-F875750D0446}" destId="{B1B57A5A-A26D-40A3-893B-1007E097E68F}" srcOrd="0" destOrd="0" presId="urn:microsoft.com/office/officeart/2005/8/layout/hierarchy3"/>
    <dgm:cxn modelId="{0EAB8B87-DB40-4F05-80E1-4BD931FB0A3F}" type="presParOf" srcId="{FC280425-918C-411B-BBCD-F875750D0446}" destId="{2A0C27D2-4C23-463E-8D9A-673EEBBE8A16}" srcOrd="1" destOrd="0" presId="urn:microsoft.com/office/officeart/2005/8/layout/hierarchy3"/>
    <dgm:cxn modelId="{0867F59E-12F8-4491-AEAF-7F770E4A333A}" type="presParOf" srcId="{FC280425-918C-411B-BBCD-F875750D0446}" destId="{A0B8AD57-52F5-42F6-9D02-430F96C60CDF}" srcOrd="2" destOrd="0" presId="urn:microsoft.com/office/officeart/2005/8/layout/hierarchy3"/>
    <dgm:cxn modelId="{B6A8BC01-4CD2-44E3-81C4-8A7DBDBBA0DD}" type="presParOf" srcId="{FC280425-918C-411B-BBCD-F875750D0446}" destId="{15C489C6-B958-4D11-84F5-C390F80FFCE3}" srcOrd="3" destOrd="0" presId="urn:microsoft.com/office/officeart/2005/8/layout/hierarchy3"/>
    <dgm:cxn modelId="{CBAFC04C-4A08-4CEF-BC03-0428E5C7721A}" type="presParOf" srcId="{FC280425-918C-411B-BBCD-F875750D0446}" destId="{07F6A9AF-339D-4E7E-A532-8197B7DAA480}" srcOrd="4" destOrd="0" presId="urn:microsoft.com/office/officeart/2005/8/layout/hierarchy3"/>
    <dgm:cxn modelId="{7F380F14-A104-420A-A199-0E9DDE90F4ED}" type="presParOf" srcId="{FC280425-918C-411B-BBCD-F875750D0446}" destId="{D5A47E00-EA38-4A68-A718-8CD81F2FFE10}" srcOrd="5" destOrd="0" presId="urn:microsoft.com/office/officeart/2005/8/layout/hierarchy3"/>
    <dgm:cxn modelId="{CCD61A45-303A-4884-8C2F-ECF74433AB47}" type="presParOf" srcId="{F27C1A16-6418-47C3-A7E6-354488B5B646}" destId="{24A3763A-EA20-4E82-868D-3B496129CBD4}" srcOrd="1" destOrd="0" presId="urn:microsoft.com/office/officeart/2005/8/layout/hierarchy3"/>
    <dgm:cxn modelId="{DC17293C-2482-4271-8288-84BB93488BAB}" type="presParOf" srcId="{24A3763A-EA20-4E82-868D-3B496129CBD4}" destId="{BA329D96-419C-4649-9503-DD1C2E2A8593}" srcOrd="0" destOrd="0" presId="urn:microsoft.com/office/officeart/2005/8/layout/hierarchy3"/>
    <dgm:cxn modelId="{3A27DBBB-7A07-4DFC-BC0C-0D67A5EBE6D6}" type="presParOf" srcId="{BA329D96-419C-4649-9503-DD1C2E2A8593}" destId="{A669E954-6361-4CC6-8270-5B670956E0D3}" srcOrd="0" destOrd="0" presId="urn:microsoft.com/office/officeart/2005/8/layout/hierarchy3"/>
    <dgm:cxn modelId="{79711EFD-EEE4-40D7-8D36-B27E8599FBCE}" type="presParOf" srcId="{BA329D96-419C-4649-9503-DD1C2E2A8593}" destId="{35D3B854-9336-402F-8392-CC0113EA6350}" srcOrd="1" destOrd="0" presId="urn:microsoft.com/office/officeart/2005/8/layout/hierarchy3"/>
    <dgm:cxn modelId="{3E217A41-BA91-499D-A55B-6E9FC0A72485}" type="presParOf" srcId="{24A3763A-EA20-4E82-868D-3B496129CBD4}" destId="{4E6CADEF-C7F5-4008-9BD1-C5FC8DAB5200}" srcOrd="1" destOrd="0" presId="urn:microsoft.com/office/officeart/2005/8/layout/hierarchy3"/>
    <dgm:cxn modelId="{322042C0-FCCC-4F81-9B80-E0A53F19399C}" type="presParOf" srcId="{4E6CADEF-C7F5-4008-9BD1-C5FC8DAB5200}" destId="{B21919E2-4D0E-4B1F-9FE6-0A2633F5F03A}" srcOrd="0" destOrd="0" presId="urn:microsoft.com/office/officeart/2005/8/layout/hierarchy3"/>
    <dgm:cxn modelId="{8401B60C-73E6-44D7-B5A6-BB71DA5875B0}" type="presParOf" srcId="{4E6CADEF-C7F5-4008-9BD1-C5FC8DAB5200}" destId="{12DAADF7-936E-4E44-9B26-6672C07FEC53}" srcOrd="1" destOrd="0" presId="urn:microsoft.com/office/officeart/2005/8/layout/hierarchy3"/>
    <dgm:cxn modelId="{2238C1FC-9C86-4466-ACD1-C619F7C94D80}" type="presParOf" srcId="{4E6CADEF-C7F5-4008-9BD1-C5FC8DAB5200}" destId="{AF57E487-0ADB-4BE9-9125-67DCCC7903E7}" srcOrd="2" destOrd="0" presId="urn:microsoft.com/office/officeart/2005/8/layout/hierarchy3"/>
    <dgm:cxn modelId="{2D300A24-C2BB-452D-9646-E2DACA960C9B}" type="presParOf" srcId="{4E6CADEF-C7F5-4008-9BD1-C5FC8DAB5200}" destId="{4F8301A9-12B5-4D7B-A0B3-42AF17D6F9D5}" srcOrd="3" destOrd="0" presId="urn:microsoft.com/office/officeart/2005/8/layout/hierarchy3"/>
    <dgm:cxn modelId="{2F86EBBD-075E-49D3-A99A-A22997E719C3}" type="presParOf" srcId="{4E6CADEF-C7F5-4008-9BD1-C5FC8DAB5200}" destId="{03FE9646-7903-48C6-8EF2-3B815F83146F}" srcOrd="4" destOrd="0" presId="urn:microsoft.com/office/officeart/2005/8/layout/hierarchy3"/>
    <dgm:cxn modelId="{7164FBE0-D121-4D61-AC22-A589140E9683}" type="presParOf" srcId="{4E6CADEF-C7F5-4008-9BD1-C5FC8DAB5200}" destId="{8ABCA845-7EF6-4229-A62E-3CDA4A393E69}" srcOrd="5" destOrd="0" presId="urn:microsoft.com/office/officeart/2005/8/layout/hierarchy3"/>
    <dgm:cxn modelId="{EB51A769-AD44-4BD7-A120-AB6528659391}" type="presParOf" srcId="{F27C1A16-6418-47C3-A7E6-354488B5B646}" destId="{80D2B597-BC90-4E04-9B70-63BACB8E163E}" srcOrd="2" destOrd="0" presId="urn:microsoft.com/office/officeart/2005/8/layout/hierarchy3"/>
    <dgm:cxn modelId="{4BFD9210-84D7-4611-80E3-A9DCEA962707}" type="presParOf" srcId="{80D2B597-BC90-4E04-9B70-63BACB8E163E}" destId="{32DF97D3-6A69-496E-9F4A-FDAD7B135505}" srcOrd="0" destOrd="0" presId="urn:microsoft.com/office/officeart/2005/8/layout/hierarchy3"/>
    <dgm:cxn modelId="{82C37034-2064-4AD8-95F2-BCC517290B67}" type="presParOf" srcId="{32DF97D3-6A69-496E-9F4A-FDAD7B135505}" destId="{3D741C22-D823-42B3-8C1E-EC7F8C6668D2}" srcOrd="0" destOrd="0" presId="urn:microsoft.com/office/officeart/2005/8/layout/hierarchy3"/>
    <dgm:cxn modelId="{4029E53D-D96D-4C8D-82D1-9910B8704554}" type="presParOf" srcId="{32DF97D3-6A69-496E-9F4A-FDAD7B135505}" destId="{2398504D-5ADF-4404-92A9-602DF6003719}" srcOrd="1" destOrd="0" presId="urn:microsoft.com/office/officeart/2005/8/layout/hierarchy3"/>
    <dgm:cxn modelId="{617C911C-A0E4-4482-8062-4E204063377B}" type="presParOf" srcId="{80D2B597-BC90-4E04-9B70-63BACB8E163E}" destId="{9DB2FC6F-65D2-44BF-AE39-15232AA0FA86}" srcOrd="1" destOrd="0" presId="urn:microsoft.com/office/officeart/2005/8/layout/hierarchy3"/>
    <dgm:cxn modelId="{1DC053E2-DCE8-436B-B278-F343928524B6}" type="presParOf" srcId="{9DB2FC6F-65D2-44BF-AE39-15232AA0FA86}" destId="{2C06B3B2-FFEB-4BDE-880A-DB25C3E246D4}" srcOrd="0" destOrd="0" presId="urn:microsoft.com/office/officeart/2005/8/layout/hierarchy3"/>
    <dgm:cxn modelId="{1AB093C6-C221-4D80-A94A-6BCAE779CD42}" type="presParOf" srcId="{9DB2FC6F-65D2-44BF-AE39-15232AA0FA86}" destId="{6E1E1CB4-DC53-4171-965A-103BBB041A40}" srcOrd="1" destOrd="0" presId="urn:microsoft.com/office/officeart/2005/8/layout/hierarchy3"/>
    <dgm:cxn modelId="{F9ED66A9-722C-4F5C-99E2-9AB50D90B5EB}" type="presParOf" srcId="{9DB2FC6F-65D2-44BF-AE39-15232AA0FA86}" destId="{8B5221E5-F4D8-43FB-A438-3DE1CA71D292}" srcOrd="2" destOrd="0" presId="urn:microsoft.com/office/officeart/2005/8/layout/hierarchy3"/>
    <dgm:cxn modelId="{B719B031-3DFF-44DE-AF8A-D2E9351148EC}" type="presParOf" srcId="{9DB2FC6F-65D2-44BF-AE39-15232AA0FA86}" destId="{09F399C1-EF48-4A63-8700-B624BD884ABE}" srcOrd="3" destOrd="0" presId="urn:microsoft.com/office/officeart/2005/8/layout/hierarchy3"/>
    <dgm:cxn modelId="{0F2E17AE-294E-4A11-A76A-FE0CCA1BE334}" type="presParOf" srcId="{9DB2FC6F-65D2-44BF-AE39-15232AA0FA86}" destId="{C65D78E7-5CB1-4506-A658-AB02AF87873F}" srcOrd="4" destOrd="0" presId="urn:microsoft.com/office/officeart/2005/8/layout/hierarchy3"/>
    <dgm:cxn modelId="{F13FDE1A-72E4-47C7-92BA-30FC4FD63E47}" type="presParOf" srcId="{9DB2FC6F-65D2-44BF-AE39-15232AA0FA86}" destId="{40103DE4-9D2E-415B-A9D2-B4C279562616}" srcOrd="5" destOrd="0" presId="urn:microsoft.com/office/officeart/2005/8/layout/hierarchy3"/>
    <dgm:cxn modelId="{6FF6F947-DCCE-41C9-B6AE-265150AF093D}" type="presParOf" srcId="{9DB2FC6F-65D2-44BF-AE39-15232AA0FA86}" destId="{4C5EAA96-7BCF-440C-9FDD-39A8E8CFD9DF}" srcOrd="6" destOrd="0" presId="urn:microsoft.com/office/officeart/2005/8/layout/hierarchy3"/>
    <dgm:cxn modelId="{8C490BD3-5FA0-4A2A-9810-6204B80C4110}" type="presParOf" srcId="{9DB2FC6F-65D2-44BF-AE39-15232AA0FA86}" destId="{B251FD59-6DD1-4DE9-954F-CC4020C1E5D1}" srcOrd="7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5AB7FD-EBFB-4896-88CF-960342909013}" type="doc">
      <dgm:prSet loTypeId="urn:microsoft.com/office/officeart/2005/8/layout/cycle4#1" loCatId="relationship" qsTypeId="urn:microsoft.com/office/officeart/2005/8/quickstyle/simple1#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C951ED7-7216-4467-8973-89320FC4E602}">
      <dgm:prSet custT="1"/>
      <dgm:spPr/>
      <dgm:t>
        <a:bodyPr/>
        <a:lstStyle/>
        <a:p>
          <a:r>
            <a:rPr lang="en-US" sz="2000" dirty="0" smtClean="0"/>
            <a:t>Environ-mental Policy</a:t>
          </a:r>
        </a:p>
      </dgm:t>
    </dgm:pt>
    <dgm:pt modelId="{A5195D78-5614-48C5-8740-6A71AD9C5D0A}" type="parTrans" cxnId="{B476CD16-1FCD-4024-8935-F48362AB8253}">
      <dgm:prSet/>
      <dgm:spPr/>
      <dgm:t>
        <a:bodyPr/>
        <a:lstStyle/>
        <a:p>
          <a:endParaRPr lang="en-US"/>
        </a:p>
      </dgm:t>
    </dgm:pt>
    <dgm:pt modelId="{1F1ECFF8-C94E-457C-8D1A-CF742AF0133F}" type="sibTrans" cxnId="{B476CD16-1FCD-4024-8935-F48362AB8253}">
      <dgm:prSet/>
      <dgm:spPr/>
      <dgm:t>
        <a:bodyPr/>
        <a:lstStyle/>
        <a:p>
          <a:endParaRPr lang="en-US"/>
        </a:p>
      </dgm:t>
    </dgm:pt>
    <dgm:pt modelId="{C327E79A-4E9B-4533-B199-145F90C968BA}">
      <dgm:prSet custT="1"/>
      <dgm:spPr/>
      <dgm:t>
        <a:bodyPr/>
        <a:lstStyle/>
        <a:p>
          <a:r>
            <a:rPr lang="en-US" sz="1800" dirty="0" smtClean="0"/>
            <a:t>Targeted Community Programs</a:t>
          </a:r>
        </a:p>
      </dgm:t>
    </dgm:pt>
    <dgm:pt modelId="{7ED78935-C6E5-465C-9F26-DDBCC6E043CB}" type="parTrans" cxnId="{A08D8EFF-3CF9-45EE-A3DA-261963EFCA41}">
      <dgm:prSet/>
      <dgm:spPr/>
      <dgm:t>
        <a:bodyPr/>
        <a:lstStyle/>
        <a:p>
          <a:endParaRPr lang="en-US"/>
        </a:p>
      </dgm:t>
    </dgm:pt>
    <dgm:pt modelId="{933D9B49-5BA1-4279-8041-3BAE81111210}" type="sibTrans" cxnId="{A08D8EFF-3CF9-45EE-A3DA-261963EFCA41}">
      <dgm:prSet/>
      <dgm:spPr/>
      <dgm:t>
        <a:bodyPr/>
        <a:lstStyle/>
        <a:p>
          <a:endParaRPr lang="en-US"/>
        </a:p>
      </dgm:t>
    </dgm:pt>
    <dgm:pt modelId="{A3CE58D1-1A29-4B78-ADE1-D2F7BCEE99E5}">
      <dgm:prSet/>
      <dgm:spPr/>
      <dgm:t>
        <a:bodyPr/>
        <a:lstStyle/>
        <a:p>
          <a:endParaRPr lang="en-US" dirty="0" smtClean="0"/>
        </a:p>
      </dgm:t>
    </dgm:pt>
    <dgm:pt modelId="{79157BDC-FB78-4616-B3ED-81A2961B7583}" type="parTrans" cxnId="{861A0B03-4E54-4C7E-8374-E5AC3D8E2DDA}">
      <dgm:prSet/>
      <dgm:spPr/>
      <dgm:t>
        <a:bodyPr/>
        <a:lstStyle/>
        <a:p>
          <a:endParaRPr lang="en-US"/>
        </a:p>
      </dgm:t>
    </dgm:pt>
    <dgm:pt modelId="{E03E6865-F521-46C3-AD63-C93B5A2EAE31}" type="sibTrans" cxnId="{861A0B03-4E54-4C7E-8374-E5AC3D8E2DDA}">
      <dgm:prSet/>
      <dgm:spPr/>
      <dgm:t>
        <a:bodyPr/>
        <a:lstStyle/>
        <a:p>
          <a:endParaRPr lang="en-US"/>
        </a:p>
      </dgm:t>
    </dgm:pt>
    <dgm:pt modelId="{E7A49385-EA35-4ACE-AE3C-65CE8B3BC758}">
      <dgm:prSet custT="1"/>
      <dgm:spPr/>
      <dgm:t>
        <a:bodyPr/>
        <a:lstStyle/>
        <a:p>
          <a:r>
            <a:rPr lang="en-US" sz="1900" dirty="0" smtClean="0"/>
            <a:t>Institution Policy </a:t>
          </a:r>
        </a:p>
      </dgm:t>
    </dgm:pt>
    <dgm:pt modelId="{10D77120-6D25-43DB-9497-FE4A0CD585DD}" type="parTrans" cxnId="{25D88D31-C3E1-4613-A953-058F32F51ABA}">
      <dgm:prSet/>
      <dgm:spPr/>
      <dgm:t>
        <a:bodyPr/>
        <a:lstStyle/>
        <a:p>
          <a:endParaRPr lang="en-US"/>
        </a:p>
      </dgm:t>
    </dgm:pt>
    <dgm:pt modelId="{FA2255D3-C11F-4C13-B0E6-4691E40B9942}" type="sibTrans" cxnId="{25D88D31-C3E1-4613-A953-058F32F51ABA}">
      <dgm:prSet/>
      <dgm:spPr/>
      <dgm:t>
        <a:bodyPr/>
        <a:lstStyle/>
        <a:p>
          <a:endParaRPr lang="en-US"/>
        </a:p>
      </dgm:t>
    </dgm:pt>
    <dgm:pt modelId="{756FBAF0-EC54-47C4-BB89-30EB59CFBFEB}">
      <dgm:prSet/>
      <dgm:spPr/>
      <dgm:t>
        <a:bodyPr/>
        <a:lstStyle/>
        <a:p>
          <a:r>
            <a:rPr lang="en-US" dirty="0" smtClean="0"/>
            <a:t>Building Public Awareness</a:t>
          </a:r>
        </a:p>
      </dgm:t>
    </dgm:pt>
    <dgm:pt modelId="{63159963-210E-4193-BE61-373C1B69C6B2}" type="parTrans" cxnId="{BFFDD4B8-0266-42DD-A0CC-FC099160F862}">
      <dgm:prSet/>
      <dgm:spPr/>
      <dgm:t>
        <a:bodyPr/>
        <a:lstStyle/>
        <a:p>
          <a:endParaRPr lang="en-US"/>
        </a:p>
      </dgm:t>
    </dgm:pt>
    <dgm:pt modelId="{BC9A46BC-ACF3-4733-B5D2-2EF568FFD67E}" type="sibTrans" cxnId="{BFFDD4B8-0266-42DD-A0CC-FC099160F862}">
      <dgm:prSet/>
      <dgm:spPr/>
      <dgm:t>
        <a:bodyPr/>
        <a:lstStyle/>
        <a:p>
          <a:endParaRPr lang="en-US"/>
        </a:p>
      </dgm:t>
    </dgm:pt>
    <dgm:pt modelId="{FBB8F106-0D4B-444C-B64B-D4532D6CE226}">
      <dgm:prSet custT="1"/>
      <dgm:spPr/>
      <dgm:t>
        <a:bodyPr/>
        <a:lstStyle/>
        <a:p>
          <a:r>
            <a:rPr lang="en-US" sz="2000" dirty="0" smtClean="0"/>
            <a:t>Laws</a:t>
          </a:r>
        </a:p>
      </dgm:t>
    </dgm:pt>
    <dgm:pt modelId="{C8956AC3-B8BF-4B7B-B439-9CBF095354C4}" type="parTrans" cxnId="{DB555732-A482-4539-BC12-E58AABB91724}">
      <dgm:prSet/>
      <dgm:spPr/>
      <dgm:t>
        <a:bodyPr/>
        <a:lstStyle/>
        <a:p>
          <a:endParaRPr lang="en-US"/>
        </a:p>
      </dgm:t>
    </dgm:pt>
    <dgm:pt modelId="{C63B798E-02F4-4FB7-B491-B34043725DBD}" type="sibTrans" cxnId="{DB555732-A482-4539-BC12-E58AABB91724}">
      <dgm:prSet/>
      <dgm:spPr/>
      <dgm:t>
        <a:bodyPr/>
        <a:lstStyle/>
        <a:p>
          <a:endParaRPr lang="en-US"/>
        </a:p>
      </dgm:t>
    </dgm:pt>
    <dgm:pt modelId="{BF8609D3-B727-4865-BBB6-FAD39477B26E}">
      <dgm:prSet custT="1"/>
      <dgm:spPr/>
      <dgm:t>
        <a:bodyPr/>
        <a:lstStyle/>
        <a:p>
          <a:r>
            <a:rPr lang="en-US" sz="2000" dirty="0" smtClean="0"/>
            <a:t>Policies</a:t>
          </a:r>
        </a:p>
      </dgm:t>
    </dgm:pt>
    <dgm:pt modelId="{69C8BA15-2384-4289-957B-8308E4E1F337}" type="parTrans" cxnId="{9BF9639B-5FE1-49ED-BCF6-387EE2090F78}">
      <dgm:prSet/>
      <dgm:spPr/>
      <dgm:t>
        <a:bodyPr/>
        <a:lstStyle/>
        <a:p>
          <a:endParaRPr lang="en-US"/>
        </a:p>
      </dgm:t>
    </dgm:pt>
    <dgm:pt modelId="{1B99AE33-63C3-456B-88B9-3551619385EE}" type="sibTrans" cxnId="{9BF9639B-5FE1-49ED-BCF6-387EE2090F78}">
      <dgm:prSet/>
      <dgm:spPr/>
      <dgm:t>
        <a:bodyPr/>
        <a:lstStyle/>
        <a:p>
          <a:endParaRPr lang="en-US"/>
        </a:p>
      </dgm:t>
    </dgm:pt>
    <dgm:pt modelId="{3D7ED4E7-0E6B-4A11-8D41-4E9CAD42D167}">
      <dgm:prSet custT="1"/>
      <dgm:spPr/>
      <dgm:t>
        <a:bodyPr/>
        <a:lstStyle/>
        <a:p>
          <a:r>
            <a:rPr lang="en-US" sz="2000" dirty="0" smtClean="0"/>
            <a:t>Regulations</a:t>
          </a:r>
        </a:p>
      </dgm:t>
    </dgm:pt>
    <dgm:pt modelId="{DFA9B0CA-482F-4867-9C8C-45EE832D1747}" type="parTrans" cxnId="{15781EEC-ED7E-4259-8DAE-081C7555D2D5}">
      <dgm:prSet/>
      <dgm:spPr/>
      <dgm:t>
        <a:bodyPr/>
        <a:lstStyle/>
        <a:p>
          <a:endParaRPr lang="en-US"/>
        </a:p>
      </dgm:t>
    </dgm:pt>
    <dgm:pt modelId="{675D74EB-FD26-4E76-BA7F-ADD8567C52EE}" type="sibTrans" cxnId="{15781EEC-ED7E-4259-8DAE-081C7555D2D5}">
      <dgm:prSet/>
      <dgm:spPr/>
      <dgm:t>
        <a:bodyPr/>
        <a:lstStyle/>
        <a:p>
          <a:endParaRPr lang="en-US"/>
        </a:p>
      </dgm:t>
    </dgm:pt>
    <dgm:pt modelId="{AE9B7AF6-5B2E-4F3A-9C66-5C264D8A5230}">
      <dgm:prSet custT="1"/>
      <dgm:spPr/>
      <dgm:t>
        <a:bodyPr/>
        <a:lstStyle/>
        <a:p>
          <a:r>
            <a:rPr lang="en-US" sz="1800" dirty="0" smtClean="0"/>
            <a:t>Education</a:t>
          </a:r>
        </a:p>
      </dgm:t>
    </dgm:pt>
    <dgm:pt modelId="{4EA96219-A204-4300-B3D9-F8BFB3F135A0}" type="parTrans" cxnId="{8D58D061-CD69-405E-AC56-753DBB00B76E}">
      <dgm:prSet/>
      <dgm:spPr/>
      <dgm:t>
        <a:bodyPr/>
        <a:lstStyle/>
        <a:p>
          <a:endParaRPr lang="en-US"/>
        </a:p>
      </dgm:t>
    </dgm:pt>
    <dgm:pt modelId="{F2010ACC-0972-40ED-AE8F-160716B9CF8D}" type="sibTrans" cxnId="{8D58D061-CD69-405E-AC56-753DBB00B76E}">
      <dgm:prSet/>
      <dgm:spPr/>
      <dgm:t>
        <a:bodyPr/>
        <a:lstStyle/>
        <a:p>
          <a:endParaRPr lang="en-US"/>
        </a:p>
      </dgm:t>
    </dgm:pt>
    <dgm:pt modelId="{C8A328DF-D79A-4382-9F77-15DEC95ACCB9}">
      <dgm:prSet custT="1"/>
      <dgm:spPr/>
      <dgm:t>
        <a:bodyPr/>
        <a:lstStyle/>
        <a:p>
          <a:r>
            <a:rPr lang="en-US" sz="1800" dirty="0" smtClean="0"/>
            <a:t>Targeted Messages</a:t>
          </a:r>
        </a:p>
      </dgm:t>
    </dgm:pt>
    <dgm:pt modelId="{E6FF9551-8EA5-42A6-95DD-CCEA77FD8404}" type="parTrans" cxnId="{0116BAF2-C7A9-4907-AFA9-77B2DBEAAA0D}">
      <dgm:prSet/>
      <dgm:spPr/>
      <dgm:t>
        <a:bodyPr/>
        <a:lstStyle/>
        <a:p>
          <a:endParaRPr lang="en-US"/>
        </a:p>
      </dgm:t>
    </dgm:pt>
    <dgm:pt modelId="{B329C8F6-7AE7-4486-A467-245DDCD705A5}" type="sibTrans" cxnId="{0116BAF2-C7A9-4907-AFA9-77B2DBEAAA0D}">
      <dgm:prSet/>
      <dgm:spPr/>
      <dgm:t>
        <a:bodyPr/>
        <a:lstStyle/>
        <a:p>
          <a:endParaRPr lang="en-US"/>
        </a:p>
      </dgm:t>
    </dgm:pt>
    <dgm:pt modelId="{D948C685-8507-49E2-9839-A7F872E99A3B}">
      <dgm:prSet/>
      <dgm:spPr/>
      <dgm:t>
        <a:bodyPr/>
        <a:lstStyle/>
        <a:p>
          <a:r>
            <a:rPr lang="en-US" dirty="0" smtClean="0"/>
            <a:t>Neighborhood and Community Programs</a:t>
          </a:r>
        </a:p>
      </dgm:t>
    </dgm:pt>
    <dgm:pt modelId="{26562BE1-7B07-453D-8750-9956F94BC67C}" type="parTrans" cxnId="{A41A604D-AEF3-4E26-9D93-F4F10F8E89FC}">
      <dgm:prSet/>
      <dgm:spPr/>
      <dgm:t>
        <a:bodyPr/>
        <a:lstStyle/>
        <a:p>
          <a:endParaRPr lang="en-US"/>
        </a:p>
      </dgm:t>
    </dgm:pt>
    <dgm:pt modelId="{23AC12AB-ED9C-4662-84BF-F5692F50647E}" type="sibTrans" cxnId="{A41A604D-AEF3-4E26-9D93-F4F10F8E89FC}">
      <dgm:prSet/>
      <dgm:spPr/>
      <dgm:t>
        <a:bodyPr/>
        <a:lstStyle/>
        <a:p>
          <a:endParaRPr lang="en-US"/>
        </a:p>
      </dgm:t>
    </dgm:pt>
    <dgm:pt modelId="{55AF3E10-CC25-47B1-895D-C965EEDE80BA}">
      <dgm:prSet custT="1"/>
      <dgm:spPr/>
      <dgm:t>
        <a:bodyPr/>
        <a:lstStyle/>
        <a:p>
          <a:r>
            <a:rPr lang="en-US" sz="1400" dirty="0" smtClean="0"/>
            <a:t>Charlotte Mecklenburg Schools</a:t>
          </a:r>
        </a:p>
      </dgm:t>
    </dgm:pt>
    <dgm:pt modelId="{371DC00B-DD47-4DE4-8A97-D85768B37EA3}" type="sibTrans" cxnId="{3CB12109-7110-443F-B990-B13B625BBDF4}">
      <dgm:prSet/>
      <dgm:spPr/>
      <dgm:t>
        <a:bodyPr/>
        <a:lstStyle/>
        <a:p>
          <a:endParaRPr lang="en-US"/>
        </a:p>
      </dgm:t>
    </dgm:pt>
    <dgm:pt modelId="{230AF97E-F627-4B61-A82C-6B4336B2996B}" type="parTrans" cxnId="{3CB12109-7110-443F-B990-B13B625BBDF4}">
      <dgm:prSet/>
      <dgm:spPr/>
      <dgm:t>
        <a:bodyPr/>
        <a:lstStyle/>
        <a:p>
          <a:endParaRPr lang="en-US"/>
        </a:p>
      </dgm:t>
    </dgm:pt>
    <dgm:pt modelId="{EED019B9-2570-4845-BFB6-580F1DD1E3A9}">
      <dgm:prSet custT="1"/>
      <dgm:spPr/>
      <dgm:t>
        <a:bodyPr/>
        <a:lstStyle/>
        <a:p>
          <a:r>
            <a:rPr lang="en-US" sz="1400" dirty="0" smtClean="0"/>
            <a:t>Health Care System – CHS and </a:t>
          </a:r>
          <a:r>
            <a:rPr lang="en-US" sz="1400" dirty="0" err="1" smtClean="0"/>
            <a:t>Novant</a:t>
          </a:r>
          <a:endParaRPr lang="en-US" sz="1400" dirty="0" smtClean="0"/>
        </a:p>
      </dgm:t>
    </dgm:pt>
    <dgm:pt modelId="{4858FB7A-90F1-483A-88C5-1B58265B86D0}" type="sibTrans" cxnId="{068A540C-FBF9-4DF2-9E58-E0C9413085D8}">
      <dgm:prSet/>
      <dgm:spPr/>
      <dgm:t>
        <a:bodyPr/>
        <a:lstStyle/>
        <a:p>
          <a:endParaRPr lang="en-US"/>
        </a:p>
      </dgm:t>
    </dgm:pt>
    <dgm:pt modelId="{5B89C2E6-5316-4C8B-BE32-7FD0373791CB}" type="parTrans" cxnId="{068A540C-FBF9-4DF2-9E58-E0C9413085D8}">
      <dgm:prSet/>
      <dgm:spPr/>
      <dgm:t>
        <a:bodyPr/>
        <a:lstStyle/>
        <a:p>
          <a:endParaRPr lang="en-US"/>
        </a:p>
      </dgm:t>
    </dgm:pt>
    <dgm:pt modelId="{78665EBC-3914-4AF1-8B7D-44A5CB072D49}">
      <dgm:prSet custT="1"/>
      <dgm:spPr/>
      <dgm:t>
        <a:bodyPr/>
        <a:lstStyle/>
        <a:p>
          <a:r>
            <a:rPr lang="en-US" sz="1400" dirty="0" smtClean="0"/>
            <a:t>Mecklenburg County Health Department</a:t>
          </a:r>
        </a:p>
      </dgm:t>
    </dgm:pt>
    <dgm:pt modelId="{122EFB42-6125-42B2-8AD9-8B1608D0F478}" type="sibTrans" cxnId="{F6DD5E71-9A77-4E85-96FE-BEC7534D85D8}">
      <dgm:prSet/>
      <dgm:spPr/>
      <dgm:t>
        <a:bodyPr/>
        <a:lstStyle/>
        <a:p>
          <a:endParaRPr lang="en-US"/>
        </a:p>
      </dgm:t>
    </dgm:pt>
    <dgm:pt modelId="{0DB68D8E-471E-4EFD-9946-FD39B213BDF2}" type="parTrans" cxnId="{F6DD5E71-9A77-4E85-96FE-BEC7534D85D8}">
      <dgm:prSet/>
      <dgm:spPr/>
      <dgm:t>
        <a:bodyPr/>
        <a:lstStyle/>
        <a:p>
          <a:endParaRPr lang="en-US"/>
        </a:p>
      </dgm:t>
    </dgm:pt>
    <dgm:pt modelId="{99BBFBA8-FD5B-4173-B5DD-C5C2AFE1180E}">
      <dgm:prSet custT="1"/>
      <dgm:spPr/>
      <dgm:t>
        <a:bodyPr/>
        <a:lstStyle/>
        <a:p>
          <a:r>
            <a:rPr lang="en-US" sz="1400" dirty="0" smtClean="0"/>
            <a:t>Local Government</a:t>
          </a:r>
        </a:p>
      </dgm:t>
    </dgm:pt>
    <dgm:pt modelId="{33CDDA88-25AA-40D1-9CD1-905D5AAEA4CA}" type="sibTrans" cxnId="{28ABCD3D-7752-4959-92B1-C5457907F95E}">
      <dgm:prSet/>
      <dgm:spPr/>
      <dgm:t>
        <a:bodyPr/>
        <a:lstStyle/>
        <a:p>
          <a:endParaRPr lang="en-US"/>
        </a:p>
      </dgm:t>
    </dgm:pt>
    <dgm:pt modelId="{60E41B6F-5640-4A6B-9208-D3A504D79F6E}" type="parTrans" cxnId="{28ABCD3D-7752-4959-92B1-C5457907F95E}">
      <dgm:prSet/>
      <dgm:spPr/>
      <dgm:t>
        <a:bodyPr/>
        <a:lstStyle/>
        <a:p>
          <a:endParaRPr lang="en-US"/>
        </a:p>
      </dgm:t>
    </dgm:pt>
    <dgm:pt modelId="{D5631AFA-B2BF-45EA-8C4C-F3740ABF64E3}" type="pres">
      <dgm:prSet presAssocID="{8A5AB7FD-EBFB-4896-88CF-96034290901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B97376-CA82-4952-9616-586CE59B9BDB}" type="pres">
      <dgm:prSet presAssocID="{8A5AB7FD-EBFB-4896-88CF-960342909013}" presName="children" presStyleCnt="0"/>
      <dgm:spPr/>
      <dgm:t>
        <a:bodyPr/>
        <a:lstStyle/>
        <a:p>
          <a:endParaRPr lang="en-US"/>
        </a:p>
      </dgm:t>
    </dgm:pt>
    <dgm:pt modelId="{286175EF-3E9C-422E-8580-FF24352812C3}" type="pres">
      <dgm:prSet presAssocID="{8A5AB7FD-EBFB-4896-88CF-960342909013}" presName="child1group" presStyleCnt="0"/>
      <dgm:spPr/>
      <dgm:t>
        <a:bodyPr/>
        <a:lstStyle/>
        <a:p>
          <a:endParaRPr lang="en-US"/>
        </a:p>
      </dgm:t>
    </dgm:pt>
    <dgm:pt modelId="{9E71A445-0949-41FD-9CA8-2AA881B87A35}" type="pres">
      <dgm:prSet presAssocID="{8A5AB7FD-EBFB-4896-88CF-960342909013}" presName="child1" presStyleLbl="bgAcc1" presStyleIdx="0" presStyleCnt="4" custScaleX="121104"/>
      <dgm:spPr/>
      <dgm:t>
        <a:bodyPr/>
        <a:lstStyle/>
        <a:p>
          <a:endParaRPr lang="en-US"/>
        </a:p>
      </dgm:t>
    </dgm:pt>
    <dgm:pt modelId="{33222B7A-8B2D-433B-A4B2-E6B4D04FBFD4}" type="pres">
      <dgm:prSet presAssocID="{8A5AB7FD-EBFB-4896-88CF-960342909013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89960B-26E8-405D-BCCC-5C3888DD32CB}" type="pres">
      <dgm:prSet presAssocID="{8A5AB7FD-EBFB-4896-88CF-960342909013}" presName="child2group" presStyleCnt="0"/>
      <dgm:spPr/>
      <dgm:t>
        <a:bodyPr/>
        <a:lstStyle/>
        <a:p>
          <a:endParaRPr lang="en-US"/>
        </a:p>
      </dgm:t>
    </dgm:pt>
    <dgm:pt modelId="{329CEB6E-1DA4-4EBB-8689-BF2D69A21FAD}" type="pres">
      <dgm:prSet presAssocID="{8A5AB7FD-EBFB-4896-88CF-960342909013}" presName="child2" presStyleLbl="bgAcc1" presStyleIdx="1" presStyleCnt="4" custScaleX="131607" custLinFactNeighborX="43016" custLinFactNeighborY="3324"/>
      <dgm:spPr/>
      <dgm:t>
        <a:bodyPr/>
        <a:lstStyle/>
        <a:p>
          <a:endParaRPr lang="en-US"/>
        </a:p>
      </dgm:t>
    </dgm:pt>
    <dgm:pt modelId="{EFF94ABB-C7B8-43A7-8DB4-4D717C6298AE}" type="pres">
      <dgm:prSet presAssocID="{8A5AB7FD-EBFB-4896-88CF-960342909013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BD534F-018D-4E61-86A7-001C54C2A9FD}" type="pres">
      <dgm:prSet presAssocID="{8A5AB7FD-EBFB-4896-88CF-960342909013}" presName="child3group" presStyleCnt="0"/>
      <dgm:spPr/>
      <dgm:t>
        <a:bodyPr/>
        <a:lstStyle/>
        <a:p>
          <a:endParaRPr lang="en-US"/>
        </a:p>
      </dgm:t>
    </dgm:pt>
    <dgm:pt modelId="{CAF6A1DD-FD33-491F-8E48-31683372D581}" type="pres">
      <dgm:prSet presAssocID="{8A5AB7FD-EBFB-4896-88CF-960342909013}" presName="child3" presStyleLbl="bgAcc1" presStyleIdx="2" presStyleCnt="4" custLinFactNeighborX="29618" custLinFactNeighborY="-3109"/>
      <dgm:spPr/>
      <dgm:t>
        <a:bodyPr/>
        <a:lstStyle/>
        <a:p>
          <a:endParaRPr lang="en-US"/>
        </a:p>
      </dgm:t>
    </dgm:pt>
    <dgm:pt modelId="{DE4C3F1A-623D-4903-B195-57AEEA33D73A}" type="pres">
      <dgm:prSet presAssocID="{8A5AB7FD-EBFB-4896-88CF-960342909013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926AF4-C566-409F-8B36-8EBFDA5ABAEE}" type="pres">
      <dgm:prSet presAssocID="{8A5AB7FD-EBFB-4896-88CF-960342909013}" presName="child4group" presStyleCnt="0"/>
      <dgm:spPr/>
      <dgm:t>
        <a:bodyPr/>
        <a:lstStyle/>
        <a:p>
          <a:endParaRPr lang="en-US"/>
        </a:p>
      </dgm:t>
    </dgm:pt>
    <dgm:pt modelId="{6D20AA51-64E3-459D-B2F3-679CB5423D66}" type="pres">
      <dgm:prSet presAssocID="{8A5AB7FD-EBFB-4896-88CF-960342909013}" presName="child4" presStyleLbl="bgAcc1" presStyleIdx="3" presStyleCnt="4"/>
      <dgm:spPr/>
      <dgm:t>
        <a:bodyPr/>
        <a:lstStyle/>
        <a:p>
          <a:endParaRPr lang="en-US"/>
        </a:p>
      </dgm:t>
    </dgm:pt>
    <dgm:pt modelId="{426D2D7C-5A2B-433F-A221-000AFC13F9D4}" type="pres">
      <dgm:prSet presAssocID="{8A5AB7FD-EBFB-4896-88CF-960342909013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0F533F-CFF2-4AA8-8C5A-8A28A46A4030}" type="pres">
      <dgm:prSet presAssocID="{8A5AB7FD-EBFB-4896-88CF-960342909013}" presName="childPlaceholder" presStyleCnt="0"/>
      <dgm:spPr/>
      <dgm:t>
        <a:bodyPr/>
        <a:lstStyle/>
        <a:p>
          <a:endParaRPr lang="en-US"/>
        </a:p>
      </dgm:t>
    </dgm:pt>
    <dgm:pt modelId="{2CF20742-2079-4FB9-855B-06C3819D0FB7}" type="pres">
      <dgm:prSet presAssocID="{8A5AB7FD-EBFB-4896-88CF-960342909013}" presName="circle" presStyleCnt="0"/>
      <dgm:spPr/>
      <dgm:t>
        <a:bodyPr/>
        <a:lstStyle/>
        <a:p>
          <a:endParaRPr lang="en-US"/>
        </a:p>
      </dgm:t>
    </dgm:pt>
    <dgm:pt modelId="{71A15FF2-22F5-4A96-B23E-8F62E7420FAC}" type="pres">
      <dgm:prSet presAssocID="{8A5AB7FD-EBFB-4896-88CF-960342909013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E76BC-6735-4916-86F6-1FB26693413B}" type="pres">
      <dgm:prSet presAssocID="{8A5AB7FD-EBFB-4896-88CF-960342909013}" presName="quadrant2" presStyleLbl="node1" presStyleIdx="1" presStyleCnt="4" custLinFactNeighborX="-2309" custLinFactNeighborY="3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726EB0-2393-46D9-ACDE-D9066164B4A8}" type="pres">
      <dgm:prSet presAssocID="{8A5AB7FD-EBFB-4896-88CF-960342909013}" presName="quadrant3" presStyleLbl="node1" presStyleIdx="2" presStyleCnt="4" custLinFactNeighborX="-2309" custLinFactNeighborY="-172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E7E684-1770-470B-A31A-057B740001FA}" type="pres">
      <dgm:prSet presAssocID="{8A5AB7FD-EBFB-4896-88CF-960342909013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74F022-C6DE-4CBE-9FDF-8DAB156E42C2}" type="pres">
      <dgm:prSet presAssocID="{8A5AB7FD-EBFB-4896-88CF-960342909013}" presName="quadrantPlaceholder" presStyleCnt="0"/>
      <dgm:spPr/>
      <dgm:t>
        <a:bodyPr/>
        <a:lstStyle/>
        <a:p>
          <a:endParaRPr lang="en-US"/>
        </a:p>
      </dgm:t>
    </dgm:pt>
    <dgm:pt modelId="{0A923CB2-AF8B-4ADE-A987-C4CD410B83E1}" type="pres">
      <dgm:prSet presAssocID="{8A5AB7FD-EBFB-4896-88CF-960342909013}" presName="center1" presStyleLbl="fgShp" presStyleIdx="0" presStyleCnt="2"/>
      <dgm:spPr/>
      <dgm:t>
        <a:bodyPr/>
        <a:lstStyle/>
        <a:p>
          <a:endParaRPr lang="en-US"/>
        </a:p>
      </dgm:t>
    </dgm:pt>
    <dgm:pt modelId="{82ACED10-AB6D-424F-8EC2-A83070061011}" type="pres">
      <dgm:prSet presAssocID="{8A5AB7FD-EBFB-4896-88CF-960342909013}" presName="center2" presStyleLbl="fgShp" presStyleIdx="1" presStyleCnt="2"/>
      <dgm:spPr/>
      <dgm:t>
        <a:bodyPr/>
        <a:lstStyle/>
        <a:p>
          <a:endParaRPr lang="en-US"/>
        </a:p>
      </dgm:t>
    </dgm:pt>
  </dgm:ptLst>
  <dgm:cxnLst>
    <dgm:cxn modelId="{00ECCFA7-E20D-4347-AE6B-4A8B048010E9}" type="presOf" srcId="{78665EBC-3914-4AF1-8B7D-44A5CB072D49}" destId="{329CEB6E-1DA4-4EBB-8689-BF2D69A21FAD}" srcOrd="0" destOrd="1" presId="urn:microsoft.com/office/officeart/2005/8/layout/cycle4#1"/>
    <dgm:cxn modelId="{F6DD5E71-9A77-4E85-96FE-BEC7534D85D8}" srcId="{E7A49385-EA35-4ACE-AE3C-65CE8B3BC758}" destId="{78665EBC-3914-4AF1-8B7D-44A5CB072D49}" srcOrd="1" destOrd="0" parTransId="{0DB68D8E-471E-4EFD-9946-FD39B213BDF2}" sibTransId="{122EFB42-6125-42B2-8AD9-8B1608D0F478}"/>
    <dgm:cxn modelId="{C521A4A9-6C40-4A92-A6BA-39DC34B9FA66}" type="presOf" srcId="{AE9B7AF6-5B2E-4F3A-9C66-5C264D8A5230}" destId="{DE4C3F1A-623D-4903-B195-57AEEA33D73A}" srcOrd="1" destOrd="0" presId="urn:microsoft.com/office/officeart/2005/8/layout/cycle4#1"/>
    <dgm:cxn modelId="{589D23D3-767E-4AE4-A9EF-56870B26A991}" type="presOf" srcId="{C8A328DF-D79A-4382-9F77-15DEC95ACCB9}" destId="{DE4C3F1A-623D-4903-B195-57AEEA33D73A}" srcOrd="1" destOrd="1" presId="urn:microsoft.com/office/officeart/2005/8/layout/cycle4#1"/>
    <dgm:cxn modelId="{8CBAD31F-AAE1-400A-B517-053CC4DB568B}" type="presOf" srcId="{99BBFBA8-FD5B-4173-B5DD-C5C2AFE1180E}" destId="{EFF94ABB-C7B8-43A7-8DB4-4D717C6298AE}" srcOrd="1" destOrd="0" presId="urn:microsoft.com/office/officeart/2005/8/layout/cycle4#1"/>
    <dgm:cxn modelId="{564D067A-52D5-4309-B338-45A25873FC3D}" type="presOf" srcId="{D948C685-8507-49E2-9839-A7F872E99A3B}" destId="{6D20AA51-64E3-459D-B2F3-679CB5423D66}" srcOrd="0" destOrd="0" presId="urn:microsoft.com/office/officeart/2005/8/layout/cycle4#1"/>
    <dgm:cxn modelId="{43808B5A-8EA0-439E-8BDB-3D33672AB1E9}" type="presOf" srcId="{BF8609D3-B727-4865-BBB6-FAD39477B26E}" destId="{33222B7A-8B2D-433B-A4B2-E6B4D04FBFD4}" srcOrd="1" destOrd="1" presId="urn:microsoft.com/office/officeart/2005/8/layout/cycle4#1"/>
    <dgm:cxn modelId="{15781EEC-ED7E-4259-8DAE-081C7555D2D5}" srcId="{FC951ED7-7216-4467-8973-89320FC4E602}" destId="{3D7ED4E7-0E6B-4A11-8D41-4E9CAD42D167}" srcOrd="2" destOrd="0" parTransId="{DFA9B0CA-482F-4867-9C8C-45EE832D1747}" sibTransId="{675D74EB-FD26-4E76-BA7F-ADD8567C52EE}"/>
    <dgm:cxn modelId="{350EB67F-E82E-42C4-9BC9-7CC6D313C355}" type="presOf" srcId="{C8A328DF-D79A-4382-9F77-15DEC95ACCB9}" destId="{CAF6A1DD-FD33-491F-8E48-31683372D581}" srcOrd="0" destOrd="1" presId="urn:microsoft.com/office/officeart/2005/8/layout/cycle4#1"/>
    <dgm:cxn modelId="{908F1DCD-8237-4DED-A61E-C58C398CA4AA}" type="presOf" srcId="{78665EBC-3914-4AF1-8B7D-44A5CB072D49}" destId="{EFF94ABB-C7B8-43A7-8DB4-4D717C6298AE}" srcOrd="1" destOrd="1" presId="urn:microsoft.com/office/officeart/2005/8/layout/cycle4#1"/>
    <dgm:cxn modelId="{56244F15-E493-40AF-BD09-69D6BA43B2F7}" type="presOf" srcId="{3D7ED4E7-0E6B-4A11-8D41-4E9CAD42D167}" destId="{9E71A445-0949-41FD-9CA8-2AA881B87A35}" srcOrd="0" destOrd="2" presId="urn:microsoft.com/office/officeart/2005/8/layout/cycle4#1"/>
    <dgm:cxn modelId="{268FBEA6-5781-4CF1-A768-176554431638}" type="presOf" srcId="{756FBAF0-EC54-47C4-BB89-30EB59CFBFEB}" destId="{7A726EB0-2393-46D9-ACDE-D9066164B4A8}" srcOrd="0" destOrd="0" presId="urn:microsoft.com/office/officeart/2005/8/layout/cycle4#1"/>
    <dgm:cxn modelId="{CD7995E0-9F4C-467E-A4FE-A52665E025CE}" type="presOf" srcId="{BF8609D3-B727-4865-BBB6-FAD39477B26E}" destId="{9E71A445-0949-41FD-9CA8-2AA881B87A35}" srcOrd="0" destOrd="1" presId="urn:microsoft.com/office/officeart/2005/8/layout/cycle4#1"/>
    <dgm:cxn modelId="{9BF9639B-5FE1-49ED-BCF6-387EE2090F78}" srcId="{FC951ED7-7216-4467-8973-89320FC4E602}" destId="{BF8609D3-B727-4865-BBB6-FAD39477B26E}" srcOrd="1" destOrd="0" parTransId="{69C8BA15-2384-4289-957B-8308E4E1F337}" sibTransId="{1B99AE33-63C3-456B-88B9-3551619385EE}"/>
    <dgm:cxn modelId="{A08D8EFF-3CF9-45EE-A3DA-261963EFCA41}" srcId="{8A5AB7FD-EBFB-4896-88CF-960342909013}" destId="{C327E79A-4E9B-4533-B199-145F90C968BA}" srcOrd="3" destOrd="0" parTransId="{7ED78935-C6E5-465C-9F26-DDBCC6E043CB}" sibTransId="{933D9B49-5BA1-4279-8041-3BAE81111210}"/>
    <dgm:cxn modelId="{A41A604D-AEF3-4E26-9D93-F4F10F8E89FC}" srcId="{C327E79A-4E9B-4533-B199-145F90C968BA}" destId="{D948C685-8507-49E2-9839-A7F872E99A3B}" srcOrd="0" destOrd="0" parTransId="{26562BE1-7B07-453D-8750-9956F94BC67C}" sibTransId="{23AC12AB-ED9C-4662-84BF-F5692F50647E}"/>
    <dgm:cxn modelId="{8D58D061-CD69-405E-AC56-753DBB00B76E}" srcId="{756FBAF0-EC54-47C4-BB89-30EB59CFBFEB}" destId="{AE9B7AF6-5B2E-4F3A-9C66-5C264D8A5230}" srcOrd="0" destOrd="0" parTransId="{4EA96219-A204-4300-B3D9-F8BFB3F135A0}" sibTransId="{F2010ACC-0972-40ED-AE8F-160716B9CF8D}"/>
    <dgm:cxn modelId="{D0D70616-9FDE-4916-9D78-C0CABBB62879}" type="presOf" srcId="{C327E79A-4E9B-4533-B199-145F90C968BA}" destId="{E4E7E684-1770-470B-A31A-057B740001FA}" srcOrd="0" destOrd="0" presId="urn:microsoft.com/office/officeart/2005/8/layout/cycle4#1"/>
    <dgm:cxn modelId="{5B577788-9BB2-4A33-874C-BE45A7E601DA}" type="presOf" srcId="{3D7ED4E7-0E6B-4A11-8D41-4E9CAD42D167}" destId="{33222B7A-8B2D-433B-A4B2-E6B4D04FBFD4}" srcOrd="1" destOrd="2" presId="urn:microsoft.com/office/officeart/2005/8/layout/cycle4#1"/>
    <dgm:cxn modelId="{B1F35D1F-722E-4F42-A1BB-30C9B180C2C6}" type="presOf" srcId="{FC951ED7-7216-4467-8973-89320FC4E602}" destId="{71A15FF2-22F5-4A96-B23E-8F62E7420FAC}" srcOrd="0" destOrd="0" presId="urn:microsoft.com/office/officeart/2005/8/layout/cycle4#1"/>
    <dgm:cxn modelId="{CCD9064C-605C-48B2-A933-8B22E74B12E3}" type="presOf" srcId="{99BBFBA8-FD5B-4173-B5DD-C5C2AFE1180E}" destId="{329CEB6E-1DA4-4EBB-8689-BF2D69A21FAD}" srcOrd="0" destOrd="0" presId="urn:microsoft.com/office/officeart/2005/8/layout/cycle4#1"/>
    <dgm:cxn modelId="{DB555732-A482-4539-BC12-E58AABB91724}" srcId="{FC951ED7-7216-4467-8973-89320FC4E602}" destId="{FBB8F106-0D4B-444C-B64B-D4532D6CE226}" srcOrd="0" destOrd="0" parTransId="{C8956AC3-B8BF-4B7B-B439-9CBF095354C4}" sibTransId="{C63B798E-02F4-4FB7-B491-B34043725DBD}"/>
    <dgm:cxn modelId="{861A0B03-4E54-4C7E-8374-E5AC3D8E2DDA}" srcId="{8A5AB7FD-EBFB-4896-88CF-960342909013}" destId="{A3CE58D1-1A29-4B78-ADE1-D2F7BCEE99E5}" srcOrd="4" destOrd="0" parTransId="{79157BDC-FB78-4616-B3ED-81A2961B7583}" sibTransId="{E03E6865-F521-46C3-AD63-C93B5A2EAE31}"/>
    <dgm:cxn modelId="{BFFDD4B8-0266-42DD-A0CC-FC099160F862}" srcId="{8A5AB7FD-EBFB-4896-88CF-960342909013}" destId="{756FBAF0-EC54-47C4-BB89-30EB59CFBFEB}" srcOrd="2" destOrd="0" parTransId="{63159963-210E-4193-BE61-373C1B69C6B2}" sibTransId="{BC9A46BC-ACF3-4733-B5D2-2EF568FFD67E}"/>
    <dgm:cxn modelId="{19AC5EDD-CA0F-4E38-A4CB-29B07883A1CA}" type="presOf" srcId="{FBB8F106-0D4B-444C-B64B-D4532D6CE226}" destId="{9E71A445-0949-41FD-9CA8-2AA881B87A35}" srcOrd="0" destOrd="0" presId="urn:microsoft.com/office/officeart/2005/8/layout/cycle4#1"/>
    <dgm:cxn modelId="{28ABCD3D-7752-4959-92B1-C5457907F95E}" srcId="{E7A49385-EA35-4ACE-AE3C-65CE8B3BC758}" destId="{99BBFBA8-FD5B-4173-B5DD-C5C2AFE1180E}" srcOrd="0" destOrd="0" parTransId="{60E41B6F-5640-4A6B-9208-D3A504D79F6E}" sibTransId="{33CDDA88-25AA-40D1-9CD1-905D5AAEA4CA}"/>
    <dgm:cxn modelId="{B476CD16-1FCD-4024-8935-F48362AB8253}" srcId="{8A5AB7FD-EBFB-4896-88CF-960342909013}" destId="{FC951ED7-7216-4467-8973-89320FC4E602}" srcOrd="0" destOrd="0" parTransId="{A5195D78-5614-48C5-8740-6A71AD9C5D0A}" sibTransId="{1F1ECFF8-C94E-457C-8D1A-CF742AF0133F}"/>
    <dgm:cxn modelId="{90E00996-8329-47C4-AFA7-6CE57E832647}" type="presOf" srcId="{FBB8F106-0D4B-444C-B64B-D4532D6CE226}" destId="{33222B7A-8B2D-433B-A4B2-E6B4D04FBFD4}" srcOrd="1" destOrd="0" presId="urn:microsoft.com/office/officeart/2005/8/layout/cycle4#1"/>
    <dgm:cxn modelId="{1956CA14-06FE-45B4-8E99-A0E317860BC5}" type="presOf" srcId="{EED019B9-2570-4845-BFB6-580F1DD1E3A9}" destId="{329CEB6E-1DA4-4EBB-8689-BF2D69A21FAD}" srcOrd="0" destOrd="2" presId="urn:microsoft.com/office/officeart/2005/8/layout/cycle4#1"/>
    <dgm:cxn modelId="{C12C6FC2-4C96-499C-A1EE-E5382038A761}" type="presOf" srcId="{EED019B9-2570-4845-BFB6-580F1DD1E3A9}" destId="{EFF94ABB-C7B8-43A7-8DB4-4D717C6298AE}" srcOrd="1" destOrd="2" presId="urn:microsoft.com/office/officeart/2005/8/layout/cycle4#1"/>
    <dgm:cxn modelId="{9BC37154-63EB-4D00-B95E-7039F8C680F9}" type="presOf" srcId="{55AF3E10-CC25-47B1-895D-C965EEDE80BA}" destId="{329CEB6E-1DA4-4EBB-8689-BF2D69A21FAD}" srcOrd="0" destOrd="3" presId="urn:microsoft.com/office/officeart/2005/8/layout/cycle4#1"/>
    <dgm:cxn modelId="{DFE3FA2F-175B-4A17-AC43-82324C080193}" type="presOf" srcId="{E7A49385-EA35-4ACE-AE3C-65CE8B3BC758}" destId="{AFBE76BC-6735-4916-86F6-1FB26693413B}" srcOrd="0" destOrd="0" presId="urn:microsoft.com/office/officeart/2005/8/layout/cycle4#1"/>
    <dgm:cxn modelId="{068A540C-FBF9-4DF2-9E58-E0C9413085D8}" srcId="{E7A49385-EA35-4ACE-AE3C-65CE8B3BC758}" destId="{EED019B9-2570-4845-BFB6-580F1DD1E3A9}" srcOrd="2" destOrd="0" parTransId="{5B89C2E6-5316-4C8B-BE32-7FD0373791CB}" sibTransId="{4858FB7A-90F1-483A-88C5-1B58265B86D0}"/>
    <dgm:cxn modelId="{F88292AB-A496-4953-ACE9-DDE4B8E1EF04}" type="presOf" srcId="{D948C685-8507-49E2-9839-A7F872E99A3B}" destId="{426D2D7C-5A2B-433F-A221-000AFC13F9D4}" srcOrd="1" destOrd="0" presId="urn:microsoft.com/office/officeart/2005/8/layout/cycle4#1"/>
    <dgm:cxn modelId="{0116BAF2-C7A9-4907-AFA9-77B2DBEAAA0D}" srcId="{756FBAF0-EC54-47C4-BB89-30EB59CFBFEB}" destId="{C8A328DF-D79A-4382-9F77-15DEC95ACCB9}" srcOrd="1" destOrd="0" parTransId="{E6FF9551-8EA5-42A6-95DD-CCEA77FD8404}" sibTransId="{B329C8F6-7AE7-4486-A467-245DDCD705A5}"/>
    <dgm:cxn modelId="{C6C0F6C7-8B4A-4132-9CAC-D228304CF553}" type="presOf" srcId="{55AF3E10-CC25-47B1-895D-C965EEDE80BA}" destId="{EFF94ABB-C7B8-43A7-8DB4-4D717C6298AE}" srcOrd="1" destOrd="3" presId="urn:microsoft.com/office/officeart/2005/8/layout/cycle4#1"/>
    <dgm:cxn modelId="{13B1F90F-FEFE-454C-8EF7-B16A476CE917}" type="presOf" srcId="{AE9B7AF6-5B2E-4F3A-9C66-5C264D8A5230}" destId="{CAF6A1DD-FD33-491F-8E48-31683372D581}" srcOrd="0" destOrd="0" presId="urn:microsoft.com/office/officeart/2005/8/layout/cycle4#1"/>
    <dgm:cxn modelId="{3CB12109-7110-443F-B990-B13B625BBDF4}" srcId="{E7A49385-EA35-4ACE-AE3C-65CE8B3BC758}" destId="{55AF3E10-CC25-47B1-895D-C965EEDE80BA}" srcOrd="3" destOrd="0" parTransId="{230AF97E-F627-4B61-A82C-6B4336B2996B}" sibTransId="{371DC00B-DD47-4DE4-8A97-D85768B37EA3}"/>
    <dgm:cxn modelId="{8B8CF887-6B85-4BB4-BF4C-738CEB3E0456}" type="presOf" srcId="{8A5AB7FD-EBFB-4896-88CF-960342909013}" destId="{D5631AFA-B2BF-45EA-8C4C-F3740ABF64E3}" srcOrd="0" destOrd="0" presId="urn:microsoft.com/office/officeart/2005/8/layout/cycle4#1"/>
    <dgm:cxn modelId="{25D88D31-C3E1-4613-A953-058F32F51ABA}" srcId="{8A5AB7FD-EBFB-4896-88CF-960342909013}" destId="{E7A49385-EA35-4ACE-AE3C-65CE8B3BC758}" srcOrd="1" destOrd="0" parTransId="{10D77120-6D25-43DB-9497-FE4A0CD585DD}" sibTransId="{FA2255D3-C11F-4C13-B0E6-4691E40B9942}"/>
    <dgm:cxn modelId="{72C17284-82B9-4279-882B-F2133E0993A4}" type="presParOf" srcId="{D5631AFA-B2BF-45EA-8C4C-F3740ABF64E3}" destId="{69B97376-CA82-4952-9616-586CE59B9BDB}" srcOrd="0" destOrd="0" presId="urn:microsoft.com/office/officeart/2005/8/layout/cycle4#1"/>
    <dgm:cxn modelId="{826E82EA-8B7E-494F-ACA9-3FC0C6989248}" type="presParOf" srcId="{69B97376-CA82-4952-9616-586CE59B9BDB}" destId="{286175EF-3E9C-422E-8580-FF24352812C3}" srcOrd="0" destOrd="0" presId="urn:microsoft.com/office/officeart/2005/8/layout/cycle4#1"/>
    <dgm:cxn modelId="{8F351307-F1F5-4A9F-88F6-647F89B3D616}" type="presParOf" srcId="{286175EF-3E9C-422E-8580-FF24352812C3}" destId="{9E71A445-0949-41FD-9CA8-2AA881B87A35}" srcOrd="0" destOrd="0" presId="urn:microsoft.com/office/officeart/2005/8/layout/cycle4#1"/>
    <dgm:cxn modelId="{29881665-813A-449E-9DF7-7B72E98778B5}" type="presParOf" srcId="{286175EF-3E9C-422E-8580-FF24352812C3}" destId="{33222B7A-8B2D-433B-A4B2-E6B4D04FBFD4}" srcOrd="1" destOrd="0" presId="urn:microsoft.com/office/officeart/2005/8/layout/cycle4#1"/>
    <dgm:cxn modelId="{28CFCA7C-63DA-420A-80B0-24DC25F087B3}" type="presParOf" srcId="{69B97376-CA82-4952-9616-586CE59B9BDB}" destId="{C589960B-26E8-405D-BCCC-5C3888DD32CB}" srcOrd="1" destOrd="0" presId="urn:microsoft.com/office/officeart/2005/8/layout/cycle4#1"/>
    <dgm:cxn modelId="{9E2D4728-F46F-4F01-979A-8AC141A7B307}" type="presParOf" srcId="{C589960B-26E8-405D-BCCC-5C3888DD32CB}" destId="{329CEB6E-1DA4-4EBB-8689-BF2D69A21FAD}" srcOrd="0" destOrd="0" presId="urn:microsoft.com/office/officeart/2005/8/layout/cycle4#1"/>
    <dgm:cxn modelId="{5C916FD6-8AEA-4A70-BE65-E2236859C9D9}" type="presParOf" srcId="{C589960B-26E8-405D-BCCC-5C3888DD32CB}" destId="{EFF94ABB-C7B8-43A7-8DB4-4D717C6298AE}" srcOrd="1" destOrd="0" presId="urn:microsoft.com/office/officeart/2005/8/layout/cycle4#1"/>
    <dgm:cxn modelId="{3A3BFE48-9186-448D-9EE7-EBF6A846916F}" type="presParOf" srcId="{69B97376-CA82-4952-9616-586CE59B9BDB}" destId="{89BD534F-018D-4E61-86A7-001C54C2A9FD}" srcOrd="2" destOrd="0" presId="urn:microsoft.com/office/officeart/2005/8/layout/cycle4#1"/>
    <dgm:cxn modelId="{112E4889-9C36-47A1-A695-AA3DB09FFEFB}" type="presParOf" srcId="{89BD534F-018D-4E61-86A7-001C54C2A9FD}" destId="{CAF6A1DD-FD33-491F-8E48-31683372D581}" srcOrd="0" destOrd="0" presId="urn:microsoft.com/office/officeart/2005/8/layout/cycle4#1"/>
    <dgm:cxn modelId="{725A4888-D819-42FE-B6EE-E26BDEA8E39B}" type="presParOf" srcId="{89BD534F-018D-4E61-86A7-001C54C2A9FD}" destId="{DE4C3F1A-623D-4903-B195-57AEEA33D73A}" srcOrd="1" destOrd="0" presId="urn:microsoft.com/office/officeart/2005/8/layout/cycle4#1"/>
    <dgm:cxn modelId="{537AD748-7EE9-4E40-9861-1B967E3646A7}" type="presParOf" srcId="{69B97376-CA82-4952-9616-586CE59B9BDB}" destId="{AA926AF4-C566-409F-8B36-8EBFDA5ABAEE}" srcOrd="3" destOrd="0" presId="urn:microsoft.com/office/officeart/2005/8/layout/cycle4#1"/>
    <dgm:cxn modelId="{F98814FB-18E9-48C8-8EF6-CC57C6349CF3}" type="presParOf" srcId="{AA926AF4-C566-409F-8B36-8EBFDA5ABAEE}" destId="{6D20AA51-64E3-459D-B2F3-679CB5423D66}" srcOrd="0" destOrd="0" presId="urn:microsoft.com/office/officeart/2005/8/layout/cycle4#1"/>
    <dgm:cxn modelId="{8B5AF5DE-8475-46B7-AF7B-9E7FAE02EAD8}" type="presParOf" srcId="{AA926AF4-C566-409F-8B36-8EBFDA5ABAEE}" destId="{426D2D7C-5A2B-433F-A221-000AFC13F9D4}" srcOrd="1" destOrd="0" presId="urn:microsoft.com/office/officeart/2005/8/layout/cycle4#1"/>
    <dgm:cxn modelId="{1BE957F2-A8A7-4B02-811E-5C487FD7D5B4}" type="presParOf" srcId="{69B97376-CA82-4952-9616-586CE59B9BDB}" destId="{F50F533F-CFF2-4AA8-8C5A-8A28A46A4030}" srcOrd="4" destOrd="0" presId="urn:microsoft.com/office/officeart/2005/8/layout/cycle4#1"/>
    <dgm:cxn modelId="{8FA24AB6-E531-4B81-9878-A8D1D582131A}" type="presParOf" srcId="{D5631AFA-B2BF-45EA-8C4C-F3740ABF64E3}" destId="{2CF20742-2079-4FB9-855B-06C3819D0FB7}" srcOrd="1" destOrd="0" presId="urn:microsoft.com/office/officeart/2005/8/layout/cycle4#1"/>
    <dgm:cxn modelId="{F49CFBB9-AA0B-4D02-9B3E-9B61B8A57A7C}" type="presParOf" srcId="{2CF20742-2079-4FB9-855B-06C3819D0FB7}" destId="{71A15FF2-22F5-4A96-B23E-8F62E7420FAC}" srcOrd="0" destOrd="0" presId="urn:microsoft.com/office/officeart/2005/8/layout/cycle4#1"/>
    <dgm:cxn modelId="{310B8826-C290-4E33-8ED9-540554D64625}" type="presParOf" srcId="{2CF20742-2079-4FB9-855B-06C3819D0FB7}" destId="{AFBE76BC-6735-4916-86F6-1FB26693413B}" srcOrd="1" destOrd="0" presId="urn:microsoft.com/office/officeart/2005/8/layout/cycle4#1"/>
    <dgm:cxn modelId="{FDB3A0E1-8D38-4C8B-8D60-A4130649FDCF}" type="presParOf" srcId="{2CF20742-2079-4FB9-855B-06C3819D0FB7}" destId="{7A726EB0-2393-46D9-ACDE-D9066164B4A8}" srcOrd="2" destOrd="0" presId="urn:microsoft.com/office/officeart/2005/8/layout/cycle4#1"/>
    <dgm:cxn modelId="{80489A9E-78E1-448A-BC27-377BE8810B5F}" type="presParOf" srcId="{2CF20742-2079-4FB9-855B-06C3819D0FB7}" destId="{E4E7E684-1770-470B-A31A-057B740001FA}" srcOrd="3" destOrd="0" presId="urn:microsoft.com/office/officeart/2005/8/layout/cycle4#1"/>
    <dgm:cxn modelId="{DB5ACD72-A8FE-493F-92A6-1BD46350D8E7}" type="presParOf" srcId="{2CF20742-2079-4FB9-855B-06C3819D0FB7}" destId="{B974F022-C6DE-4CBE-9FDF-8DAB156E42C2}" srcOrd="4" destOrd="0" presId="urn:microsoft.com/office/officeart/2005/8/layout/cycle4#1"/>
    <dgm:cxn modelId="{57981E70-706A-4467-8638-E0A3FD80E5F9}" type="presParOf" srcId="{D5631AFA-B2BF-45EA-8C4C-F3740ABF64E3}" destId="{0A923CB2-AF8B-4ADE-A987-C4CD410B83E1}" srcOrd="2" destOrd="0" presId="urn:microsoft.com/office/officeart/2005/8/layout/cycle4#1"/>
    <dgm:cxn modelId="{E9010EFF-20CF-49CF-8FF0-B8F16B161948}" type="presParOf" srcId="{D5631AFA-B2BF-45EA-8C4C-F3740ABF64E3}" destId="{82ACED10-AB6D-424F-8EC2-A83070061011}" srcOrd="3" destOrd="0" presId="urn:microsoft.com/office/officeart/2005/8/layout/cycle4#1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47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47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A3ECB95-81F8-4AFA-BFAE-AC1DEF49E3C3}" type="datetimeFigureOut">
              <a:rPr lang="en-US"/>
              <a:pPr>
                <a:defRPr/>
              </a:pPr>
              <a:t>10/23/2011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05825"/>
            <a:ext cx="3067050" cy="447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505825"/>
            <a:ext cx="3067050" cy="447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8B3CAE6-7007-4C63-AE3C-267EB9665F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47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47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D04A20C-E17C-4A1B-A091-4D36A5B7ED77}" type="datetimeFigureOut">
              <a:rPr lang="en-US"/>
              <a:pPr>
                <a:defRPr/>
              </a:pPr>
              <a:t>10/23/2011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00163" y="6715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252913"/>
            <a:ext cx="5661025" cy="4030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05825"/>
            <a:ext cx="3067050" cy="447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505825"/>
            <a:ext cx="3067050" cy="447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E6A8B6-B72E-4904-BECA-326D2AE6F1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9C8D18-B4FA-424B-9048-17C3575EE0E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Focus groups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Focus groups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Worked from lit reviews; did not know results of community conversations; responded with interventions; 5 of 8 submitted responses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20817E-47D1-4422-8898-1D16A9863E5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C389C-BB78-4CC2-B62E-1B27673FD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07AF3-6575-48AA-AF57-3CFD51601F4F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52933-F304-4A9E-92A6-63594F56F1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BE153-D076-4840-A313-2621642C9DB5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21341-10A8-4D70-A181-9AB2DC0BF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28C93-66C9-491C-A7BA-2F045FADFF81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C5A24-2026-4195-AB50-2C5DEE385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FF408-1C4C-411F-9EA2-A7DC0958D204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2482F-873F-40AF-B853-64F8F00675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C3C8C-04B4-405E-A300-3CE1CE0D6DFD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14D27-E4AC-41D0-B052-AF91A1C3BA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68B40-BDD1-4694-822B-E53DAE1FDB90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416DB-BADE-41C9-87CC-27CABDAF5B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D32A2-126B-4F43-A6A0-6D4713184930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38403-06D2-4A89-851A-D4D894351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63104-C7F2-405C-98BB-5F652C0E24D0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73792-2581-41DB-8CCB-77E0487CB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86D99-D85F-49EE-95A7-03DBA7B9600B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CFB0A-EA5C-490F-AD33-5867458A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C147-4071-4010-BDCD-63D04382DBFB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A42CE-F4EC-4CFD-8CF7-D02CBAD448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7EEB1-BD89-4200-9185-0D2681F4AAB2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2CA5B46-7298-49A9-BB08-6A35DBA0E7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Meredith K. Ledford, MPP – Initiative Coordinator     Updated 1/19/11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E08485E6-7C41-43DB-A90D-A1BA85159A44}" type="datetime1">
              <a:rPr lang="en-US"/>
              <a:pPr>
                <a:defRPr/>
              </a:pPr>
              <a:t>10/23/2011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14" r:id="rId3"/>
    <p:sldLayoutId id="2147483713" r:id="rId4"/>
    <p:sldLayoutId id="2147483712" r:id="rId5"/>
    <p:sldLayoutId id="2147483711" r:id="rId6"/>
    <p:sldLayoutId id="2147483710" r:id="rId7"/>
    <p:sldLayoutId id="2147483709" r:id="rId8"/>
    <p:sldLayoutId id="2147483708" r:id="rId9"/>
    <p:sldLayoutId id="2147483707" r:id="rId10"/>
    <p:sldLayoutId id="2147483706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hwhc.charmeck.org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>
            <a:spLocks noGrp="1"/>
          </p:cNvSpPr>
          <p:nvPr>
            <p:ph type="title"/>
          </p:nvPr>
        </p:nvSpPr>
        <p:spPr>
          <a:xfrm>
            <a:off x="0" y="1066800"/>
            <a:ext cx="8458200" cy="11684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/>
              <a:t>Using Community-Based Participatory Research to address healthy lifestyles and childhood obesity in Charlotte, NC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52400" y="2819400"/>
            <a:ext cx="8156575" cy="3352800"/>
          </a:xfrm>
        </p:spPr>
        <p:txBody>
          <a:bodyPr rtlCol="0">
            <a:norm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Tx/>
              <a:buChar char="•"/>
              <a:defRPr/>
            </a:pPr>
            <a:endParaRPr lang="en-US" sz="1000" dirty="0" smtClean="0"/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Tx/>
              <a:buChar char="•"/>
              <a:defRPr/>
            </a:pPr>
            <a:endParaRPr lang="en-US" sz="1000" dirty="0" smtClean="0"/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sz="1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Tx/>
              <a:buChar char="•"/>
              <a:defRPr/>
            </a:pPr>
            <a:endParaRPr lang="en-US" sz="1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Tx/>
              <a:buChar char="•"/>
              <a:defRPr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Meredith King Ledford, MPP, 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solidFill>
                  <a:schemeClr val="accent4">
                    <a:lumMod val="50000"/>
                  </a:schemeClr>
                </a:solidFill>
              </a:rPr>
              <a:t>   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</a:rPr>
              <a:t>Health Promotion, Mecklenburg County Health Department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i="1" dirty="0" smtClean="0">
                <a:solidFill>
                  <a:schemeClr val="accent4">
                    <a:lumMod val="50000"/>
                  </a:schemeClr>
                </a:solidFill>
              </a:rPr>
              <a:t>   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</a:rPr>
              <a:t>Initiative </a:t>
            </a:r>
            <a:r>
              <a:rPr lang="en-US" sz="1800" dirty="0" smtClean="0">
                <a:solidFill>
                  <a:schemeClr val="accent4">
                    <a:lumMod val="50000"/>
                  </a:schemeClr>
                </a:solidFill>
              </a:rPr>
              <a:t>Coordinator, </a:t>
            </a:r>
            <a:r>
              <a:rPr lang="en-US" sz="1800" i="1" dirty="0" smtClean="0">
                <a:solidFill>
                  <a:schemeClr val="accent4">
                    <a:lumMod val="50000"/>
                  </a:schemeClr>
                </a:solidFill>
              </a:rPr>
              <a:t>Healthy Weight, Healthy Child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Tx/>
              <a:buChar char="•"/>
              <a:defRPr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Jessica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Schorr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Saxe, MD,  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solidFill>
                  <a:schemeClr val="accent4">
                    <a:lumMod val="50000"/>
                  </a:schemeClr>
                </a:solidFill>
              </a:rPr>
              <a:t>   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</a:rPr>
              <a:t>Family Physician, Carolinas Medical Center-Biddle Point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sz="1800" dirty="0" smtClean="0">
                <a:solidFill>
                  <a:schemeClr val="accent4">
                    <a:lumMod val="50000"/>
                  </a:schemeClr>
                </a:solidFill>
              </a:rPr>
              <a:t>    Medical Director, </a:t>
            </a:r>
            <a:r>
              <a:rPr lang="en-US" sz="1800" i="1" dirty="0" smtClean="0">
                <a:solidFill>
                  <a:schemeClr val="accent4">
                    <a:lumMod val="50000"/>
                  </a:schemeClr>
                </a:solidFill>
              </a:rPr>
              <a:t>Healthy Weight, Healthy Child</a:t>
            </a:r>
            <a:r>
              <a:rPr lang="en-US" sz="18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sz="1800" dirty="0" smtClean="0"/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39E9DE-DBA4-4E0E-B79D-5B83B5C5AA36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Why Address Childhood Obesity and Healthy Lifestyles?</a:t>
            </a:r>
          </a:p>
        </p:txBody>
      </p:sp>
      <p:sp>
        <p:nvSpPr>
          <p:cNvPr id="16386" name="Rectangle 3"/>
          <p:cNvSpPr>
            <a:spLocks noGrp="1"/>
          </p:cNvSpPr>
          <p:nvPr>
            <p:ph idx="1"/>
          </p:nvPr>
        </p:nvSpPr>
        <p:spPr>
          <a:xfrm>
            <a:off x="396875" y="1524000"/>
            <a:ext cx="7620000" cy="4800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NC 14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most obese state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11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most overweight and obese for children (2011 Trust for America’s Health F as in Fat report)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Almost 1 of 3 children is overweight or obese</a:t>
            </a:r>
          </a:p>
          <a:p>
            <a:pPr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2400" dirty="0" smtClean="0"/>
          </a:p>
        </p:txBody>
      </p:sp>
      <p:sp>
        <p:nvSpPr>
          <p:cNvPr id="17411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4B7C69-F8FC-4FD3-99B0-863264778F24}" type="slidenum">
              <a:rPr lang="en-US"/>
              <a:pPr/>
              <a:t>2</a:t>
            </a:fld>
            <a:endParaRPr lang="en-US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3886200"/>
            <a:ext cx="3505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Why Address Childhood Obesity and Healthy Lifestyles?</a:t>
            </a:r>
          </a:p>
        </p:txBody>
      </p:sp>
      <p:sp>
        <p:nvSpPr>
          <p:cNvPr id="61443" name="Rectangle 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In Mecklenburg County, 11.5% high school students obese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16.5% high schools students overweight (2009 Youth Behavior Risk Survey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35% low-income children overweight or obese (2008 NC Nutrition and Physical Activity Surveillance System)</a:t>
            </a:r>
          </a:p>
        </p:txBody>
      </p:sp>
      <p:sp>
        <p:nvSpPr>
          <p:cNvPr id="18435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7B938E-4276-450A-812F-D5E75AC7A129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Community-Based Participatory Research Principles</a:t>
            </a:r>
          </a:p>
        </p:txBody>
      </p:sp>
      <p:sp>
        <p:nvSpPr>
          <p:cNvPr id="63491" name="Rectangle 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Recognizes community as a unit of identity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Builds on strengths and resources within the community 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Facilitates collaborative, equitable involvement of all partners in all phases of the research 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Integrates knowledge and intervention for mutual benefit of all partners 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Promotes a co-learning and empowering process that attends to social inequalities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3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300" dirty="0" smtClean="0"/>
          </a:p>
        </p:txBody>
      </p:sp>
      <p:sp>
        <p:nvSpPr>
          <p:cNvPr id="19459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43A3B35-1126-4DCB-90AC-3CE3214F89BF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Community-Based Participatory Research Principles</a:t>
            </a:r>
          </a:p>
        </p:txBody>
      </p:sp>
      <p:sp>
        <p:nvSpPr>
          <p:cNvPr id="62467" name="Rectangle 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Involves a cyclical and iterative process </a:t>
            </a:r>
          </a:p>
          <a:p>
            <a:pPr marL="114300" indent="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Addresses health from both positive and ecological perspectives </a:t>
            </a:r>
          </a:p>
          <a:p>
            <a:pPr marL="114300" indent="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Disseminates findings and knowledge gained to all partners </a:t>
            </a:r>
          </a:p>
          <a:p>
            <a:pPr marL="114300" indent="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Involves long-term commitment by all partners.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20483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643606-24EB-469D-A00A-4489E7F735A0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The </a:t>
            </a:r>
            <a:r>
              <a:rPr lang="en-US" sz="2900" dirty="0">
                <a:solidFill>
                  <a:schemeClr val="accent5"/>
                </a:solidFill>
              </a:rPr>
              <a:t>Healthy Weight, Healthy Child </a:t>
            </a:r>
            <a:r>
              <a:rPr lang="en-US" sz="2900" dirty="0" smtClean="0">
                <a:solidFill>
                  <a:schemeClr val="accent5"/>
                </a:solidFill>
              </a:rPr>
              <a:t>Initiative</a:t>
            </a:r>
          </a:p>
        </p:txBody>
      </p:sp>
      <p:sp>
        <p:nvSpPr>
          <p:cNvPr id="21506" name="Subtitl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Planning grant from Kate B. Reynolds Charitable Trust  for 1 year – September 2009-September 2010</a:t>
            </a:r>
          </a:p>
          <a:p>
            <a:endParaRPr lang="en-US" smtClean="0"/>
          </a:p>
          <a:p>
            <a:pPr algn="ctr">
              <a:buFont typeface="Wingdings 2" pitchFamily="18" charset="2"/>
              <a:buNone/>
            </a:pPr>
            <a:r>
              <a:rPr lang="en-US" sz="4000" smtClean="0">
                <a:solidFill>
                  <a:schemeClr val="accent1"/>
                </a:solidFill>
              </a:rPr>
              <a:t>GOALS</a:t>
            </a:r>
          </a:p>
          <a:p>
            <a:pPr lvl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483FA6A-7E01-48A0-B2B0-FAE10E6B3F31}" type="slidenum">
              <a:rPr lang="en-US"/>
              <a:pPr/>
              <a:t>6</a:t>
            </a:fld>
            <a:endParaRPr lang="en-US"/>
          </a:p>
        </p:txBody>
      </p:sp>
      <p:graphicFrame>
        <p:nvGraphicFramePr>
          <p:cNvPr id="8" name="Diagram 7"/>
          <p:cNvGraphicFramePr/>
          <p:nvPr/>
        </p:nvGraphicFramePr>
        <p:xfrm>
          <a:off x="152400" y="2819400"/>
          <a:ext cx="82296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Focus of  the Initiative</a:t>
            </a:r>
            <a:endParaRPr lang="en-US" sz="2900" dirty="0">
              <a:solidFill>
                <a:schemeClr val="accent5"/>
              </a:solidFill>
            </a:endParaRP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To suggest, promote, and develop local policies and programs that create healthy environments. In turn, these efforts would create a community of healthy people practicing healthy behaviors in Mecklenburg County. </a:t>
            </a:r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22531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0B2CDD-0889-4114-A0CB-46476ED2956D}" type="slidenum">
              <a:rPr lang="en-US"/>
              <a:pPr/>
              <a:t>7</a:t>
            </a:fld>
            <a:endParaRPr lang="en-US"/>
          </a:p>
        </p:txBody>
      </p:sp>
      <p:graphicFrame>
        <p:nvGraphicFramePr>
          <p:cNvPr id="6" name="Diagram 5"/>
          <p:cNvGraphicFramePr/>
          <p:nvPr/>
        </p:nvGraphicFramePr>
        <p:xfrm>
          <a:off x="76200" y="1504350"/>
          <a:ext cx="82296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62200" y="4438650"/>
            <a:ext cx="15240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Environments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>
          <a:xfrm>
            <a:off x="152400" y="457200"/>
            <a:ext cx="8153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Best Practices: Literature Reviews and Networking</a:t>
            </a:r>
            <a:r>
              <a:rPr lang="en-US" sz="2400" b="1" dirty="0" smtClean="0">
                <a:solidFill>
                  <a:schemeClr val="accent1"/>
                </a:solidFill>
              </a:rPr>
              <a:t/>
            </a:r>
            <a:br>
              <a:rPr lang="en-US" sz="2400" b="1" dirty="0" smtClean="0">
                <a:solidFill>
                  <a:schemeClr val="accent1"/>
                </a:solidFill>
              </a:rPr>
            </a:br>
            <a:endParaRPr lang="en-US" sz="2400" b="1" dirty="0" smtClean="0">
              <a:solidFill>
                <a:schemeClr val="accent1"/>
              </a:solidFill>
            </a:endParaRPr>
          </a:p>
        </p:txBody>
      </p:sp>
      <p:sp>
        <p:nvSpPr>
          <p:cNvPr id="23554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Networking with programs across the country</a:t>
            </a:r>
          </a:p>
          <a:p>
            <a:endParaRPr lang="en-US" sz="2400" smtClean="0"/>
          </a:p>
          <a:p>
            <a:r>
              <a:rPr lang="en-US" sz="2400" smtClean="0"/>
              <a:t>Literature Reviews to help with creation of prioritized lists from each working group</a:t>
            </a:r>
          </a:p>
        </p:txBody>
      </p:sp>
      <p:sp>
        <p:nvSpPr>
          <p:cNvPr id="23555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A012A9-DBA6-4E86-8F7B-F67B0DB810E7}" type="slidenum">
              <a:rPr lang="en-US"/>
              <a:pPr/>
              <a:t>8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828800" y="3422176"/>
            <a:ext cx="4762500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Community Conversations</a:t>
            </a:r>
          </a:p>
        </p:txBody>
      </p:sp>
      <p:sp>
        <p:nvSpPr>
          <p:cNvPr id="20482" name="Rectangle 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African-American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Hispanic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These focused on barriers to physical activity and good nutrition</a:t>
            </a:r>
          </a:p>
        </p:txBody>
      </p:sp>
      <p:sp>
        <p:nvSpPr>
          <p:cNvPr id="24579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6DE56B-6311-48BB-9A29-9FECCFDC299B}" type="slidenum">
              <a:rPr lang="en-US"/>
              <a:pPr/>
              <a:t>9</a:t>
            </a:fld>
            <a:endParaRPr lang="en-US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4183063"/>
            <a:ext cx="3048000" cy="256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Community Conversations</a:t>
            </a:r>
          </a:p>
        </p:txBody>
      </p:sp>
      <p:sp>
        <p:nvSpPr>
          <p:cNvPr id="22530" name="Rectangle 3"/>
          <p:cNvSpPr>
            <a:spLocks noGrp="1"/>
          </p:cNvSpPr>
          <p:nvPr>
            <p:ph idx="1"/>
          </p:nvPr>
        </p:nvSpPr>
        <p:spPr>
          <a:xfrm>
            <a:off x="457200" y="1828800"/>
            <a:ext cx="7620000" cy="4800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Charlotte-Mecklenburg School employees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Mental Health professionals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School health nurses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These focused on interventions to address barriers</a:t>
            </a:r>
          </a:p>
        </p:txBody>
      </p:sp>
      <p:sp>
        <p:nvSpPr>
          <p:cNvPr id="26627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72DE85-109F-413F-9C39-5CBEC78F0078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9248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Coalition Building and Learning Best Practices</a:t>
            </a:r>
          </a:p>
        </p:txBody>
      </p:sp>
      <p:sp>
        <p:nvSpPr>
          <p:cNvPr id="24579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8534400" cy="4598988"/>
          </a:xfrm>
        </p:spPr>
        <p:txBody>
          <a:bodyPr rtlCol="0">
            <a:normAutofit/>
          </a:bodyPr>
          <a:lstStyle/>
          <a:p>
            <a:pPr marL="438150" indent="-438150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300" b="1" dirty="0" smtClean="0">
                <a:solidFill>
                  <a:schemeClr val="accent2">
                    <a:lumMod val="75000"/>
                  </a:schemeClr>
                </a:solidFill>
              </a:rPr>
              <a:t>Coalition: 10 Working Groups</a:t>
            </a:r>
          </a:p>
          <a:p>
            <a:pPr marL="438150" indent="-43815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1600" dirty="0" smtClean="0"/>
          </a:p>
          <a:p>
            <a:pPr marL="438150" indent="-438150" fontAlgn="auto"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Government/Elected Officials</a:t>
            </a:r>
          </a:p>
          <a:p>
            <a:pPr marL="438150" indent="-438150" fontAlgn="auto"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Health Care Providers</a:t>
            </a:r>
          </a:p>
          <a:p>
            <a:pPr marL="438150" indent="-438150" fontAlgn="auto"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School-Aged Children Organizations</a:t>
            </a:r>
          </a:p>
          <a:p>
            <a:pPr marL="438150" indent="-438150" fontAlgn="auto"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Pre-School-Aged Children Organizations</a:t>
            </a:r>
          </a:p>
          <a:p>
            <a:pPr marL="438150" indent="-438150" fontAlgn="auto"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Business</a:t>
            </a:r>
          </a:p>
          <a:p>
            <a:pPr marL="438150" indent="-43815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Race/Ethnicity-Based Organizations</a:t>
            </a:r>
          </a:p>
          <a:p>
            <a:pPr marL="438150" indent="-43815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Community-Based Organizations</a:t>
            </a:r>
          </a:p>
          <a:p>
            <a:pPr marL="438150" indent="-43815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Faith Community</a:t>
            </a:r>
          </a:p>
          <a:p>
            <a:pPr marL="438150" indent="-43815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Media (Advisory Role)</a:t>
            </a:r>
          </a:p>
          <a:p>
            <a:pPr marL="438150" indent="-43815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Research/Academia (Advisory Role)</a:t>
            </a:r>
          </a:p>
          <a:p>
            <a:pPr marL="438150" indent="-43815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AutoNum type="arabicPeriod"/>
              <a:defRPr/>
            </a:pPr>
            <a:endParaRPr lang="en-US" sz="2000" dirty="0" smtClean="0"/>
          </a:p>
          <a:p>
            <a:pPr marL="438150" indent="-43815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AutoNum type="arabicPeriod"/>
              <a:defRPr/>
            </a:pPr>
            <a:endParaRPr lang="en-US" sz="2000" dirty="0" smtClean="0"/>
          </a:p>
          <a:p>
            <a:pPr marL="438150" indent="-43815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 smtClean="0"/>
          </a:p>
          <a:p>
            <a:pPr marL="438150" indent="-43815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 smtClean="0"/>
          </a:p>
        </p:txBody>
      </p:sp>
      <p:sp>
        <p:nvSpPr>
          <p:cNvPr id="28675" name="Slide Number Placeholder 6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ECCC3B-E164-4DAD-9B95-ACACA40CA36A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Key Informant Interviews</a:t>
            </a:r>
          </a:p>
        </p:txBody>
      </p:sp>
      <p:sp>
        <p:nvSpPr>
          <p:cNvPr id="3072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40CFDC-CF13-453C-BA4B-C87BF891EE1D}" type="slidenum">
              <a:rPr lang="en-US"/>
              <a:pPr/>
              <a:t>12</a:t>
            </a:fld>
            <a:endParaRPr lang="en-US"/>
          </a:p>
        </p:txBody>
      </p:sp>
      <p:graphicFrame>
        <p:nvGraphicFramePr>
          <p:cNvPr id="3" name="Diagram 2"/>
          <p:cNvGraphicFramePr/>
          <p:nvPr/>
        </p:nvGraphicFramePr>
        <p:xfrm>
          <a:off x="0" y="1143000"/>
          <a:ext cx="83820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Health Provider Assessment</a:t>
            </a:r>
            <a:r>
              <a:rPr lang="en-US" sz="2900" dirty="0" smtClean="0"/>
              <a:t/>
            </a:r>
            <a:br>
              <a:rPr lang="en-US" sz="2900" dirty="0" smtClean="0"/>
            </a:br>
            <a:endParaRPr lang="en-US" sz="2900" dirty="0" smtClean="0"/>
          </a:p>
        </p:txBody>
      </p:sp>
      <p:sp>
        <p:nvSpPr>
          <p:cNvPr id="27650" name="Rectangle 3"/>
          <p:cNvSpPr>
            <a:spLocks noGrp="1"/>
          </p:cNvSpPr>
          <p:nvPr>
            <p:ph sz="half" idx="1"/>
          </p:nvPr>
        </p:nvSpPr>
        <p:spPr>
          <a:xfrm>
            <a:off x="457200" y="1536700"/>
            <a:ext cx="7696200" cy="45894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4 Focus Groups    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CMC Family Medicine </a:t>
            </a:r>
            <a:r>
              <a:rPr lang="en-US" dirty="0"/>
              <a:t>D</a:t>
            </a:r>
            <a:r>
              <a:rPr lang="en-US" dirty="0" smtClean="0"/>
              <a:t>epartment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CMC Pediatric Department 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CMC-Biddle Point 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CMC-North Park</a:t>
            </a:r>
          </a:p>
          <a:p>
            <a:pPr marL="41148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Surveys of Providers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algn="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1800" dirty="0" smtClean="0">
                <a:solidFill>
                  <a:schemeClr val="tx2"/>
                </a:solidFill>
              </a:rPr>
              <a:t>CMC: Carolinas Medical Center</a:t>
            </a:r>
          </a:p>
        </p:txBody>
      </p:sp>
      <p:sp>
        <p:nvSpPr>
          <p:cNvPr id="31747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0CD9BFA-3205-4CAE-B36D-AF726C418E91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Steering Committee Meeting</a:t>
            </a:r>
          </a:p>
        </p:txBody>
      </p:sp>
      <p:sp>
        <p:nvSpPr>
          <p:cNvPr id="28674" name="Rectangle 3"/>
          <p:cNvSpPr>
            <a:spLocks noGrp="1"/>
          </p:cNvSpPr>
          <p:nvPr>
            <p:ph sz="half" idx="1"/>
          </p:nvPr>
        </p:nvSpPr>
        <p:spPr>
          <a:xfrm>
            <a:off x="457200" y="1536700"/>
            <a:ext cx="7467600" cy="45894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Chairs of working groups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Review of results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Opportunity to recommend outside of their areas</a:t>
            </a:r>
          </a:p>
        </p:txBody>
      </p:sp>
      <p:sp>
        <p:nvSpPr>
          <p:cNvPr id="32771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159896-C04B-44EA-899E-3BF51E2B392D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Vision of the </a:t>
            </a:r>
            <a:r>
              <a:rPr lang="en-US" sz="2900" i="1" dirty="0" smtClean="0">
                <a:solidFill>
                  <a:schemeClr val="accent5"/>
                </a:solidFill>
              </a:rPr>
              <a:t>Blueprint </a:t>
            </a:r>
            <a:endParaRPr lang="en-US" sz="2900" dirty="0">
              <a:solidFill>
                <a:schemeClr val="accent5"/>
              </a:solidFill>
            </a:endParaRP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620000" cy="4800600"/>
          </a:xfrm>
        </p:spPr>
        <p:txBody>
          <a:bodyPr/>
          <a:lstStyle/>
          <a:p>
            <a:r>
              <a:rPr lang="en-US" sz="2400" i="1" smtClean="0"/>
              <a:t>The Blueprint for a Healthier Generation, 2020 </a:t>
            </a:r>
            <a:r>
              <a:rPr lang="en-US" sz="2400" smtClean="0"/>
              <a:t>published September 2010 (at end of planning grant)</a:t>
            </a:r>
          </a:p>
          <a:p>
            <a:endParaRPr lang="en-US" sz="2400" i="1" smtClean="0"/>
          </a:p>
          <a:p>
            <a:r>
              <a:rPr lang="en-US" sz="2400" smtClean="0"/>
              <a:t>Aims to reach the following two overarching goals:</a:t>
            </a:r>
          </a:p>
          <a:p>
            <a:pPr>
              <a:buFont typeface="Wingdings 2" pitchFamily="18" charset="2"/>
              <a:buNone/>
            </a:pPr>
            <a:endParaRPr lang="en-US" sz="2400" smtClean="0"/>
          </a:p>
          <a:p>
            <a:pPr lvl="2"/>
            <a:r>
              <a:rPr lang="en-US" sz="2200" smtClean="0"/>
              <a:t>Combat and prevent childhood obesity in Charlotte/Mecklenburg County and </a:t>
            </a:r>
          </a:p>
          <a:p>
            <a:pPr lvl="1"/>
            <a:endParaRPr lang="en-US" sz="2400" smtClean="0"/>
          </a:p>
          <a:p>
            <a:pPr lvl="2"/>
            <a:r>
              <a:rPr lang="en-US" sz="2200" smtClean="0"/>
              <a:t>Ensure access to resources that promote and encourage active living and healthy eating for all children and their families in Charlotte/Mecklenburg County.</a:t>
            </a:r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33795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1ABA61-D57F-40BF-B61D-111AB44F242D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659688" cy="1168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Community-Wide Action Plan</a:t>
            </a:r>
            <a:endParaRPr lang="en-US" dirty="0"/>
          </a:p>
        </p:txBody>
      </p:sp>
      <p:sp>
        <p:nvSpPr>
          <p:cNvPr id="35842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4D3A49C-B7C1-4E84-BD55-FF44345D21A4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How to Use the </a:t>
            </a:r>
            <a:r>
              <a:rPr lang="en-US" sz="2900" i="1" dirty="0" smtClean="0">
                <a:solidFill>
                  <a:schemeClr val="accent5"/>
                </a:solidFill>
              </a:rPr>
              <a:t>Blueprint</a:t>
            </a:r>
            <a:endParaRPr lang="en-US" sz="2900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7620000" cy="4800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Two Parts: Active Living and Healthy Eating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Includes </a:t>
            </a:r>
            <a:r>
              <a:rPr lang="en-US" sz="2400" dirty="0"/>
              <a:t>13 sub-goals, 29 strategies, and numerous </a:t>
            </a:r>
            <a:r>
              <a:rPr lang="en-US" sz="2400" dirty="0" smtClean="0"/>
              <a:t>interventions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8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Four Interrelated Tier Approach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274638" lvl="1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36867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2880F30-A2C4-4E29-9DC6-079F8F638DCA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200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Four-Tiered Approach for Systemic Change</a:t>
            </a:r>
            <a:endParaRPr lang="en-US" sz="2900" dirty="0">
              <a:solidFill>
                <a:schemeClr val="accent5"/>
              </a:solidFill>
            </a:endParaRP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smtClean="0"/>
          </a:p>
          <a:p>
            <a:pPr lvl="1"/>
            <a:endParaRPr lang="en-US" smtClean="0"/>
          </a:p>
        </p:txBody>
      </p:sp>
      <p:sp>
        <p:nvSpPr>
          <p:cNvPr id="37891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EC70EA-6E6B-4249-9871-40F3519BBB93}" type="slidenum">
              <a:rPr lang="en-US"/>
              <a:pPr/>
              <a:t>18</a:t>
            </a:fld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-381000" y="1371600"/>
          <a:ext cx="84582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900" dirty="0" smtClean="0">
                <a:solidFill>
                  <a:schemeClr val="accent5"/>
                </a:solidFill>
              </a:rPr>
              <a:t>Additional HWHC Efforts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7620000" cy="48006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HWHC Website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hlinkClick r:id="rId2"/>
              </a:rPr>
              <a:t>http://hwhc.charmeck.org</a:t>
            </a:r>
            <a:endParaRPr lang="en-US" sz="2400" dirty="0"/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HWHC Initiative Bulletin –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and 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Fridays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8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Continued Strategic Planning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38915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DB8C0B-5439-4FE4-81C9-6BB699688010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514600"/>
            <a:ext cx="7659688" cy="1168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accent5"/>
                </a:solidFill>
              </a:rPr>
              <a:t>questions</a:t>
            </a:r>
            <a:endParaRPr lang="en-US" sz="4800" dirty="0">
              <a:solidFill>
                <a:schemeClr val="accent5"/>
              </a:solidFill>
            </a:endParaRPr>
          </a:p>
        </p:txBody>
      </p:sp>
      <p:sp>
        <p:nvSpPr>
          <p:cNvPr id="3993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024FA95-E525-4099-968F-5F42C6B343CE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76200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5"/>
                </a:solidFill>
              </a:rPr>
              <a:t>Contact Information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096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04EC1-C09B-4C9C-9CD5-0707E3ACB376}" type="slidenum">
              <a:rPr lang="en-US"/>
              <a:pPr/>
              <a:t>21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95400" y="2819400"/>
            <a:ext cx="5791200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800" dirty="0">
                <a:solidFill>
                  <a:schemeClr val="accent2">
                    <a:lumMod val="75000"/>
                  </a:schemeClr>
                </a:solidFill>
              </a:rPr>
              <a:t>Jessica Schorr Saxe, MD</a:t>
            </a:r>
          </a:p>
          <a:p>
            <a:pPr algn="ctr">
              <a:defRPr/>
            </a:pP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Jessica.Saxe@carolinashealthcare.org</a:t>
            </a:r>
            <a:endParaRPr lang="it-IT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2659</TotalTime>
  <Words>561</Words>
  <Application>Microsoft Office PowerPoint</Application>
  <PresentationFormat>On-screen Show (4:3)</PresentationFormat>
  <Paragraphs>160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Cambria</vt:lpstr>
      <vt:lpstr>Calibri</vt:lpstr>
      <vt:lpstr>Wingdings 2</vt:lpstr>
      <vt:lpstr>Wingdings</vt:lpstr>
      <vt:lpstr>Adjacency</vt:lpstr>
      <vt:lpstr>USING COMMUNITY-BASED PARTICIPATORY RESEARCH TO ADDRESS HEALTHY LIFESTYLES AND CHILDHOOD OBESITY IN CHARLOTTE, NC</vt:lpstr>
      <vt:lpstr>Why Address Childhood Obesity and Healthy Lifestyles?</vt:lpstr>
      <vt:lpstr>Why Address Childhood Obesity and Healthy Lifestyles?</vt:lpstr>
      <vt:lpstr>Community-Based Participatory Research Principles</vt:lpstr>
      <vt:lpstr>Community-Based Participatory Research Principles</vt:lpstr>
      <vt:lpstr>The Healthy Weight, Healthy Child Initiative</vt:lpstr>
      <vt:lpstr>Focus of  the Initiative</vt:lpstr>
      <vt:lpstr>Best Practices: Literature Reviews and Networking </vt:lpstr>
      <vt:lpstr>Community Conversations</vt:lpstr>
      <vt:lpstr>Community Conversations</vt:lpstr>
      <vt:lpstr>Coalition Building and Learning Best Practices</vt:lpstr>
      <vt:lpstr>Key Informant Interviews</vt:lpstr>
      <vt:lpstr>Health Provider Assessment </vt:lpstr>
      <vt:lpstr>Steering Committee Meeting</vt:lpstr>
      <vt:lpstr>Vision of the Blueprint </vt:lpstr>
      <vt:lpstr>THE COMMUNITY-WIDE ACTION PLAN</vt:lpstr>
      <vt:lpstr>How to Use the Blueprint</vt:lpstr>
      <vt:lpstr>Four-Tiered Approach for Systemic Change</vt:lpstr>
      <vt:lpstr>Additional HWHC Efforts</vt:lpstr>
      <vt:lpstr>QUESTIONS</vt:lpstr>
      <vt:lpstr>Contact Information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Weight, Healthy Child Initiative</dc:title>
  <dc:creator>User</dc:creator>
  <cp:lastModifiedBy>Jessica Saxe</cp:lastModifiedBy>
  <cp:revision>90</cp:revision>
  <dcterms:created xsi:type="dcterms:W3CDTF">2011-09-26T13:20:26Z</dcterms:created>
  <dcterms:modified xsi:type="dcterms:W3CDTF">2011-10-23T11:22:10Z</dcterms:modified>
</cp:coreProperties>
</file>