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7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5" r:id="rId13"/>
    <p:sldId id="268" r:id="rId14"/>
    <p:sldId id="274" r:id="rId15"/>
    <p:sldId id="273" r:id="rId16"/>
    <p:sldId id="275" r:id="rId17"/>
    <p:sldId id="278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6D-D9E4-4772-8873-3D4595064AAA}" type="datetimeFigureOut">
              <a:rPr lang="en-US" smtClean="0"/>
              <a:pPr/>
              <a:t>10/24/2011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9F30E-B401-43ED-AD13-59DB257379E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6D-D9E4-4772-8873-3D4595064AAA}" type="datetimeFigureOut">
              <a:rPr lang="en-US" smtClean="0"/>
              <a:pPr/>
              <a:t>10/24/2011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9F30E-B401-43ED-AD13-59DB257379E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6D-D9E4-4772-8873-3D4595064AAA}" type="datetimeFigureOut">
              <a:rPr lang="en-US" smtClean="0"/>
              <a:pPr/>
              <a:t>10/24/2011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9F30E-B401-43ED-AD13-59DB257379E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6D-D9E4-4772-8873-3D4595064AAA}" type="datetimeFigureOut">
              <a:rPr lang="en-US" smtClean="0"/>
              <a:pPr/>
              <a:t>10/24/2011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9F30E-B401-43ED-AD13-59DB257379E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6D-D9E4-4772-8873-3D4595064AAA}" type="datetimeFigureOut">
              <a:rPr lang="en-US" smtClean="0"/>
              <a:pPr/>
              <a:t>10/24/2011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9F30E-B401-43ED-AD13-59DB257379E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6D-D9E4-4772-8873-3D4595064AAA}" type="datetimeFigureOut">
              <a:rPr lang="en-US" smtClean="0"/>
              <a:pPr/>
              <a:t>10/24/2011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9F30E-B401-43ED-AD13-59DB257379E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6D-D9E4-4772-8873-3D4595064AAA}" type="datetimeFigureOut">
              <a:rPr lang="en-US" smtClean="0"/>
              <a:pPr/>
              <a:t>10/24/2011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9F30E-B401-43ED-AD13-59DB257379E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6D-D9E4-4772-8873-3D4595064AAA}" type="datetimeFigureOut">
              <a:rPr lang="en-US" smtClean="0"/>
              <a:pPr/>
              <a:t>10/24/2011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9F30E-B401-43ED-AD13-59DB257379E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6D-D9E4-4772-8873-3D4595064AAA}" type="datetimeFigureOut">
              <a:rPr lang="en-US" smtClean="0"/>
              <a:pPr/>
              <a:t>10/24/2011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9F30E-B401-43ED-AD13-59DB257379E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6D-D9E4-4772-8873-3D4595064AAA}" type="datetimeFigureOut">
              <a:rPr lang="en-US" smtClean="0"/>
              <a:pPr/>
              <a:t>10/24/2011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9F30E-B401-43ED-AD13-59DB257379E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6D-D9E4-4772-8873-3D4595064AAA}" type="datetimeFigureOut">
              <a:rPr lang="en-US" smtClean="0"/>
              <a:pPr/>
              <a:t>10/24/2011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9F30E-B401-43ED-AD13-59DB257379E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24000"/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12466D-D9E4-4772-8873-3D4595064AAA}" type="datetimeFigureOut">
              <a:rPr lang="en-US" smtClean="0"/>
              <a:pPr/>
              <a:t>10/24/2011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B9F30E-B401-43ED-AD13-59DB257379E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Benefits of Yoga for </a:t>
            </a:r>
            <a:r>
              <a:rPr lang="en-US" dirty="0" smtClean="0"/>
              <a:t>Teens (</a:t>
            </a:r>
            <a:r>
              <a:rPr lang="en-US" dirty="0"/>
              <a:t>and adolescents)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Results from a pilot study based upon a literature review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p:oleObj spid="_x0000_s2050" name="Slide" r:id="rId3" imgW="4572180" imgH="3428876" progId="PowerPoint.Slide.8">
              <p:embed/>
            </p:oleObj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Psychosocial Challenges for Teens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ADD/ADHD (1 in 10)</a:t>
            </a:r>
          </a:p>
          <a:p>
            <a:r>
              <a:rPr lang="en-US" dirty="0" smtClean="0"/>
              <a:t>Anxiety Disorders (1 in 10)</a:t>
            </a:r>
          </a:p>
          <a:p>
            <a:r>
              <a:rPr lang="en-US" dirty="0" smtClean="0"/>
              <a:t>Depression (1 in 8)</a:t>
            </a:r>
          </a:p>
          <a:p>
            <a:r>
              <a:rPr lang="en-US" dirty="0" smtClean="0"/>
              <a:t>Self-esteem, self-image, self-worth issues (a vast majority)</a:t>
            </a:r>
          </a:p>
          <a:p>
            <a:r>
              <a:rPr lang="en-US" dirty="0" smtClean="0"/>
              <a:t>Self-image</a:t>
            </a:r>
          </a:p>
          <a:p>
            <a:r>
              <a:rPr lang="en-US" dirty="0" smtClean="0"/>
              <a:t>Eating disorders</a:t>
            </a:r>
          </a:p>
          <a:p>
            <a:r>
              <a:rPr lang="en-US" dirty="0" smtClean="0"/>
              <a:t>Obesity</a:t>
            </a:r>
          </a:p>
          <a:p>
            <a:r>
              <a:rPr lang="en-US" dirty="0" smtClean="0"/>
              <a:t>(Less than 25% are treated for these conditions-which can become chronic or lifetime issues)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can yoga address these issues?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Pranayama</a:t>
            </a:r>
          </a:p>
          <a:p>
            <a:r>
              <a:rPr lang="en-US" dirty="0" smtClean="0"/>
              <a:t>Anxiety, Stress, Depression</a:t>
            </a:r>
          </a:p>
          <a:p>
            <a:r>
              <a:rPr lang="en-US" dirty="0" smtClean="0"/>
              <a:t>3 part breath</a:t>
            </a:r>
          </a:p>
          <a:p>
            <a:r>
              <a:rPr lang="en-US" dirty="0" smtClean="0"/>
              <a:t>Ocean breath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Yoga solutions cont…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Meditation</a:t>
            </a:r>
          </a:p>
          <a:p>
            <a:r>
              <a:rPr lang="en-US" dirty="0" smtClean="0"/>
              <a:t>Concentration point</a:t>
            </a:r>
          </a:p>
          <a:p>
            <a:r>
              <a:rPr lang="en-US" dirty="0" smtClean="0"/>
              <a:t>Slowing down the mind</a:t>
            </a:r>
          </a:p>
          <a:p>
            <a:r>
              <a:rPr lang="en-US" dirty="0" smtClean="0"/>
              <a:t>Combine with pranayama</a:t>
            </a:r>
          </a:p>
          <a:p>
            <a:r>
              <a:rPr lang="en-US" dirty="0" smtClean="0"/>
              <a:t>Movement</a:t>
            </a:r>
          </a:p>
          <a:p>
            <a:r>
              <a:rPr lang="en-US" dirty="0" smtClean="0"/>
              <a:t>Flexibility</a:t>
            </a:r>
          </a:p>
          <a:p>
            <a:r>
              <a:rPr lang="en-US" dirty="0" smtClean="0"/>
              <a:t>Sinking into a pose and holding (opposite of most things in their world)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Youth Yoga Project in Chicago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7</a:t>
            </a:r>
            <a:r>
              <a:rPr lang="en-US" baseline="30000" dirty="0" smtClean="0"/>
              <a:t>th</a:t>
            </a:r>
            <a:r>
              <a:rPr lang="en-US" dirty="0" smtClean="0"/>
              <a:t> grade students in a public middle school in Illinois (Chicago suburb)</a:t>
            </a:r>
          </a:p>
          <a:p>
            <a:r>
              <a:rPr lang="en-US" dirty="0" smtClean="0"/>
              <a:t>Practice yoga 1-2 times each week in free period (study hall)</a:t>
            </a:r>
          </a:p>
          <a:p>
            <a:r>
              <a:rPr lang="en-US" dirty="0" smtClean="0"/>
              <a:t>There 20 students who participated in the program and also 20 control students (Quasi design)</a:t>
            </a:r>
          </a:p>
          <a:p>
            <a:r>
              <a:rPr lang="en-US" dirty="0" smtClean="0"/>
              <a:t>Students completed a survey three times a year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Positive And Negative Affect (PANAS)</a:t>
            </a:r>
          </a:p>
          <a:p>
            <a:r>
              <a:rPr lang="en-US" dirty="0" smtClean="0"/>
              <a:t>Life Satisfaction (SWLS)</a:t>
            </a:r>
          </a:p>
          <a:p>
            <a:r>
              <a:rPr lang="en-US" dirty="0" smtClean="0"/>
              <a:t>Perceived Stress</a:t>
            </a:r>
          </a:p>
          <a:p>
            <a:r>
              <a:rPr lang="en-US" dirty="0" smtClean="0"/>
              <a:t>Perceived Sleep Quality</a:t>
            </a:r>
          </a:p>
          <a:p>
            <a:r>
              <a:rPr lang="en-US" dirty="0" smtClean="0"/>
              <a:t>Blood Pressure</a:t>
            </a:r>
          </a:p>
          <a:p>
            <a:r>
              <a:rPr lang="en-US" dirty="0" smtClean="0"/>
              <a:t>Weight</a:t>
            </a:r>
          </a:p>
          <a:p>
            <a:r>
              <a:rPr lang="en-US" dirty="0" smtClean="0"/>
              <a:t>Resting Heart Rate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Outcomes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Decreased reported levels of anxiety</a:t>
            </a:r>
          </a:p>
          <a:p>
            <a:r>
              <a:rPr lang="en-US" dirty="0" smtClean="0"/>
              <a:t>Decreased negative affect</a:t>
            </a:r>
          </a:p>
          <a:p>
            <a:r>
              <a:rPr lang="en-US" dirty="0" smtClean="0"/>
              <a:t>Increased positive affect</a:t>
            </a:r>
          </a:p>
          <a:p>
            <a:r>
              <a:rPr lang="en-US" dirty="0" smtClean="0"/>
              <a:t>Decreased stress post-yoga</a:t>
            </a:r>
          </a:p>
          <a:p>
            <a:r>
              <a:rPr lang="en-US" dirty="0" smtClean="0"/>
              <a:t>Decreased Blood Pressure (for elevated individuals)</a:t>
            </a:r>
          </a:p>
          <a:p>
            <a:r>
              <a:rPr lang="en-US" dirty="0" smtClean="0"/>
              <a:t>Decreased Resting Heart Rate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Qualitative Outcomes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Students reported a way to actually manage a stressful situation by using breath work</a:t>
            </a:r>
          </a:p>
          <a:p>
            <a:r>
              <a:rPr lang="en-US" dirty="0" smtClean="0"/>
              <a:t>Students reported feeling more awake and alert in class</a:t>
            </a:r>
          </a:p>
          <a:p>
            <a:r>
              <a:rPr lang="en-US" dirty="0" smtClean="0"/>
              <a:t>Students reported having fewer issues being able to focus their attention in class (especially those with ADD/ADHD)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Follow-up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Replicating this study for a second year with the same students and a new group of control students</a:t>
            </a:r>
          </a:p>
          <a:p>
            <a:r>
              <a:rPr lang="en-US" dirty="0" smtClean="0"/>
              <a:t>Observing the change in students after the 2</a:t>
            </a:r>
            <a:r>
              <a:rPr lang="en-US" baseline="30000" dirty="0" smtClean="0"/>
              <a:t>nd</a:t>
            </a:r>
            <a:r>
              <a:rPr lang="en-US" dirty="0" smtClean="0"/>
              <a:t> year in yoga</a:t>
            </a:r>
          </a:p>
          <a:p>
            <a:r>
              <a:rPr lang="en-US" dirty="0" smtClean="0"/>
              <a:t>Also replicating among high school students as a substitute for normal PE classes (dodgeball, running laps, softball)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Youth Yoga School in Evansville, 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Officially started in 2011</a:t>
            </a:r>
          </a:p>
          <a:p>
            <a:r>
              <a:rPr lang="en-US" dirty="0" smtClean="0"/>
              <a:t>Early work began in 2008</a:t>
            </a:r>
          </a:p>
          <a:p>
            <a:r>
              <a:rPr lang="en-US" dirty="0" smtClean="0"/>
              <a:t>Started by Stacey Shanks and Yoga &amp; Life</a:t>
            </a:r>
          </a:p>
          <a:p>
            <a:r>
              <a:rPr lang="en-US" dirty="0" smtClean="0"/>
              <a:t>Currently teaches yoga to students ranging in age from 5-18 years of age at the pre-school, elementary, middle, and high school levels.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Additional Benefits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Teens are more likely to have psychosocial issues than physical issues </a:t>
            </a:r>
          </a:p>
          <a:p>
            <a:r>
              <a:rPr lang="en-US" dirty="0" smtClean="0"/>
              <a:t>Yoga is a tool that is more likely affect their ability to not only manage stressful situations (first time social encounters), but also allow them to grow into themselves.</a:t>
            </a:r>
          </a:p>
          <a:p>
            <a:r>
              <a:rPr lang="en-US" dirty="0" smtClean="0"/>
              <a:t>Explore their own identity</a:t>
            </a:r>
          </a:p>
          <a:p>
            <a:r>
              <a:rPr lang="en-US" dirty="0" smtClean="0"/>
              <a:t>Teens are more curious and open-minded (these trends decrease with age).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 and Opportunities cont..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Teens have formed fewer opinions on what activities they are interested in and what their strengths are.</a:t>
            </a:r>
          </a:p>
          <a:p>
            <a:r>
              <a:rPr lang="en-US" dirty="0" smtClean="0"/>
              <a:t>Additionally, as the population becomes more obese (1/3</a:t>
            </a:r>
            <a:r>
              <a:rPr lang="en-US" baseline="30000" dirty="0" smtClean="0"/>
              <a:t>rd</a:t>
            </a:r>
            <a:r>
              <a:rPr lang="en-US" dirty="0" smtClean="0"/>
              <a:t> overweight/obese in the USA), students can become more aware of their bodies and how different actions (or inactions) affect their bodies, health, and overall well-being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294097_2130480673233_1582489497_2136680_4508552_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2400" y="609600"/>
            <a:ext cx="8456209" cy="5562600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Programs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Yoga as a part of PE curriculum (see Dr. Khalsa’s research in MA)</a:t>
            </a:r>
          </a:p>
          <a:p>
            <a:r>
              <a:rPr lang="en-US" dirty="0" smtClean="0"/>
              <a:t>Afterschool yoga programs have limitations</a:t>
            </a:r>
          </a:p>
          <a:p>
            <a:r>
              <a:rPr lang="en-US" dirty="0" smtClean="0"/>
              <a:t>Yoga in place of free periods or study halls (middle and high school students)</a:t>
            </a:r>
          </a:p>
          <a:p>
            <a:r>
              <a:rPr lang="en-US" dirty="0" smtClean="0"/>
              <a:t>Yoga camps (retreats/workshops) for children in elementary and middle school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pic>
        <p:nvPicPr>
          <p:cNvPr id="4" name="Content Placeholder 3" descr="11954322131712176739question_mark_naught101_02.svg.med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62200" y="1828800"/>
            <a:ext cx="4346200" cy="4346200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alphaModFix amt="95000"/>
            <a:lum/>
          </a:blip>
          <a:srcRect/>
          <a:stretch>
            <a:fillRect t="-44000" b="-4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Namaste</a:t>
            </a:r>
            <a:endParaRPr lang="en-US" dirty="0"/>
          </a:p>
        </p:txBody>
      </p:sp>
      <p:pic>
        <p:nvPicPr>
          <p:cNvPr id="4" name="Content Placeholder 3" descr="39899_10100266882821549_6858655_60844090_8090553_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33600" y="0"/>
            <a:ext cx="4724400" cy="6299200"/>
          </a:xfrm>
        </p:spPr>
      </p:pic>
      <p:sp>
        <p:nvSpPr>
          <p:cNvPr id="5" name="TextBox 4"/>
          <p:cNvSpPr txBox="1"/>
          <p:nvPr/>
        </p:nvSpPr>
        <p:spPr>
          <a:xfrm>
            <a:off x="2209800" y="228600"/>
            <a:ext cx="2819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Thank you and</a:t>
            </a:r>
          </a:p>
          <a:p>
            <a:r>
              <a:rPr lang="en-US" dirty="0" smtClean="0"/>
              <a:t> Namaste.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1386</TotalTime>
  <Words>563</Words>
  <Application>Microsoft Office PowerPoint</Application>
  <PresentationFormat>On-screen Show (4:3)</PresentationFormat>
  <Paragraphs>74</Paragraphs>
  <Slides>17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Office Theme</vt:lpstr>
      <vt:lpstr>Microsoft PowerPoint Slide</vt:lpstr>
      <vt:lpstr>The Benefits of Yoga for Teens (and adolescents) </vt:lpstr>
      <vt:lpstr>Slide 2</vt:lpstr>
      <vt:lpstr>Psychosocial Challenges for Teens</vt:lpstr>
      <vt:lpstr>How can yoga address these issues?</vt:lpstr>
      <vt:lpstr>Yoga solutions cont…</vt:lpstr>
      <vt:lpstr>Youth Yoga Project in Chicago</vt:lpstr>
      <vt:lpstr>Measures</vt:lpstr>
      <vt:lpstr>Outcomes</vt:lpstr>
      <vt:lpstr>Qualitative Outcomes</vt:lpstr>
      <vt:lpstr>Follow-up Study</vt:lpstr>
      <vt:lpstr>Youth Yoga School in Evansville, IN</vt:lpstr>
      <vt:lpstr>Additional Benefits</vt:lpstr>
      <vt:lpstr>Benefits and Opportunities cont..</vt:lpstr>
      <vt:lpstr>Slide 14</vt:lpstr>
      <vt:lpstr>Future Programs</vt:lpstr>
      <vt:lpstr>Questions?</vt:lpstr>
      <vt:lpstr>Namaste</vt:lpstr>
    </vt:vector>
  </TitlesOfParts>
  <Company>University of Southern Indiana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bmegglesto</dc:creator>
  <cp:lastModifiedBy>bmegglesto</cp:lastModifiedBy>
  <cp:revision>11</cp:revision>
  <dcterms:created xsi:type="dcterms:W3CDTF">2011-08-21T16:42:26Z</dcterms:created>
  <dcterms:modified xsi:type="dcterms:W3CDTF">2011-10-24T16:36:21Z</dcterms:modified>
</cp:coreProperties>
</file>